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8" r:id="rId2"/>
    <p:sldId id="269" r:id="rId3"/>
    <p:sldId id="270" r:id="rId4"/>
    <p:sldId id="272" r:id="rId5"/>
    <p:sldId id="261" r:id="rId6"/>
    <p:sldId id="271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DCE21-5901-4034-8412-892B6B10EEB0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4616C8-9866-449F-A10A-7C9EA52D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9BDA-B2E5-4998-A38E-B468FEB3E6DD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BB6D-C6FD-4BF1-8DC3-430508A6F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A726-9812-49EC-8F2D-69C9D5FD4554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8DE-2997-4952-950F-6AEE3B451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7AAA-B4A9-450C-BABF-DBF3C00653B3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543E-7F4E-49BF-A082-EFFEEE2F9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5363-F932-46DB-8708-67AF44322E37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4DD9-0D1F-4C23-928A-CC32CAAA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E68B-463C-4823-9A15-3E4590E16F81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C2A1-E4B3-43E7-8B8B-3DF97933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4794-7112-4E1E-82E1-498540C50C4E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E21B-6B4F-4B8A-A792-8B30D8C8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70D6-EDC9-42FF-BFCA-FD1EE9B41EDB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A48E-4477-4D55-9FFE-63AF0681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870F-9FCE-4071-BAB2-A065BFE4578B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D08-7D19-43AE-B1E4-5AFB5366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C91F-F12A-4FE8-8F5A-2B092EED0CA1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65D9-D92B-4032-A0FE-1C98B365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3081-23EB-49F5-90E3-DF6689B3532A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AD1C-E67C-4985-8500-65A37535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23EF-5555-4FD8-AE49-36AD093FA9D3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5DCE-2140-4A06-A12A-ADB42C44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631B7-40AC-4DA3-A342-F62EFDC25A32}" type="datetimeFigureOut">
              <a:rPr lang="en-US"/>
              <a:pPr>
                <a:defRPr/>
              </a:pPr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7FFC-7DAE-4E73-B83F-178A60F61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6" Type="http://schemas.openxmlformats.org/officeDocument/2006/relationships/image" Target="../media/image15.jpg"/><Relationship Id="rId1" Type="http://schemas.microsoft.com/office/2007/relationships/media" Target="../media/media2.mp3"/><Relationship Id="rId6" Type="http://schemas.microsoft.com/office/2007/relationships/media" Target="../media/media5.m4a"/><Relationship Id="rId11" Type="http://schemas.openxmlformats.org/officeDocument/2006/relationships/image" Target="../media/image12.png"/><Relationship Id="rId5" Type="http://schemas.microsoft.com/office/2007/relationships/media" Target="../media/media4.m4a"/><Relationship Id="rId15" Type="http://schemas.openxmlformats.org/officeDocument/2006/relationships/image" Target="../media/image14.png"/><Relationship Id="rId10" Type="http://schemas.openxmlformats.org/officeDocument/2006/relationships/image" Target="../media/image11.gif"/><Relationship Id="rId4" Type="http://schemas.microsoft.com/office/2007/relationships/media" Target="../media/media3.m4a"/><Relationship Id="rId9" Type="http://schemas.openxmlformats.org/officeDocument/2006/relationships/image" Target="../media/image10.jpe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3"/>
            <a:ext cx="9104743" cy="680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Hộp Văn bản 6"/>
          <p:cNvSpPr txBox="1"/>
          <p:nvPr/>
        </p:nvSpPr>
        <p:spPr>
          <a:xfrm>
            <a:off x="914400" y="3378543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B050"/>
                </a:solidFill>
                <a:latin typeface="+mj-lt"/>
              </a:rPr>
              <a:t>      </a:t>
            </a:r>
            <a:r>
              <a:rPr lang="vi-VN" sz="3200" dirty="0" smtClean="0">
                <a:solidFill>
                  <a:schemeClr val="accent1"/>
                </a:solidFill>
                <a:latin typeface="+mj-lt"/>
              </a:rPr>
              <a:t>Đề </a:t>
            </a:r>
            <a:r>
              <a:rPr lang="vi-VN" sz="2800" dirty="0" smtClean="0">
                <a:solidFill>
                  <a:schemeClr val="accent1"/>
                </a:solidFill>
                <a:latin typeface="+mj-lt"/>
              </a:rPr>
              <a:t>tài: </a:t>
            </a:r>
            <a:r>
              <a:rPr lang="vi-VN" sz="2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rPr>
              <a:t>P</a:t>
            </a:r>
            <a:r>
              <a:rPr lang="vi-VN" sz="2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rPr>
              <a:t>hân </a:t>
            </a:r>
            <a:r>
              <a:rPr lang="vi-VN" sz="28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rPr>
              <a:t>biệt hình tròn hình vuông </a:t>
            </a:r>
            <a:endParaRPr lang="vi-VN" sz="2800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algn="ctr"/>
            <a:r>
              <a:rPr lang="vi-VN" sz="3200" dirty="0" smtClean="0">
                <a:solidFill>
                  <a:schemeClr val="accent1"/>
                </a:solidFill>
                <a:latin typeface="+mj-lt"/>
              </a:rPr>
              <a:t>Đối 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tượng: 24-36 </a:t>
            </a:r>
            <a:r>
              <a:rPr lang="vi-VN" sz="3200" dirty="0" smtClean="0">
                <a:solidFill>
                  <a:schemeClr val="accent1"/>
                </a:solidFill>
                <a:latin typeface="+mj-lt"/>
              </a:rPr>
              <a:t>Tháng</a:t>
            </a:r>
            <a:endParaRPr lang="vi-VN" sz="32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vi-VN" sz="3200" dirty="0" smtClean="0">
                <a:solidFill>
                  <a:schemeClr val="accent1"/>
                </a:solidFill>
                <a:latin typeface="+mj-lt"/>
              </a:rPr>
              <a:t>Thời gian: 12- 15 phút</a:t>
            </a:r>
          </a:p>
          <a:p>
            <a:pPr algn="ctr"/>
            <a:r>
              <a:rPr lang="vi-VN" sz="3200" dirty="0" smtClean="0">
                <a:solidFill>
                  <a:schemeClr val="accent1"/>
                </a:solidFill>
                <a:latin typeface="+mj-lt"/>
              </a:rPr>
              <a:t>          Giáo 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viên: </a:t>
            </a:r>
            <a:r>
              <a:rPr lang="vi-VN" sz="3200" dirty="0" smtClean="0">
                <a:solidFill>
                  <a:schemeClr val="accent1"/>
                </a:solidFill>
                <a:latin typeface="+mj-lt"/>
              </a:rPr>
              <a:t>Phạm Thị Thu Hằng</a:t>
            </a:r>
            <a:endParaRPr lang="vi-VN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5" name="Picture 22" descr="726745z5gcpj5cv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597365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726745z5gcpj5cv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6230">
            <a:off x="-419100" y="4292501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726745z5gcpj5cv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1" y="3408328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726745z5gcpj5cv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274638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/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76241"/>
            <a:ext cx="1447800" cy="1381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066800" y="2662581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vi-VN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 ĐỘNG PHÁT TRIỂN NHẬN THỨC</a:t>
            </a:r>
            <a:endParaRPr lang="vi-VN" sz="24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vi-VN" b="1" dirty="0" smtClean="0">
                <a:solidFill>
                  <a:srgbClr val="7030A0"/>
                </a:solidFill>
              </a:rPr>
              <a:t>- Cô và trẻ cùng hát “Chúc tết” </a:t>
            </a:r>
            <a:endParaRPr lang="vi-VN" b="1" dirty="0">
              <a:solidFill>
                <a:srgbClr val="7030A0"/>
              </a:solidFill>
            </a:endParaRPr>
          </a:p>
        </p:txBody>
      </p:sp>
      <p:pic>
        <p:nvPicPr>
          <p:cNvPr id="4" name="ChucTet-BeBaoNgoc-318363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867400"/>
            <a:ext cx="762000" cy="762000"/>
          </a:xfrm>
        </p:spPr>
      </p:pic>
    </p:spTree>
    <p:extLst>
      <p:ext uri="{BB962C8B-B14F-4D97-AF65-F5344CB8AC3E}">
        <p14:creationId xmlns:p14="http://schemas.microsoft.com/office/powerpoint/2010/main" val="33853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1470025"/>
          </a:xfrm>
        </p:spPr>
        <p:txBody>
          <a:bodyPr/>
          <a:lstStyle/>
          <a:p>
            <a:r>
              <a:rPr lang="vi-VN" dirty="0" smtClean="0">
                <a:solidFill>
                  <a:srgbClr val="00B050"/>
                </a:solidFill>
              </a:rPr>
              <a:t>* Nhận biết phân biệt hình tròn hình vuông:</a:t>
            </a:r>
            <a:endParaRPr lang="vi-VN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064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0"/>
            <a:ext cx="7848600" cy="6858000"/>
          </a:xfrm>
        </p:spPr>
      </p:pic>
    </p:spTree>
    <p:extLst>
      <p:ext uri="{BB962C8B-B14F-4D97-AF65-F5344CB8AC3E}">
        <p14:creationId xmlns:p14="http://schemas.microsoft.com/office/powerpoint/2010/main" val="28816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m_u_m4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945098" flipV="1">
            <a:off x="908621" y="128569"/>
            <a:ext cx="1070291" cy="493338"/>
          </a:xfrm>
        </p:spPr>
      </p:pic>
      <p:pic>
        <p:nvPicPr>
          <p:cNvPr id="6148" name="Picture 2" descr="D:\hinh nen papoi\anhpowerpoint1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fduende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00818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_u_m4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3333" y="90099"/>
            <a:ext cx="609600" cy="609600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4" b="97277" l="9988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682" y="58097"/>
            <a:ext cx="9670844" cy="5439850"/>
          </a:xfrm>
          <a:prstGeom prst="rect">
            <a:avLst/>
          </a:prstGeom>
        </p:spPr>
      </p:pic>
      <p:pic>
        <p:nvPicPr>
          <p:cNvPr id="8" name="và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9740" y="5757776"/>
            <a:ext cx="609600" cy="609600"/>
          </a:xfrm>
          <a:prstGeom prst="rect">
            <a:avLst/>
          </a:prstGeom>
        </p:spPr>
      </p:pic>
      <p:pic>
        <p:nvPicPr>
          <p:cNvPr id="5" name="Voice 0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12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92816" y="5770476"/>
            <a:ext cx="609600" cy="609600"/>
          </a:xfrm>
          <a:prstGeom prst="rect">
            <a:avLst/>
          </a:prstGeom>
        </p:spPr>
      </p:pic>
      <p:pic>
        <p:nvPicPr>
          <p:cNvPr id="6" name="Voice 0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89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01215" y="20160"/>
            <a:ext cx="609600" cy="6096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8134" y="-1295400"/>
            <a:ext cx="5862186" cy="975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5791200" cy="619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- Ôn luyện: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 smtClean="0"/>
              <a:t>- Trò chơi: “Thi xem ai nhanh”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76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- Trò chơi “Bạn nào giỏi hơn”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7772400" cy="1782763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458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Xin trân thành cảm ơn!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8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h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hthv</Template>
  <TotalTime>350</TotalTime>
  <Words>96</Words>
  <Application>Microsoft Office PowerPoint</Application>
  <PresentationFormat>On-screen Show (4:3)</PresentationFormat>
  <Paragraphs>13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hthv</vt:lpstr>
      <vt:lpstr>PowerPoint Presentation</vt:lpstr>
      <vt:lpstr>- Cô và trẻ cùng hát “Chúc tết” </vt:lpstr>
      <vt:lpstr>* Nhận biết phân biệt hình tròn hình vuông:</vt:lpstr>
      <vt:lpstr>PowerPoint Presentation</vt:lpstr>
      <vt:lpstr>PowerPoint Presentation</vt:lpstr>
      <vt:lpstr>- Ôn luyện:</vt:lpstr>
      <vt:lpstr>- Trò chơi “Bạn nào giỏi hơn”</vt:lpstr>
      <vt:lpstr>Xin trân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Tuoi</dc:creator>
  <cp:lastModifiedBy>Admin</cp:lastModifiedBy>
  <cp:revision>33</cp:revision>
  <dcterms:created xsi:type="dcterms:W3CDTF">2016-04-19T03:48:41Z</dcterms:created>
  <dcterms:modified xsi:type="dcterms:W3CDTF">2023-01-15T09:35:56Z</dcterms:modified>
</cp:coreProperties>
</file>