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DDC5-973F-438A-A6B7-BDBC35292A9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, Siêu Cute, Tuyệ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05"/>
            <a:ext cx="12258675" cy="68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5429" y="216496"/>
            <a:ext cx="843756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n-US" sz="2000" b="1" dirty="0"/>
              <a:t> UBND QUẬN LONG BIÊN</a:t>
            </a:r>
            <a:endParaRPr lang="vi-VN" sz="2000" b="1" dirty="0"/>
          </a:p>
          <a:p>
            <a:pPr lvl="3" algn="ctr"/>
            <a:r>
              <a:rPr lang="en-US" sz="2000" b="1" dirty="0"/>
              <a:t>	TRƯỜNG MẦM NON BẮC </a:t>
            </a:r>
            <a:r>
              <a:rPr lang="en-US" sz="2000" b="1" dirty="0" smtClean="0"/>
              <a:t>CẦU</a:t>
            </a:r>
          </a:p>
          <a:p>
            <a:pPr lvl="3" algn="ctr"/>
            <a:endParaRPr lang="vi-VN" sz="2000" b="1" dirty="0"/>
          </a:p>
          <a:p>
            <a:pPr algn="ctr"/>
            <a:endParaRPr lang="vi-VN" sz="20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XÃ HỘI </a:t>
            </a:r>
            <a:endParaRPr lang="vi-V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/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74" y="1098425"/>
            <a:ext cx="1359526" cy="1359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7303" y="3192494"/>
            <a:ext cx="5957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CHUYỆN VỀ NGÀY 22/12</a:t>
            </a:r>
            <a:endParaRPr lang="vi-VN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629320"/>
            <a:ext cx="620921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150000"/>
              </a:lnSpc>
            </a:pP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MGL (5 – 6 tuổi)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</a:pP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3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0"/>
            <a:ext cx="10663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0303" y="954088"/>
            <a:ext cx="4381500" cy="2848004"/>
            <a:chOff x="690303" y="954088"/>
            <a:chExt cx="4381500" cy="28480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303" y="954088"/>
              <a:ext cx="4381500" cy="25130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47850" y="3401982"/>
              <a:ext cx="1329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18737" y="954088"/>
            <a:ext cx="4709011" cy="2869670"/>
            <a:chOff x="6718737" y="954088"/>
            <a:chExt cx="4709011" cy="28696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8737" y="954088"/>
              <a:ext cx="4709011" cy="25130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95189" y="3423648"/>
              <a:ext cx="3217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Chăn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091" y="3942556"/>
            <a:ext cx="4802918" cy="3028990"/>
            <a:chOff x="475091" y="3942556"/>
            <a:chExt cx="4802918" cy="30289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928" y="3942556"/>
              <a:ext cx="4286250" cy="26304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5091" y="6571436"/>
              <a:ext cx="4802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940" y="3928200"/>
            <a:ext cx="4759636" cy="3043346"/>
            <a:chOff x="6732940" y="3928200"/>
            <a:chExt cx="4759636" cy="30433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1444" y="3928200"/>
              <a:ext cx="4682628" cy="26448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32940" y="6571436"/>
              <a:ext cx="4759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6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2847" y="1776943"/>
            <a:ext cx="5003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38200" y="2700998"/>
            <a:ext cx="5154637" cy="334935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96717" y="2496655"/>
            <a:ext cx="4857083" cy="346112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22/12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192000" cy="6176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0680" y="156369"/>
            <a:ext cx="935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0" y="117475"/>
            <a:ext cx="1121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381" y="1520539"/>
            <a:ext cx="3958867" cy="4961510"/>
            <a:chOff x="70381" y="1520539"/>
            <a:chExt cx="3958867" cy="4961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81" y="1520539"/>
              <a:ext cx="3958867" cy="39588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8121" y="5897274"/>
              <a:ext cx="3169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76675" y="-287884"/>
            <a:ext cx="3933825" cy="6692874"/>
            <a:chOff x="8176675" y="-287884"/>
            <a:chExt cx="3933825" cy="66928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6675" y="-287884"/>
              <a:ext cx="3933825" cy="57531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702195" y="5820215"/>
              <a:ext cx="34083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26611" y="1285983"/>
            <a:ext cx="5295900" cy="5224630"/>
            <a:chOff x="4008354" y="1180359"/>
            <a:chExt cx="5295900" cy="52246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8354" y="1180359"/>
              <a:ext cx="5295900" cy="4267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93576" y="5820214"/>
              <a:ext cx="36247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4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2715" y="1200944"/>
            <a:ext cx="4762500" cy="5796232"/>
            <a:chOff x="815271" y="291950"/>
            <a:chExt cx="4762500" cy="5796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271" y="291950"/>
              <a:ext cx="4762500" cy="4762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60300" y="5380296"/>
              <a:ext cx="13676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Giày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45824" y="1840062"/>
            <a:ext cx="5495925" cy="5157114"/>
            <a:chOff x="5954232" y="931068"/>
            <a:chExt cx="5495925" cy="51571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232" y="931068"/>
              <a:ext cx="5495925" cy="41243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074700" y="5380296"/>
              <a:ext cx="13099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0251" y="246529"/>
            <a:ext cx="1109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2002" y="212726"/>
            <a:ext cx="836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9050" y="2200136"/>
            <a:ext cx="7620000" cy="3947765"/>
            <a:chOff x="-19050" y="2200136"/>
            <a:chExt cx="7620000" cy="39477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050" y="2200136"/>
              <a:ext cx="7620000" cy="28098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52650" y="5440015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Súng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96138" y="1279524"/>
            <a:ext cx="5853113" cy="4835525"/>
            <a:chOff x="7196138" y="1279524"/>
            <a:chExt cx="5853113" cy="48355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6138" y="1279524"/>
              <a:ext cx="5853113" cy="39020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06831" y="5407163"/>
              <a:ext cx="22028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27" y="1825625"/>
            <a:ext cx="6490745" cy="4351338"/>
          </a:xfrm>
        </p:spPr>
      </p:pic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1984"/>
            <a:ext cx="907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8564" y="857334"/>
            <a:ext cx="3978150" cy="3093376"/>
            <a:chOff x="1028564" y="857334"/>
            <a:chExt cx="3978150" cy="30933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564" y="857334"/>
              <a:ext cx="3978150" cy="26669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02239" y="3550600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2913" y="4016459"/>
            <a:ext cx="4003802" cy="3014709"/>
            <a:chOff x="1002913" y="4016459"/>
            <a:chExt cx="4003802" cy="30147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913" y="4016459"/>
              <a:ext cx="4003802" cy="26665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02239" y="6631058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88451" y="4001294"/>
            <a:ext cx="4000635" cy="3080438"/>
            <a:chOff x="7188451" y="4001294"/>
            <a:chExt cx="4000635" cy="30804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8451" y="4001294"/>
              <a:ext cx="4000635" cy="2667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57531" y="6681622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ngầm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35973" y="808955"/>
            <a:ext cx="4016249" cy="3141755"/>
            <a:chOff x="7135973" y="808955"/>
            <a:chExt cx="4016249" cy="31417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5973" y="808955"/>
              <a:ext cx="4016249" cy="26751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66213" y="3550600"/>
              <a:ext cx="793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Pháo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2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4337" y="1143000"/>
            <a:ext cx="4762500" cy="4898232"/>
            <a:chOff x="414337" y="1143000"/>
            <a:chExt cx="4762500" cy="489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337" y="1143000"/>
              <a:ext cx="4762500" cy="4762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76350" y="5333346"/>
              <a:ext cx="2509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nhòm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00700" y="1143000"/>
            <a:ext cx="5495925" cy="4996587"/>
            <a:chOff x="5600700" y="1143000"/>
            <a:chExt cx="5495925" cy="49965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0700" y="1143000"/>
              <a:ext cx="5495925" cy="41243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92064" y="5431701"/>
              <a:ext cx="17379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708" y="-208730"/>
            <a:ext cx="917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6" y="650876"/>
            <a:ext cx="4069580" cy="270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298" y="633187"/>
            <a:ext cx="3805101" cy="257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21" y="3790049"/>
            <a:ext cx="3953510" cy="2633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297" y="3751028"/>
            <a:ext cx="3853501" cy="2672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3708" y="3322471"/>
            <a:ext cx="218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8572" y="3226392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550" y="6411166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3007" y="6374937"/>
            <a:ext cx="257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207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A1</dc:creator>
  <cp:lastModifiedBy>Lop A1</cp:lastModifiedBy>
  <cp:revision>19</cp:revision>
  <dcterms:created xsi:type="dcterms:W3CDTF">2022-12-15T09:18:47Z</dcterms:created>
  <dcterms:modified xsi:type="dcterms:W3CDTF">2023-01-18T08:46:51Z</dcterms:modified>
</cp:coreProperties>
</file>