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2" r:id="rId2"/>
    <p:sldId id="273" r:id="rId3"/>
    <p:sldId id="257" r:id="rId4"/>
    <p:sldId id="258" r:id="rId5"/>
    <p:sldId id="267" r:id="rId6"/>
    <p:sldId id="271" r:id="rId7"/>
    <p:sldId id="269" r:id="rId8"/>
    <p:sldId id="266" r:id="rId9"/>
    <p:sldId id="280" r:id="rId10"/>
    <p:sldId id="260" r:id="rId11"/>
    <p:sldId id="263" r:id="rId12"/>
    <p:sldId id="265" r:id="rId13"/>
    <p:sldId id="274" r:id="rId14"/>
    <p:sldId id="275" r:id="rId15"/>
    <p:sldId id="26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2" d="100"/>
          <a:sy n="62" d="100"/>
        </p:scale>
        <p:origin x="-1512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1E0AF8-90CF-40E9-9D78-F91234B3C56B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3F939-ED5D-401C-B143-AF879A730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93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43F939-ED5D-401C-B143-AF879A73031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489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9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7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54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5101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9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229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15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926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960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75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9E58-8B63-4C44-93F4-5E5669B78AA5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3192C-A276-4A5B-AE3F-53F826D051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52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png"/><Relationship Id="rId18" Type="http://schemas.microsoft.com/office/2007/relationships/hdphoto" Target="../media/hdphoto14.wdp"/><Relationship Id="rId26" Type="http://schemas.microsoft.com/office/2007/relationships/hdphoto" Target="../media/hdphoto18.wdp"/><Relationship Id="rId3" Type="http://schemas.microsoft.com/office/2007/relationships/media" Target="../media/media5.mp3"/><Relationship Id="rId21" Type="http://schemas.openxmlformats.org/officeDocument/2006/relationships/image" Target="../media/image37.png"/><Relationship Id="rId34" Type="http://schemas.openxmlformats.org/officeDocument/2006/relationships/image" Target="../media/image45.png"/><Relationship Id="rId7" Type="http://schemas.microsoft.com/office/2007/relationships/media" Target="../media/media3.mp3"/><Relationship Id="rId12" Type="http://schemas.microsoft.com/office/2007/relationships/hdphoto" Target="../media/hdphoto11.wdp"/><Relationship Id="rId17" Type="http://schemas.openxmlformats.org/officeDocument/2006/relationships/image" Target="../media/image35.png"/><Relationship Id="rId25" Type="http://schemas.openxmlformats.org/officeDocument/2006/relationships/image" Target="../media/image39.png"/><Relationship Id="rId33" Type="http://schemas.openxmlformats.org/officeDocument/2006/relationships/image" Target="../media/image44.png"/><Relationship Id="rId2" Type="http://schemas.openxmlformats.org/officeDocument/2006/relationships/audio" Target="../media/media4.mp3"/><Relationship Id="rId16" Type="http://schemas.microsoft.com/office/2007/relationships/hdphoto" Target="../media/hdphoto13.wdp"/><Relationship Id="rId20" Type="http://schemas.microsoft.com/office/2007/relationships/hdphoto" Target="../media/hdphoto15.wdp"/><Relationship Id="rId29" Type="http://schemas.openxmlformats.org/officeDocument/2006/relationships/image" Target="../media/image41.png"/><Relationship Id="rId1" Type="http://schemas.microsoft.com/office/2007/relationships/media" Target="../media/media4.mp3"/><Relationship Id="rId6" Type="http://schemas.openxmlformats.org/officeDocument/2006/relationships/audio" Target="../media/media1.mp3"/><Relationship Id="rId11" Type="http://schemas.openxmlformats.org/officeDocument/2006/relationships/image" Target="../media/image32.png"/><Relationship Id="rId24" Type="http://schemas.microsoft.com/office/2007/relationships/hdphoto" Target="../media/hdphoto17.wdp"/><Relationship Id="rId32" Type="http://schemas.openxmlformats.org/officeDocument/2006/relationships/image" Target="../media/image43.png"/><Relationship Id="rId5" Type="http://schemas.microsoft.com/office/2007/relationships/media" Target="../media/media1.mp3"/><Relationship Id="rId15" Type="http://schemas.openxmlformats.org/officeDocument/2006/relationships/image" Target="../media/image34.png"/><Relationship Id="rId23" Type="http://schemas.openxmlformats.org/officeDocument/2006/relationships/image" Target="../media/image38.png"/><Relationship Id="rId28" Type="http://schemas.microsoft.com/office/2007/relationships/hdphoto" Target="../media/hdphoto19.wdp"/><Relationship Id="rId10" Type="http://schemas.openxmlformats.org/officeDocument/2006/relationships/image" Target="../media/image13.png"/><Relationship Id="rId19" Type="http://schemas.openxmlformats.org/officeDocument/2006/relationships/image" Target="../media/image36.png"/><Relationship Id="rId31" Type="http://schemas.microsoft.com/office/2007/relationships/hdphoto" Target="../media/hdphoto20.wdp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12.wdp"/><Relationship Id="rId22" Type="http://schemas.microsoft.com/office/2007/relationships/hdphoto" Target="../media/hdphoto16.wdp"/><Relationship Id="rId27" Type="http://schemas.openxmlformats.org/officeDocument/2006/relationships/image" Target="../media/image40.png"/><Relationship Id="rId30" Type="http://schemas.openxmlformats.org/officeDocument/2006/relationships/image" Target="../media/image42.png"/><Relationship Id="rId8" Type="http://schemas.openxmlformats.org/officeDocument/2006/relationships/audio" Target="../media/media3.mp3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13" Type="http://schemas.openxmlformats.org/officeDocument/2006/relationships/image" Target="../media/image49.png"/><Relationship Id="rId18" Type="http://schemas.microsoft.com/office/2007/relationships/hdphoto" Target="../media/hdphoto26.wdp"/><Relationship Id="rId3" Type="http://schemas.microsoft.com/office/2007/relationships/media" Target="../media/media3.mp3"/><Relationship Id="rId21" Type="http://schemas.openxmlformats.org/officeDocument/2006/relationships/image" Target="../media/image53.png"/><Relationship Id="rId7" Type="http://schemas.openxmlformats.org/officeDocument/2006/relationships/image" Target="../media/image46.png"/><Relationship Id="rId12" Type="http://schemas.microsoft.com/office/2007/relationships/hdphoto" Target="../media/hdphoto23.wdp"/><Relationship Id="rId17" Type="http://schemas.openxmlformats.org/officeDocument/2006/relationships/image" Target="../media/image51.png"/><Relationship Id="rId25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microsoft.com/office/2007/relationships/hdphoto" Target="../media/hdphoto25.wdp"/><Relationship Id="rId20" Type="http://schemas.microsoft.com/office/2007/relationships/hdphoto" Target="../media/hdphoto27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8.png"/><Relationship Id="rId24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0.png"/><Relationship Id="rId23" Type="http://schemas.openxmlformats.org/officeDocument/2006/relationships/image" Target="../media/image54.png"/><Relationship Id="rId10" Type="http://schemas.microsoft.com/office/2007/relationships/hdphoto" Target="../media/hdphoto22.wdp"/><Relationship Id="rId19" Type="http://schemas.openxmlformats.org/officeDocument/2006/relationships/image" Target="../media/image52.png"/><Relationship Id="rId4" Type="http://schemas.openxmlformats.org/officeDocument/2006/relationships/audio" Target="../media/media3.mp3"/><Relationship Id="rId9" Type="http://schemas.openxmlformats.org/officeDocument/2006/relationships/image" Target="../media/image47.png"/><Relationship Id="rId14" Type="http://schemas.microsoft.com/office/2007/relationships/hdphoto" Target="../media/hdphoto24.wdp"/><Relationship Id="rId22" Type="http://schemas.microsoft.com/office/2007/relationships/hdphoto" Target="../media/hdphoto2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31.wdp"/><Relationship Id="rId18" Type="http://schemas.openxmlformats.org/officeDocument/2006/relationships/image" Target="../media/image61.png"/><Relationship Id="rId26" Type="http://schemas.openxmlformats.org/officeDocument/2006/relationships/image" Target="../media/image66.png"/><Relationship Id="rId3" Type="http://schemas.microsoft.com/office/2007/relationships/media" Target="../media/media3.mp3"/><Relationship Id="rId21" Type="http://schemas.microsoft.com/office/2007/relationships/hdphoto" Target="../media/hdphoto35.wdp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microsoft.com/office/2007/relationships/hdphoto" Target="../media/hdphoto33.wdp"/><Relationship Id="rId25" Type="http://schemas.openxmlformats.org/officeDocument/2006/relationships/image" Target="../media/image65.png"/><Relationship Id="rId2" Type="http://schemas.openxmlformats.org/officeDocument/2006/relationships/audio" Target="../media/media1.mp3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microsoft.com/office/2007/relationships/hdphoto" Target="../media/hdphoto30.wdp"/><Relationship Id="rId24" Type="http://schemas.openxmlformats.org/officeDocument/2006/relationships/image" Target="../media/image64.jpeg"/><Relationship Id="rId5" Type="http://schemas.openxmlformats.org/officeDocument/2006/relationships/slideLayout" Target="../slideLayouts/slideLayout2.xml"/><Relationship Id="rId15" Type="http://schemas.microsoft.com/office/2007/relationships/hdphoto" Target="../media/hdphoto32.wdp"/><Relationship Id="rId23" Type="http://schemas.microsoft.com/office/2007/relationships/hdphoto" Target="../media/hdphoto36.wdp"/><Relationship Id="rId28" Type="http://schemas.openxmlformats.org/officeDocument/2006/relationships/image" Target="../media/image45.png"/><Relationship Id="rId10" Type="http://schemas.openxmlformats.org/officeDocument/2006/relationships/image" Target="../media/image57.png"/><Relationship Id="rId19" Type="http://schemas.microsoft.com/office/2007/relationships/hdphoto" Target="../media/hdphoto34.wdp"/><Relationship Id="rId4" Type="http://schemas.openxmlformats.org/officeDocument/2006/relationships/audio" Target="../media/media3.mp3"/><Relationship Id="rId9" Type="http://schemas.microsoft.com/office/2007/relationships/hdphoto" Target="../media/hdphoto29.wdp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openxmlformats.org/officeDocument/2006/relationships/image" Target="../media/image67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microsoft.com/office/2007/relationships/media" Target="../media/media3.mp3"/><Relationship Id="rId7" Type="http://schemas.openxmlformats.org/officeDocument/2006/relationships/image" Target="../media/image68.png"/><Relationship Id="rId12" Type="http://schemas.openxmlformats.org/officeDocument/2006/relationships/image" Target="../media/image4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8.wdp"/><Relationship Id="rId3" Type="http://schemas.microsoft.com/office/2007/relationships/media" Target="../media/media1.mp3"/><Relationship Id="rId7" Type="http://schemas.openxmlformats.org/officeDocument/2006/relationships/image" Target="../media/image6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4.png"/><Relationship Id="rId4" Type="http://schemas.openxmlformats.org/officeDocument/2006/relationships/audio" Target="../media/media1.mp3"/><Relationship Id="rId9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7.mp3"/><Relationship Id="rId7" Type="http://schemas.openxmlformats.org/officeDocument/2006/relationships/image" Target="../media/image7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70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.png"/><Relationship Id="rId18" Type="http://schemas.microsoft.com/office/2007/relationships/hdphoto" Target="../media/hdphoto8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microsoft.com/office/2007/relationships/hdphoto" Target="../media/hdphoto5.wdp"/><Relationship Id="rId17" Type="http://schemas.openxmlformats.org/officeDocument/2006/relationships/image" Target="../media/image12.png"/><Relationship Id="rId2" Type="http://schemas.openxmlformats.org/officeDocument/2006/relationships/image" Target="../media/image4.jpeg"/><Relationship Id="rId16" Type="http://schemas.microsoft.com/office/2007/relationships/hdphoto" Target="../media/hdphoto7.wdp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5" Type="http://schemas.openxmlformats.org/officeDocument/2006/relationships/image" Target="../media/image11.png"/><Relationship Id="rId10" Type="http://schemas.microsoft.com/office/2007/relationships/hdphoto" Target="../media/hdphoto4.wdp"/><Relationship Id="rId19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8.png"/><Relationship Id="rId1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28.png"/><Relationship Id="rId5" Type="http://schemas.microsoft.com/office/2007/relationships/media" Target="../media/media3.mp3"/><Relationship Id="rId10" Type="http://schemas.openxmlformats.org/officeDocument/2006/relationships/image" Target="../media/image27.png"/><Relationship Id="rId4" Type="http://schemas.openxmlformats.org/officeDocument/2006/relationships/audio" Target="../media/media2.mp3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16" y="0"/>
            <a:ext cx="9150216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2645" y="2282258"/>
            <a:ext cx="659403" cy="207492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800000">
            <a:off x="7207753" y="2298489"/>
            <a:ext cx="649085" cy="204245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140201" y="1682439"/>
            <a:ext cx="989876" cy="984561"/>
          </a:xfrm>
          <a:prstGeom prst="rect">
            <a:avLst/>
          </a:prstGeom>
        </p:spPr>
      </p:pic>
      <p:sp>
        <p:nvSpPr>
          <p:cNvPr id="33" name="TextBox 33"/>
          <p:cNvSpPr txBox="1"/>
          <p:nvPr/>
        </p:nvSpPr>
        <p:spPr>
          <a:xfrm>
            <a:off x="2023806" y="715191"/>
            <a:ext cx="5347345" cy="927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b="1" dirty="0">
                <a:solidFill>
                  <a:srgbClr val="000000"/>
                </a:solidFill>
                <a:latin typeface="Montserrat Extra-Bold"/>
              </a:rPr>
              <a:t>ỦY BAN NHÂN DÂN QUẬN LONG BIÊN</a:t>
            </a:r>
          </a:p>
          <a:p>
            <a:pPr algn="ctr">
              <a:lnSpc>
                <a:spcPts val="3920"/>
              </a:lnSpc>
            </a:pPr>
            <a:r>
              <a:rPr lang="en-US" b="1" dirty="0">
                <a:solidFill>
                  <a:srgbClr val="000000"/>
                </a:solidFill>
                <a:latin typeface="Montserrat Extra-Bold"/>
              </a:rPr>
              <a:t>TRƯỜNG MẦM NON BẮC CẦU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03363" y="2800652"/>
            <a:ext cx="7663552" cy="5647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800" b="1" dirty="0">
                <a:solidFill>
                  <a:srgbClr val="0070C0"/>
                </a:solidFill>
                <a:latin typeface="Montserrat Extra-Bold"/>
              </a:rPr>
              <a:t>LĨNH VỰC PHÁT TRIỂN NHẬN THỨC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5178" y="3685067"/>
            <a:ext cx="8404600" cy="567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ếm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1616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endParaRPr lang="en-US" sz="2800" dirty="0">
              <a:solidFill>
                <a:srgbClr val="FF161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1390085" y="4553376"/>
            <a:ext cx="6343352" cy="1169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3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4 - 5 </a:t>
            </a: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ts val="4853"/>
              </a:lnSpc>
            </a:pPr>
            <a:r>
              <a:rPr lang="en-US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áo viên: Nguyễn Thị Thùy Linh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12"/>
    </mc:Choice>
    <mc:Fallback xmlns="">
      <p:transition spd="slow" advTm="2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79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411879" y="381000"/>
            <a:ext cx="4175719" cy="1338997"/>
            <a:chOff x="407463" y="750745"/>
            <a:chExt cx="4175719" cy="133899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463" y="799941"/>
              <a:ext cx="1289801" cy="128980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2058" y="799941"/>
              <a:ext cx="1267185" cy="126718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0" r="99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3448" y="750745"/>
              <a:ext cx="1299734" cy="1299734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394708" y="3185009"/>
            <a:ext cx="3746357" cy="1885166"/>
            <a:chOff x="-164957" y="3513941"/>
            <a:chExt cx="3823065" cy="23336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4957" y="3513941"/>
              <a:ext cx="2333625" cy="233362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700" b="76600" l="12000" r="9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0545" y="3560003"/>
              <a:ext cx="2287563" cy="2287563"/>
            </a:xfrm>
            <a:prstGeom prst="rect">
              <a:avLst/>
            </a:prstGeom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667" b="98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740" y="2089309"/>
            <a:ext cx="3432295" cy="20670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7982"/>
            <a:ext cx="2261946" cy="24037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714" b="83857" l="9903" r="94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8413" y="5011499"/>
            <a:ext cx="1519853" cy="18137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4708" y="430196"/>
            <a:ext cx="4329692" cy="1289801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5800" y="3429000"/>
            <a:ext cx="3352800" cy="13716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336377" y="5085438"/>
            <a:ext cx="1951487" cy="148302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0" y="2041277"/>
            <a:ext cx="5086645" cy="1197892"/>
            <a:chOff x="0" y="2041277"/>
            <a:chExt cx="5086645" cy="119789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2041277"/>
              <a:ext cx="1373920" cy="1175862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041277"/>
              <a:ext cx="1336377" cy="1143731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140" y="2133599"/>
              <a:ext cx="1228505" cy="1051409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0" b="89163" l="9362" r="9531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3365" y="2071484"/>
              <a:ext cx="1364366" cy="1167685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76200" y="2041277"/>
              <a:ext cx="5010445" cy="119789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48" name="chuẩn âm thanh trả lời s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3778063"/>
            <a:ext cx="487363" cy="487363"/>
          </a:xfrm>
          <a:prstGeom prst="rect">
            <a:avLst/>
          </a:prstGeom>
        </p:spPr>
      </p:pic>
      <p:pic>
        <p:nvPicPr>
          <p:cNvPr id="2052" name="FormatFactory Nối Âm thanh Am-thanh+Bản gh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9453244" y="2978537"/>
            <a:ext cx="487363" cy="487363"/>
          </a:xfrm>
          <a:prstGeom prst="rect">
            <a:avLst/>
          </a:prstGeom>
        </p:spPr>
      </p:pic>
      <p:pic>
        <p:nvPicPr>
          <p:cNvPr id="2054" name="Picture 205"/>
          <p:cNvPicPr>
            <a:picLocks noChangeAspect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000" b="97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574" y="2195159"/>
            <a:ext cx="3390902" cy="2260601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40" y="1991739"/>
            <a:ext cx="3389313" cy="226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Chuẩn chọn s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9677400" y="4455759"/>
            <a:ext cx="487363" cy="487363"/>
          </a:xfrm>
          <a:prstGeom prst="rect">
            <a:avLst/>
          </a:prstGeom>
        </p:spPr>
      </p:pic>
      <p:pic>
        <p:nvPicPr>
          <p:cNvPr id="3" name="ok chọn đúng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7" name="ok chọn sai (mp3cut.net)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4842963" y="35397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9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23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6"/>
                </p:tgtEl>
              </p:cMediaNode>
            </p:audio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62"/>
            <a:ext cx="9144000" cy="703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45720" y="0"/>
            <a:ext cx="4572000" cy="1600200"/>
            <a:chOff x="0" y="228600"/>
            <a:chExt cx="4572000" cy="1600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8600"/>
              <a:ext cx="2438400" cy="1600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681" b="96012" l="99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77342" y="304800"/>
              <a:ext cx="2438400" cy="15240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6200" y="228600"/>
              <a:ext cx="4495800" cy="16002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6201" y="1828800"/>
            <a:ext cx="4764170" cy="1676400"/>
            <a:chOff x="152400" y="2412357"/>
            <a:chExt cx="5562600" cy="1676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743200"/>
              <a:ext cx="1828800" cy="1219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862" y="2743200"/>
              <a:ext cx="1905000" cy="12700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423" b="95769" l="1154" r="9859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890" y="2752605"/>
              <a:ext cx="1892220" cy="126148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152400" y="2412357"/>
              <a:ext cx="5562600" cy="1676400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312230" y="3378843"/>
            <a:ext cx="2115179" cy="1666240"/>
            <a:chOff x="1312230" y="3378843"/>
            <a:chExt cx="2115179" cy="16662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1871" y="3378843"/>
              <a:ext cx="1664059" cy="160020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312230" y="3673484"/>
              <a:ext cx="2115179" cy="1371599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5257800"/>
            <a:ext cx="5196418" cy="1435016"/>
            <a:chOff x="0" y="5257800"/>
            <a:chExt cx="5196418" cy="143501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257800"/>
              <a:ext cx="1548756" cy="142485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4920" y="5257800"/>
              <a:ext cx="1548756" cy="142485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7884" y="5267960"/>
              <a:ext cx="1548756" cy="1424856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174" b="90942" l="3000" r="923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7662" y="5257800"/>
              <a:ext cx="1548756" cy="1424856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28600" y="5257800"/>
              <a:ext cx="4876800" cy="143501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776" y="1543519"/>
            <a:ext cx="3048000" cy="31204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720" y="1749051"/>
            <a:ext cx="4526280" cy="3090015"/>
          </a:xfrm>
          <a:prstGeom prst="rect">
            <a:avLst/>
          </a:prstGeom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207" y="18288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4" y="1817567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72400" y="102243"/>
            <a:ext cx="487363" cy="487363"/>
          </a:xfrm>
          <a:prstGeom prst="rect">
            <a:avLst/>
          </a:prstGeom>
        </p:spPr>
      </p:pic>
      <p:pic>
        <p:nvPicPr>
          <p:cNvPr id="28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07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79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12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123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" y="0"/>
            <a:ext cx="917448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-457200" y="3200400"/>
            <a:ext cx="5715000" cy="2484120"/>
            <a:chOff x="-533400" y="3200400"/>
            <a:chExt cx="6553200" cy="24841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3400" y="3200400"/>
              <a:ext cx="2362200" cy="23622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60" y="3235960"/>
              <a:ext cx="2402840" cy="240284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4560" y="3271520"/>
              <a:ext cx="2377440" cy="237744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773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1400" y="3246120"/>
              <a:ext cx="2438400" cy="243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0" y="3429000"/>
              <a:ext cx="5638800" cy="18288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800" y="1361440"/>
            <a:ext cx="4608400" cy="2227580"/>
            <a:chOff x="39800" y="1361440"/>
            <a:chExt cx="4608400" cy="222758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00" y="1361440"/>
              <a:ext cx="1711471" cy="222758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240" y="1409700"/>
              <a:ext cx="1722120" cy="21336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825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1379220"/>
              <a:ext cx="1645920" cy="22098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28600" y="1676400"/>
              <a:ext cx="4419600" cy="1595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153160" y="86360"/>
            <a:ext cx="1960880" cy="1717040"/>
            <a:chOff x="1153160" y="86360"/>
            <a:chExt cx="1960880" cy="171704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10000" b="842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8400" y="86360"/>
              <a:ext cx="1790109" cy="171704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1153160" y="86360"/>
              <a:ext cx="1960880" cy="148336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6200" y="5364480"/>
            <a:ext cx="4849332" cy="1508760"/>
            <a:chOff x="76200" y="5364480"/>
            <a:chExt cx="6324600" cy="1508760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00" y="5364480"/>
              <a:ext cx="2209800" cy="139769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3600" y="5475542"/>
              <a:ext cx="2209800" cy="139769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5475542"/>
              <a:ext cx="2209800" cy="1397698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6200" y="5475542"/>
              <a:ext cx="6324600" cy="12866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2" y="172608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591" y="1676400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13" y="1654968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29148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045005" y="1805712"/>
            <a:ext cx="487363" cy="487363"/>
          </a:xfrm>
          <a:prstGeom prst="rect">
            <a:avLst/>
          </a:prstGeom>
        </p:spPr>
      </p:pic>
      <p:pic>
        <p:nvPicPr>
          <p:cNvPr id="25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79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61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123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079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79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70" y="-32951"/>
            <a:ext cx="9144000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2235542" y="55604"/>
            <a:ext cx="4876800" cy="2514600"/>
            <a:chOff x="2057400" y="304800"/>
            <a:chExt cx="4876800" cy="2514600"/>
          </a:xfrm>
        </p:grpSpPr>
        <p:grpSp>
          <p:nvGrpSpPr>
            <p:cNvPr id="4" name="Group 3"/>
            <p:cNvGrpSpPr/>
            <p:nvPr/>
          </p:nvGrpSpPr>
          <p:grpSpPr>
            <a:xfrm>
              <a:off x="2249959" y="421159"/>
              <a:ext cx="4542138" cy="2226276"/>
              <a:chOff x="2249959" y="421159"/>
              <a:chExt cx="4542138" cy="2226276"/>
            </a:xfrm>
          </p:grpSpPr>
          <p:pic>
            <p:nvPicPr>
              <p:cNvPr id="8195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9959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4997" y="437635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84588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3" descr="C:\Users\HP\Desktop\images.jfif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325" b="100000" l="1220" r="9329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96697" y="421159"/>
                <a:ext cx="1295400" cy="220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2057400" y="304800"/>
              <a:ext cx="4876800" cy="2514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28600" y="1916205"/>
            <a:ext cx="2199502" cy="2554545"/>
            <a:chOff x="708453" y="1865629"/>
            <a:chExt cx="2729813" cy="2554545"/>
          </a:xfrm>
        </p:grpSpPr>
        <p:sp>
          <p:nvSpPr>
            <p:cNvPr id="10" name="Rectangle 9"/>
            <p:cNvSpPr/>
            <p:nvPr/>
          </p:nvSpPr>
          <p:spPr>
            <a:xfrm>
              <a:off x="708453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681032" y="1865629"/>
              <a:ext cx="91440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    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629400" y="3270421"/>
            <a:ext cx="2209800" cy="1200329"/>
            <a:chOff x="5605332" y="3142902"/>
            <a:chExt cx="2729813" cy="1200329"/>
          </a:xfrm>
        </p:grpSpPr>
        <p:sp>
          <p:nvSpPr>
            <p:cNvPr id="16" name="Rectangle 15"/>
            <p:cNvSpPr/>
            <p:nvPr/>
          </p:nvSpPr>
          <p:spPr>
            <a:xfrm>
              <a:off x="5605332" y="3262183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2568" y="3142902"/>
              <a:ext cx="63534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b="1" dirty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28600" y="5035150"/>
            <a:ext cx="2199501" cy="1323439"/>
            <a:chOff x="773326" y="4792759"/>
            <a:chExt cx="2729813" cy="1323439"/>
          </a:xfrm>
        </p:grpSpPr>
        <p:sp>
          <p:nvSpPr>
            <p:cNvPr id="14" name="Rectangle 13"/>
            <p:cNvSpPr/>
            <p:nvPr/>
          </p:nvSpPr>
          <p:spPr>
            <a:xfrm>
              <a:off x="773326" y="4973595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57232" y="4792759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629401" y="4973595"/>
            <a:ext cx="2209800" cy="1446550"/>
            <a:chOff x="5674839" y="4754484"/>
            <a:chExt cx="2729813" cy="1446550"/>
          </a:xfrm>
        </p:grpSpPr>
        <p:sp>
          <p:nvSpPr>
            <p:cNvPr id="15" name="Rectangle 14"/>
            <p:cNvSpPr/>
            <p:nvPr/>
          </p:nvSpPr>
          <p:spPr>
            <a:xfrm>
              <a:off x="5674839" y="4944762"/>
              <a:ext cx="2729813" cy="961768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652568" y="4754484"/>
              <a:ext cx="104363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solidFill>
                    <a:srgbClr val="7030A0"/>
                  </a:solidFill>
                </a:rPr>
                <a:t>4</a:t>
              </a:r>
              <a:endParaRPr lang="en-US" sz="8800" b="1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801" y="29102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32" y="2916415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ok chọn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26" name="ok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66748" y="34282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53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79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123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79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79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62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593391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2726992" y="593392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HP\Desktop\hinh-anh-trai-dau-tay-dep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9" b="100000" l="0" r="985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52498">
            <a:off x="1214235" y="613988"/>
            <a:ext cx="1777735" cy="177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216688" y="499910"/>
            <a:ext cx="6274253" cy="2341602"/>
            <a:chOff x="1216688" y="499910"/>
            <a:chExt cx="6274253" cy="2341602"/>
          </a:xfrm>
        </p:grpSpPr>
        <p:pic>
          <p:nvPicPr>
            <p:cNvPr id="10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4174792" y="593393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5713206" y="605197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2726992" y="613989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3" descr="C:\Users\HP\Desktop\hinh-anh-trai-dau-tay-dep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19" b="100000" l="0" r="9856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52498">
              <a:off x="1216688" y="613988"/>
              <a:ext cx="1777735" cy="177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/>
          </p:nvSpPr>
          <p:spPr>
            <a:xfrm>
              <a:off x="1219200" y="499910"/>
              <a:ext cx="6172200" cy="234160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67965" y="3352799"/>
            <a:ext cx="1758384" cy="1323439"/>
            <a:chOff x="167965" y="3609029"/>
            <a:chExt cx="1758384" cy="1056826"/>
          </a:xfrm>
        </p:grpSpPr>
        <p:sp>
          <p:nvSpPr>
            <p:cNvPr id="23" name="Rectangle 22"/>
            <p:cNvSpPr/>
            <p:nvPr/>
          </p:nvSpPr>
          <p:spPr>
            <a:xfrm>
              <a:off x="167965" y="3735860"/>
              <a:ext cx="1758384" cy="76200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13997" y="3609029"/>
              <a:ext cx="824504" cy="10568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</a:rPr>
                <a:t>1</a:t>
              </a:r>
              <a:endParaRPr lang="en-US" sz="8000" b="1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016755" y="5309855"/>
            <a:ext cx="1905000" cy="1323439"/>
            <a:chOff x="6563694" y="5142693"/>
            <a:chExt cx="1655411" cy="1323439"/>
          </a:xfrm>
        </p:grpSpPr>
        <p:sp>
          <p:nvSpPr>
            <p:cNvPr id="25" name="Rectangle 24"/>
            <p:cNvSpPr/>
            <p:nvPr/>
          </p:nvSpPr>
          <p:spPr>
            <a:xfrm>
              <a:off x="6563694" y="5319238"/>
              <a:ext cx="1655411" cy="970351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55684" y="5142693"/>
              <a:ext cx="85295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2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grpSp>
        <p:nvGrpSpPr>
          <p:cNvPr id="9216" name="Group 9215"/>
          <p:cNvGrpSpPr/>
          <p:nvPr/>
        </p:nvGrpSpPr>
        <p:grpSpPr>
          <a:xfrm>
            <a:off x="167965" y="5387371"/>
            <a:ext cx="1714500" cy="1323439"/>
            <a:chOff x="167965" y="5387371"/>
            <a:chExt cx="1714500" cy="1323439"/>
          </a:xfrm>
        </p:grpSpPr>
        <p:sp>
          <p:nvSpPr>
            <p:cNvPr id="27" name="Rectangle 26"/>
            <p:cNvSpPr/>
            <p:nvPr/>
          </p:nvSpPr>
          <p:spPr>
            <a:xfrm>
              <a:off x="167965" y="5572037"/>
              <a:ext cx="1714500" cy="948130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34905" y="5387371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>
                  <a:solidFill>
                    <a:srgbClr val="7030A0"/>
                  </a:solidFill>
                  <a:latin typeface=".VnAvant" pitchFamily="34" charset="0"/>
                </a:rPr>
                <a:t>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003545" y="3388579"/>
            <a:ext cx="1918210" cy="1323439"/>
            <a:chOff x="6728254" y="3443328"/>
            <a:chExt cx="1600200" cy="1323439"/>
          </a:xfrm>
        </p:grpSpPr>
        <p:sp>
          <p:nvSpPr>
            <p:cNvPr id="29" name="Rectangle 28"/>
            <p:cNvSpPr/>
            <p:nvPr/>
          </p:nvSpPr>
          <p:spPr>
            <a:xfrm>
              <a:off x="6728254" y="3566376"/>
              <a:ext cx="1600200" cy="949165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205902" y="3443328"/>
              <a:ext cx="824504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0" b="1" dirty="0" smtClean="0">
                  <a:solidFill>
                    <a:srgbClr val="7030A0"/>
                  </a:solidFill>
                  <a:latin typeface=".VnAvant" pitchFamily="34" charset="0"/>
                </a:rPr>
                <a:t>3</a:t>
              </a:r>
              <a:endParaRPr lang="en-US" sz="8000" b="1" dirty="0">
                <a:solidFill>
                  <a:srgbClr val="7030A0"/>
                </a:solidFill>
                <a:latin typeface=".VnAvant" pitchFamily="34" charset="0"/>
              </a:endParaRPr>
            </a:p>
          </p:txBody>
        </p:sp>
      </p:grpSp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6037"/>
            <a:ext cx="3048000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637" y="3412701"/>
            <a:ext cx="4529137" cy="3090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7" name="ok chọn sai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9220" name="ok chọn đúng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09702" y="39734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0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79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17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123" fill="hold"/>
                                        <p:tgtEl>
                                          <p:spTgt spid="9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123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6"/>
                  </p:tgtEl>
                </p:cond>
              </p:nextCondLst>
            </p:seq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20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79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079" fill="hold"/>
                                        <p:tgtEl>
                                          <p:spTgt spid="92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79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11349324-1685331671706633-667022670-n-1457155607213-crop-14571556228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nhạc trò chơi quả 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809" y="6420729"/>
            <a:ext cx="487363" cy="487363"/>
          </a:xfrm>
          <a:prstGeom prst="rect">
            <a:avLst/>
          </a:prstGeom>
        </p:spPr>
      </p:pic>
      <p:pic>
        <p:nvPicPr>
          <p:cNvPr id="6" name="THĂM VƯỜN Em yêu cây xanh- Bài hát cực hay cho thiếu nhi về môi trường - Copy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56637" y="64063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4586" y="97662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95530" y="1001404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30572" y="109142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800" y="1091421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3078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4027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747958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745" y="2833505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430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81400" y="914398"/>
            <a:ext cx="42672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dirty="0" smtClean="0">
                <a:solidFill>
                  <a:srgbClr val="0070C0"/>
                </a:solidFill>
                <a:latin typeface=".VnAvant" pitchFamily="34" charset="0"/>
              </a:rPr>
              <a:t>4</a:t>
            </a:r>
            <a:endParaRPr lang="en-US" sz="239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90800" y="5181600"/>
            <a:ext cx="518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</a:rPr>
              <a:t>Giới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thiệu</a:t>
            </a:r>
            <a:r>
              <a:rPr lang="en-US" sz="4800" b="1" dirty="0" smtClean="0">
                <a:solidFill>
                  <a:srgbClr val="0070C0"/>
                </a:solidFill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</a:rPr>
              <a:t>số</a:t>
            </a:r>
            <a:r>
              <a:rPr lang="en-US" sz="4800" b="1" dirty="0" smtClean="0">
                <a:solidFill>
                  <a:srgbClr val="0070C0"/>
                </a:solidFill>
              </a:rPr>
              <a:t> 4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3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35907" y="230034"/>
            <a:ext cx="6691313" cy="6376987"/>
            <a:chOff x="-1676400" y="240506"/>
            <a:chExt cx="6691313" cy="6376987"/>
          </a:xfrm>
        </p:grpSpPr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46599" y1="25813" x2="46497" y2="36329"/>
                          <a14:foregroundMark x1="30964" y1="49713" x2="38274" y2="49331"/>
                          <a14:backgroundMark x1="49442" y1="43881" x2="54213" y2="36616"/>
                          <a14:backgroundMark x1="49036" y1="27342" x2="49137" y2="36616"/>
                          <a14:backgroundMark x1="48832" y1="48088" x2="52183" y2="57648"/>
                          <a14:backgroundMark x1="31066" y1="51721" x2="45990" y2="51721"/>
                          <a14:backgroundMark x1="46904" y1="28107" x2="46904" y2="322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0600" y="240506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flipH="1">
              <a:off x="381000" y="2705100"/>
              <a:ext cx="838200" cy="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/>
            <p:cNvSpPr/>
            <p:nvPr/>
          </p:nvSpPr>
          <p:spPr>
            <a:xfrm>
              <a:off x="-1676400" y="2057400"/>
              <a:ext cx="2057400" cy="13716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1358335" y="2295494"/>
              <a:ext cx="15074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xiên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bên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trái</a:t>
              </a:r>
              <a:endParaRPr lang="en-US" sz="2400" b="1" dirty="0" smtClean="0">
                <a:solidFill>
                  <a:srgbClr val="FF0000"/>
                </a:solidFill>
              </a:endParaRPr>
            </a:p>
            <a:p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721706" y="202471"/>
            <a:ext cx="6005513" cy="6404550"/>
            <a:chOff x="5715000" y="2578894"/>
            <a:chExt cx="6005513" cy="6404550"/>
          </a:xfrm>
        </p:grpSpPr>
        <p:pic>
          <p:nvPicPr>
            <p:cNvPr id="2053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193" y1="49235" x2="53604" y2="49235"/>
                          <a14:backgroundMark x1="46599" y1="55832" x2="53604" y2="55545"/>
                          <a14:backgroundMark x1="46294" y1="55832" x2="47817" y2="55545"/>
                          <a14:backgroundMark x1="46599" y1="26577" x2="46599" y2="36807"/>
                          <a14:backgroundMark x1="38579" y1="48853" x2="30558" y2="48757"/>
                          <a14:backgroundMark x1="37970" y1="49140" x2="30558" y2="49044"/>
                          <a14:backgroundMark x1="63350" y1="41205" x2="63350" y2="412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78894"/>
              <a:ext cx="6005513" cy="6404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Oval 13"/>
            <p:cNvSpPr/>
            <p:nvPr/>
          </p:nvSpPr>
          <p:spPr>
            <a:xfrm>
              <a:off x="7086600" y="7167413"/>
              <a:ext cx="2514600" cy="121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429500" y="7546180"/>
              <a:ext cx="1828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400" b="1" dirty="0" err="1" smtClean="0">
                  <a:solidFill>
                    <a:srgbClr val="FF0000"/>
                  </a:solidFill>
                </a:rPr>
                <a:t>ngang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8108094" y="6254385"/>
              <a:ext cx="0" cy="685800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Oval 17"/>
          <p:cNvSpPr/>
          <p:nvPr/>
        </p:nvSpPr>
        <p:spPr>
          <a:xfrm>
            <a:off x="7962900" y="1712267"/>
            <a:ext cx="2362200" cy="15240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/>
          <p:cNvGrpSpPr/>
          <p:nvPr/>
        </p:nvGrpSpPr>
        <p:grpSpPr>
          <a:xfrm>
            <a:off x="1664102" y="284500"/>
            <a:ext cx="6946498" cy="6376987"/>
            <a:chOff x="6025980" y="-1767393"/>
            <a:chExt cx="6946498" cy="6376987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backgroundMark x1="46599" y1="36998" x2="46701" y2="24761"/>
                          <a14:backgroundMark x1="46294" y1="49331" x2="46396" y2="55832"/>
                          <a14:backgroundMark x1="53503" y1="49140" x2="53503" y2="558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80" y="-1767393"/>
              <a:ext cx="6005513" cy="63769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10534078" y="80790"/>
              <a:ext cx="2438400" cy="15240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689432" y="642735"/>
              <a:ext cx="1828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1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nét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sổ</a:t>
              </a:r>
              <a:r>
                <a:rPr lang="en-US" sz="2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2000" b="1" dirty="0" err="1" smtClean="0">
                  <a:solidFill>
                    <a:srgbClr val="FF0000"/>
                  </a:solidFill>
                </a:rPr>
                <a:t>thẳng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9354898" y="680835"/>
              <a:ext cx="1026780" cy="8206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5464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59" y="1090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2676530" y="2261543"/>
            <a:ext cx="5011850" cy="1292956"/>
            <a:chOff x="2729551" y="2183837"/>
            <a:chExt cx="5011850" cy="1292956"/>
          </a:xfrm>
        </p:grpSpPr>
        <p:sp>
          <p:nvSpPr>
            <p:cNvPr id="5" name="TextBox 4"/>
            <p:cNvSpPr txBox="1"/>
            <p:nvPr/>
          </p:nvSpPr>
          <p:spPr>
            <a:xfrm>
              <a:off x="3321800" y="2521571"/>
              <a:ext cx="441960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 smtClean="0">
                  <a:solidFill>
                    <a:srgbClr val="FF0000"/>
                  </a:solidFill>
                </a:rPr>
                <a:t>Số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4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có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 ở </a:t>
              </a:r>
              <a:r>
                <a:rPr lang="en-US" sz="3200" b="1" dirty="0" err="1" smtClean="0">
                  <a:solidFill>
                    <a:srgbClr val="FF0000"/>
                  </a:solidFill>
                </a:rPr>
                <a:t>đâu</a:t>
              </a:r>
              <a:r>
                <a:rPr lang="en-US" sz="3200" b="1" dirty="0" smtClean="0">
                  <a:solidFill>
                    <a:srgbClr val="FF0000"/>
                  </a:solidFill>
                </a:rPr>
                <a:t>?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2729551" y="2183837"/>
              <a:ext cx="3931120" cy="129295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54" y="4419600"/>
            <a:ext cx="3860263" cy="24384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287530" y="78512"/>
            <a:ext cx="2801700" cy="2442012"/>
            <a:chOff x="6287530" y="78512"/>
            <a:chExt cx="2801700" cy="244201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7530" y="78512"/>
              <a:ext cx="2801700" cy="1768574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V="1">
              <a:off x="6287530" y="1847086"/>
              <a:ext cx="320120" cy="673438"/>
            </a:xfrm>
            <a:prstGeom prst="straightConnector1">
              <a:avLst/>
            </a:prstGeom>
            <a:ln w="571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13192" y="32951"/>
            <a:ext cx="2653041" cy="2717262"/>
            <a:chOff x="13192" y="32951"/>
            <a:chExt cx="2653041" cy="271726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4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2" y="32951"/>
              <a:ext cx="2363217" cy="2363217"/>
            </a:xfrm>
            <a:prstGeom prst="rect">
              <a:avLst/>
            </a:prstGeom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81200" y="1772870"/>
              <a:ext cx="685033" cy="9773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768966" y="3540672"/>
            <a:ext cx="804829" cy="1148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380233" y="3439903"/>
            <a:ext cx="2958358" cy="3237750"/>
            <a:chOff x="380233" y="3439903"/>
            <a:chExt cx="2958358" cy="323775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233" y="4114800"/>
              <a:ext cx="2286000" cy="2562853"/>
            </a:xfrm>
            <a:prstGeom prst="rect">
              <a:avLst/>
            </a:prstGeom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514600" y="3439903"/>
              <a:ext cx="823991" cy="1175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7698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-328667" y="1556648"/>
            <a:ext cx="8679137" cy="4362867"/>
            <a:chOff x="-328667" y="1556648"/>
            <a:chExt cx="8679137" cy="436286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370" y="1556648"/>
              <a:ext cx="1479068" cy="1687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99573" y="1588461"/>
              <a:ext cx="1475829" cy="16837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08575" y="1588461"/>
              <a:ext cx="1452016" cy="16565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429" b="85000" l="5357" r="95130">
                          <a14:backgroundMark x1="64448" y1="83571" x2="57468" y2="84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344496" y="1573469"/>
              <a:ext cx="1502110" cy="17136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8667" y="3291275"/>
              <a:ext cx="2628240" cy="2628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1784" y="3233095"/>
              <a:ext cx="2647291" cy="2647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2193" y="3297453"/>
              <a:ext cx="2552041" cy="25520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0632" y="3344304"/>
              <a:ext cx="2509838" cy="25098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429000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999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Ảnh pp\hinh-nen-powerpoint-de-thuong-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5370" y="1556648"/>
            <a:ext cx="1479068" cy="168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99573" y="1588461"/>
            <a:ext cx="1475829" cy="168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08575" y="1588461"/>
            <a:ext cx="1452016" cy="165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29" b="85000" l="5357" r="95130">
                        <a14:backgroundMark x1="64448" y1="83571" x2="57468" y2="8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44496" y="1573469"/>
            <a:ext cx="1502110" cy="171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8667" y="3291275"/>
            <a:ext cx="2628240" cy="2628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784" y="3233095"/>
            <a:ext cx="2647291" cy="2647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193" y="3297453"/>
            <a:ext cx="2552041" cy="2552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32" y="3344304"/>
            <a:ext cx="2509838" cy="250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02" y="1326430"/>
            <a:ext cx="3338513" cy="2483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551" y="3217504"/>
            <a:ext cx="3341687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40632" y="1702505"/>
            <a:ext cx="1352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  <a:latin typeface=".VnAvant" pitchFamily="34" charset="0"/>
              </a:rPr>
              <a:t>3</a:t>
            </a:r>
            <a:endParaRPr lang="en-US" sz="96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04743" y="1825615"/>
            <a:ext cx="15345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latin typeface=".VnAvant" pitchFamily="34" charset="0"/>
              </a:rPr>
              <a:t>2</a:t>
            </a:r>
            <a:endParaRPr lang="en-US" sz="8000" b="1" dirty="0">
              <a:solidFill>
                <a:srgbClr val="0070C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1059" y="1622084"/>
            <a:ext cx="977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0070C0"/>
                </a:solidFill>
              </a:rPr>
              <a:t>1</a:t>
            </a:r>
            <a:endParaRPr lang="en-US" sz="9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81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4794" y="1331442"/>
            <a:ext cx="571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</a:rPr>
              <a:t>c) </a:t>
            </a:r>
            <a:r>
              <a:rPr lang="en-US" sz="5400" b="1" dirty="0" err="1" smtClean="0">
                <a:solidFill>
                  <a:srgbClr val="FF0000"/>
                </a:solidFill>
              </a:rPr>
              <a:t>Luyện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tập</a:t>
            </a:r>
            <a:r>
              <a:rPr lang="en-US" sz="5400" b="1" dirty="0" smtClean="0">
                <a:solidFill>
                  <a:srgbClr val="FF0000"/>
                </a:solidFill>
              </a:rPr>
              <a:t>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90600" y="2779242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70C0"/>
                </a:solidFill>
              </a:rPr>
              <a:t>* </a:t>
            </a:r>
            <a:r>
              <a:rPr lang="en-US" sz="4000" b="1" dirty="0" err="1" smtClean="0">
                <a:solidFill>
                  <a:srgbClr val="0070C0"/>
                </a:solidFill>
              </a:rPr>
              <a:t>Trò</a:t>
            </a:r>
            <a:r>
              <a:rPr lang="en-US" sz="4000" b="1" dirty="0" smtClean="0">
                <a:solidFill>
                  <a:srgbClr val="0070C0"/>
                </a:solidFill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</a:rPr>
              <a:t>chơi</a:t>
            </a:r>
            <a:r>
              <a:rPr lang="en-US" sz="4000" b="1" dirty="0" smtClean="0">
                <a:solidFill>
                  <a:srgbClr val="0070C0"/>
                </a:solidFill>
              </a:rPr>
              <a:t> 1: Ai </a:t>
            </a:r>
            <a:r>
              <a:rPr lang="en-US" sz="4000" b="1" dirty="0" err="1" smtClean="0">
                <a:solidFill>
                  <a:srgbClr val="0070C0"/>
                </a:solidFill>
              </a:rPr>
              <a:t>thông</a:t>
            </a:r>
            <a:r>
              <a:rPr lang="en-US" sz="4000" b="1" dirty="0" smtClean="0">
                <a:solidFill>
                  <a:srgbClr val="0070C0"/>
                </a:solidFill>
              </a:rPr>
              <a:t> minh </a:t>
            </a:r>
            <a:r>
              <a:rPr lang="en-US" sz="4000" b="1" dirty="0" err="1" smtClean="0">
                <a:solidFill>
                  <a:srgbClr val="0070C0"/>
                </a:solidFill>
              </a:rPr>
              <a:t>hơn</a:t>
            </a:r>
            <a:endParaRPr lang="en-US" sz="4000" b="1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137" y="3816842"/>
            <a:ext cx="6473825" cy="105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10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4" y="533400"/>
            <a:ext cx="327977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9600"/>
            <a:ext cx="289560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1369200"/>
            <a:ext cx="2968625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436540"/>
            <a:ext cx="4191000" cy="305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huẩn âm thanh trả lời đú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5809" y="6372768"/>
            <a:ext cx="487363" cy="487363"/>
          </a:xfrm>
          <a:prstGeom prst="rect">
            <a:avLst/>
          </a:prstGeom>
        </p:spPr>
      </p:pic>
      <p:pic>
        <p:nvPicPr>
          <p:cNvPr id="4" name="Chuẩn chọn sai (mp3cut.net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655843" y="4648200"/>
            <a:ext cx="487363" cy="487363"/>
          </a:xfrm>
          <a:prstGeom prst="rect">
            <a:avLst/>
          </a:prstGeom>
        </p:spPr>
      </p:pic>
      <p:pic>
        <p:nvPicPr>
          <p:cNvPr id="3" name="ok chọn sai (mp3cut.net)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20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826</TotalTime>
  <Words>100</Words>
  <Application>Microsoft Office PowerPoint</Application>
  <PresentationFormat>On-screen Show (4:3)</PresentationFormat>
  <Paragraphs>26</Paragraphs>
  <Slides>15</Slides>
  <Notes>1</Notes>
  <HiddenSlides>0</HiddenSlides>
  <MMClips>18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Windows User</cp:lastModifiedBy>
  <cp:revision>50</cp:revision>
  <dcterms:created xsi:type="dcterms:W3CDTF">2021-12-30T15:55:29Z</dcterms:created>
  <dcterms:modified xsi:type="dcterms:W3CDTF">2023-01-18T04:49:58Z</dcterms:modified>
</cp:coreProperties>
</file>