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57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601AF"/>
    <a:srgbClr val="F517E5"/>
    <a:srgbClr val="3337D1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381000"/>
            <a:ext cx="1036485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79863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055203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ÂM NHẠC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6096000" cy="1050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 hát: “Lời chào buổi sáng”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 hát: “Chim mẹ, chim con”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44408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Người dạy: 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 Thị Thu Hằng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            Nhà trẻ D1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29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mầm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94456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I.Mục đích,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90601"/>
            <a:ext cx="236668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517E5"/>
                </a:solidFill>
                <a:latin typeface="+mj-lt"/>
              </a:rPr>
              <a:t>1. Kiến thức:</a:t>
            </a:r>
            <a:endParaRPr lang="vi-VN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Trẻ biết tên bài hát “Lời chào buổi sáng”, “Chim mẹ, chim con”.</a:t>
            </a:r>
          </a:p>
          <a:p>
            <a:r>
              <a:rPr lang="vi-VN" dirty="0"/>
              <a:t>- Hiểu nội dung bài hát nói về một bạn nhỏ rất ngoan đi học biết chào hỏi người lớn trong gia đình.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9" y="2667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3337D1"/>
                </a:solidFill>
                <a:latin typeface="+mj-lt"/>
              </a:rPr>
              <a:t>2. Kĩ năng:</a:t>
            </a:r>
            <a:endParaRPr lang="vi-VN" sz="3200" dirty="0">
              <a:solidFill>
                <a:srgbClr val="3337D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Rèn kĩ năng vận động theo bài hát “Lời chào buổi sáng”.</a:t>
            </a:r>
          </a:p>
          <a:p>
            <a:r>
              <a:rPr lang="vi-VN" dirty="0"/>
              <a:t>- Phát triển ngôn ngữ mạch lạc cho trẻ, phát triển cảm xúc cho trẻ.</a:t>
            </a:r>
          </a:p>
          <a:p>
            <a:r>
              <a:rPr lang="vi-VN" dirty="0"/>
              <a:t>- Rèn cho trẻ tính mạnh dạn tự tin khi biểu diễn trước tập thể.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33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3. Giáo dục: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- Hứng thú khi nghe cô hát, nghe trọn vẹn bài hát “Chim mẹ, chim con”</a:t>
            </a:r>
          </a:p>
          <a:p>
            <a:r>
              <a:rPr lang="vi-VN" dirty="0"/>
              <a:t>- Trẻ thích thú, vui tươi tự tin thể hiện vận động theo bài hát.</a:t>
            </a:r>
          </a:p>
          <a:p>
            <a:r>
              <a:rPr lang="vi-VN" dirty="0"/>
              <a:t>- Giáo dục trẻ biết lễ phép chào hỏi người lớn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141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733800" cy="792162"/>
          </a:xfrm>
        </p:spPr>
        <p:txBody>
          <a:bodyPr/>
          <a:lstStyle/>
          <a:p>
            <a:r>
              <a:rPr lang="vi-VN" b="1" dirty="0" smtClean="0">
                <a:solidFill>
                  <a:srgbClr val="FFFF00"/>
                </a:solidFill>
              </a:rPr>
              <a:t>II. Chuẩn bị: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2514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Đồ dùng:</a:t>
            </a:r>
            <a:endParaRPr lang="vi-V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Nhạc không lời bài hát: “Lời chào buổi sáng”, “Chim mẹ, chim con”.</a:t>
            </a:r>
          </a:p>
          <a:p>
            <a:r>
              <a:rPr lang="vi-VN" dirty="0"/>
              <a:t> - Máy chiếu, giáo án điện tử.</a:t>
            </a:r>
          </a:p>
          <a:p>
            <a:r>
              <a:rPr lang="vi-VN" dirty="0"/>
              <a:t> - Sân khấu.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517E5"/>
                </a:solidFill>
                <a:latin typeface="+mj-lt"/>
              </a:rPr>
              <a:t>2. Trang phục:</a:t>
            </a:r>
            <a:endParaRPr lang="vi-VN" sz="3200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9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- Trang phục của cô và trẻ phù hợp với thời tiết.</a:t>
            </a:r>
          </a:p>
        </p:txBody>
      </p:sp>
    </p:spTree>
    <p:extLst>
      <p:ext uri="{BB962C8B-B14F-4D97-AF65-F5344CB8AC3E}">
        <p14:creationId xmlns:p14="http://schemas.microsoft.com/office/powerpoint/2010/main" val="3219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4876800" cy="838200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1601AF"/>
                </a:solidFill>
              </a:rPr>
              <a:t>III. Cách tiến hành:</a:t>
            </a:r>
            <a:endParaRPr lang="vi-VN" b="1" dirty="0">
              <a:solidFill>
                <a:srgbClr val="1601A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3801035" cy="609600"/>
          </a:xfrm>
        </p:spPr>
        <p:txBody>
          <a:bodyPr/>
          <a:lstStyle/>
          <a:p>
            <a:r>
              <a:rPr lang="vi-VN" dirty="0" smtClean="0">
                <a:solidFill>
                  <a:srgbClr val="FFFF00"/>
                </a:solidFill>
                <a:latin typeface="+mj-lt"/>
              </a:rPr>
              <a:t>1, Ổn định tổ chức:</a:t>
            </a:r>
            <a:endParaRPr lang="vi-VN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 Cô trò truyện cùng trẻ: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99FF99"/>
                </a:solidFill>
                <a:latin typeface="+mj-lt"/>
              </a:rPr>
              <a:t>2. Phương pháp, hình thức tổ chức:</a:t>
            </a:r>
            <a:endParaRPr lang="vi-VN" sz="3200" dirty="0">
              <a:solidFill>
                <a:srgbClr val="99FF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505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- Cô và trẻ hát bài hát “lời chào buổi sáng” 1 lần.</a:t>
            </a:r>
            <a:endParaRPr lang="vi-VN" sz="2400" dirty="0">
              <a:latin typeface="+mj-lt"/>
            </a:endParaRPr>
          </a:p>
        </p:txBody>
      </p:sp>
      <p:pic>
        <p:nvPicPr>
          <p:cNvPr id="8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1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533762" cy="7010400"/>
          </a:xfrm>
        </p:spPr>
      </p:pic>
      <p:sp>
        <p:nvSpPr>
          <p:cNvPr id="10" name="Rectangle 9"/>
          <p:cNvSpPr/>
          <p:nvPr/>
        </p:nvSpPr>
        <p:spPr>
          <a:xfrm>
            <a:off x="1143000" y="1600200"/>
            <a:ext cx="77773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“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Lời Chào buổi Sáng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LoiChaoBuoiSangBeat-VA-46059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267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2196167"/>
            <a:ext cx="709333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“Chim mẹ, chim con"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447800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85291">
            <a:off x="8102732" y="672114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6146985" y="40393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53781">
            <a:off x="4973505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207608">
            <a:off x="7997472" y="5072037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8481">
            <a:off x="3212967" y="46345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052192">
            <a:off x="6520899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22616">
            <a:off x="4394385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him mẹ chim con Beat - Nhạc beat bài Chim mẹ chim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00" y="441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2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352</Words>
  <Application>Microsoft Office PowerPoint</Application>
  <PresentationFormat>On-screen Show (4:3)</PresentationFormat>
  <Paragraphs>36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I.Mục đích, yêu cầu:</vt:lpstr>
      <vt:lpstr>II. Chuẩn bị:</vt:lpstr>
      <vt:lpstr>III. Cách tiến hành: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</cp:lastModifiedBy>
  <cp:revision>81</cp:revision>
  <dcterms:created xsi:type="dcterms:W3CDTF">2017-10-12T12:19:45Z</dcterms:created>
  <dcterms:modified xsi:type="dcterms:W3CDTF">2023-01-15T10:20:59Z</dcterms:modified>
</cp:coreProperties>
</file>