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</p:sldMasterIdLst>
  <p:sldIdLst>
    <p:sldId id="276" r:id="rId3"/>
    <p:sldId id="282" r:id="rId4"/>
    <p:sldId id="284" r:id="rId5"/>
    <p:sldId id="287" r:id="rId6"/>
    <p:sldId id="283" r:id="rId7"/>
    <p:sldId id="281" r:id="rId8"/>
    <p:sldId id="285" r:id="rId9"/>
    <p:sldId id="286" r:id="rId10"/>
    <p:sldId id="27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3/12/2022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0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5" Type="http://schemas.openxmlformats.org/officeDocument/2006/relationships/image" Target="../media/image12.wmf"/><Relationship Id="rId10" Type="http://schemas.openxmlformats.org/officeDocument/2006/relationships/image" Target="../media/image16.gif"/><Relationship Id="rId4" Type="http://schemas.openxmlformats.org/officeDocument/2006/relationships/image" Target="../media/image11.gif"/><Relationship Id="rId9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8167" y="120134"/>
            <a:ext cx="61813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3174" y="3429000"/>
            <a:ext cx="3714776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dép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4827" y="3916506"/>
            <a:ext cx="3248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 tuổi: Nhà trẻ 24-36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>
            <a:extLst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666" y="1016473"/>
            <a:ext cx="1676400" cy="16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115616" y="332656"/>
            <a:ext cx="6768752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Doi-Dep-Hop-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600" y="188640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thơ: “Chân thấy êm khi được đi dép, dép thấy vui khi được chân đi”</a:t>
            </a:r>
            <a:r>
              <a:rPr lang="en-US" dirty="0">
                <a:latin typeface="+mj-lt"/>
              </a:rPr>
              <a:t>.</a:t>
            </a:r>
            <a:endParaRPr lang="vi-VN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971"/>
            <a:ext cx="9144000" cy="6023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4387" y="3501008"/>
            <a:ext cx="273630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Đôi</a:t>
            </a:r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 New Roman"/>
              </a:rPr>
              <a:t>dép</a:t>
            </a:r>
            <a:endParaRPr lang="en-US" sz="3200" b="1" dirty="0" smtClean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    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Chân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dép</a:t>
            </a:r>
            <a:endParaRPr lang="en-US" b="1" dirty="0" smtClean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Thấy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êm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êm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là</a:t>
            </a:r>
            <a:endParaRPr lang="en-US" b="1" dirty="0" smtClean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   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Dép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cũng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vui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lém</a:t>
            </a:r>
            <a:endParaRPr lang="en-US" b="1" dirty="0" smtClean="0">
              <a:solidFill>
                <a:srgbClr val="FF0000"/>
              </a:solidFill>
              <a:latin typeface="Time New Roman"/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      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Được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đi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khắp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.</a:t>
            </a:r>
          </a:p>
          <a:p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3768" y="908720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Đàm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Bài thơ nói đến cái gì? (Đôi dép)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Chân cảm thấy như thế nào khi đi dép?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“Chân được đi dép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Thấy êm êm là”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Dép thấy như thế nào?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 “Dép cũng vui lắm</a:t>
            </a:r>
          </a:p>
          <a:p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 Được đi khắp nhà”</a:t>
            </a:r>
          </a:p>
          <a:p>
            <a:endParaRPr lang="vi-VN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* GD: Phải biết giữ vệ sinh sạch sẽ.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Cho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di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màu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đôi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dép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337</Words>
  <Application>Microsoft Office PowerPoint</Application>
  <PresentationFormat>On-screen Show (4:3)</PresentationFormat>
  <Paragraphs>36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Arial</vt:lpstr>
      <vt:lpstr>Calibri</vt:lpstr>
      <vt:lpstr>Time New Roman</vt:lpstr>
      <vt:lpstr>Times New Roman</vt:lpstr>
      <vt:lpstr>Office Theme</vt:lpstr>
      <vt:lpstr>16_Default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</cp:lastModifiedBy>
  <cp:revision>34</cp:revision>
  <dcterms:created xsi:type="dcterms:W3CDTF">2018-10-20T05:57:48Z</dcterms:created>
  <dcterms:modified xsi:type="dcterms:W3CDTF">2022-12-03T09:12:20Z</dcterms:modified>
</cp:coreProperties>
</file>