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4" r:id="rId3"/>
    <p:sldId id="276" r:id="rId4"/>
    <p:sldId id="269" r:id="rId5"/>
    <p:sldId id="270" r:id="rId6"/>
    <p:sldId id="271" r:id="rId7"/>
    <p:sldId id="272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1"/>
    <p:restoredTop sz="94706"/>
  </p:normalViewPr>
  <p:slideViewPr>
    <p:cSldViewPr>
      <p:cViewPr>
        <p:scale>
          <a:sx n="76" d="100"/>
          <a:sy n="76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F0B6-B146-4B7F-ABE8-C9D647BE6B7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1A31B-DDAD-4CBE-97CA-EAC6DF6E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0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5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5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4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31D1F6-E1B7-4FAE-811C-21A2520B74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file:///D:\TOAN%20SAP%20XEP%20GIAO%20THI\Nhac%20Beat%20bai%20hat%20Bong%20hong%20tang%20co%20MP3%20cuc%20dinh%20(1).mp3" TargetMode="External"/><Relationship Id="rId1" Type="http://schemas.openxmlformats.org/officeDocument/2006/relationships/audio" Target="file:///G:\&#272;&#7896;I%209-10\B&#192;I%20H&#193;T%20&#272;&#7896;I\NH&#7840;C\SINH%20HO&#7840;T%20T&#7852;P%20TH&#7874;\Mau-Muc-Tim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jpg"/><Relationship Id="rId7" Type="http://schemas.openxmlformats.org/officeDocument/2006/relationships/image" Target="../media/image3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slide" Target="slide11.xml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8.wdp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slide" Target="slide1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10" Type="http://schemas.openxmlformats.org/officeDocument/2006/relationships/image" Target="../media/image26.jp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slide" Target="slide11.xml"/><Relationship Id="rId7" Type="http://schemas.microsoft.com/office/2007/relationships/hdphoto" Target="../media/hdphoto6.wd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Mau-Muc-Ti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0" y="1828800"/>
            <a:ext cx="1028700" cy="1524000"/>
            <a:chOff x="0" y="0"/>
            <a:chExt cx="2170" cy="2486"/>
          </a:xfrm>
        </p:grpSpPr>
        <p:grpSp>
          <p:nvGrpSpPr>
            <p:cNvPr id="3504" name="Group 4"/>
            <p:cNvGrpSpPr>
              <a:grpSpLocks/>
            </p:cNvGrpSpPr>
            <p:nvPr/>
          </p:nvGrpSpPr>
          <p:grpSpPr bwMode="auto">
            <a:xfrm>
              <a:off x="965" y="1910"/>
              <a:ext cx="768" cy="576"/>
              <a:chOff x="0" y="0"/>
              <a:chExt cx="768" cy="576"/>
            </a:xfrm>
          </p:grpSpPr>
          <p:sp>
            <p:nvSpPr>
              <p:cNvPr id="3636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37" name="Oval 6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05" name="Group 7"/>
            <p:cNvGrpSpPr>
              <a:grpSpLocks/>
            </p:cNvGrpSpPr>
            <p:nvPr/>
          </p:nvGrpSpPr>
          <p:grpSpPr bwMode="auto">
            <a:xfrm>
              <a:off x="1142" y="1103"/>
              <a:ext cx="768" cy="576"/>
              <a:chOff x="0" y="0"/>
              <a:chExt cx="768" cy="576"/>
            </a:xfrm>
          </p:grpSpPr>
          <p:sp>
            <p:nvSpPr>
              <p:cNvPr id="3634" name="Oval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35" name="Oval 9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06" name="Group 10"/>
            <p:cNvGrpSpPr>
              <a:grpSpLocks/>
            </p:cNvGrpSpPr>
            <p:nvPr/>
          </p:nvGrpSpPr>
          <p:grpSpPr bwMode="auto">
            <a:xfrm>
              <a:off x="19" y="0"/>
              <a:ext cx="768" cy="576"/>
              <a:chOff x="0" y="0"/>
              <a:chExt cx="768" cy="576"/>
            </a:xfrm>
          </p:grpSpPr>
          <p:sp>
            <p:nvSpPr>
              <p:cNvPr id="3632" name="Oval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33" name="Oval 12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07" name="Group 13"/>
            <p:cNvGrpSpPr>
              <a:grpSpLocks/>
            </p:cNvGrpSpPr>
            <p:nvPr/>
          </p:nvGrpSpPr>
          <p:grpSpPr bwMode="auto">
            <a:xfrm>
              <a:off x="0" y="0"/>
              <a:ext cx="2170" cy="1702"/>
              <a:chOff x="0" y="0"/>
              <a:chExt cx="2170" cy="1702"/>
            </a:xfrm>
          </p:grpSpPr>
          <p:grpSp>
            <p:nvGrpSpPr>
              <p:cNvPr id="3508" name="Group 14"/>
              <p:cNvGrpSpPr>
                <a:grpSpLocks/>
              </p:cNvGrpSpPr>
              <p:nvPr/>
            </p:nvGrpSpPr>
            <p:grpSpPr bwMode="auto">
              <a:xfrm>
                <a:off x="525" y="308"/>
                <a:ext cx="1145" cy="844"/>
                <a:chOff x="0" y="0"/>
                <a:chExt cx="2919" cy="2151"/>
              </a:xfrm>
            </p:grpSpPr>
            <p:sp>
              <p:nvSpPr>
                <p:cNvPr id="3630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31" name="Oval 16"/>
                <p:cNvSpPr>
                  <a:spLocks noChangeArrowheads="1"/>
                </p:cNvSpPr>
                <p:nvPr/>
              </p:nvSpPr>
              <p:spPr bwMode="auto">
                <a:xfrm>
                  <a:off x="1115" y="787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09" name="Group 17"/>
              <p:cNvGrpSpPr>
                <a:grpSpLocks/>
              </p:cNvGrpSpPr>
              <p:nvPr/>
            </p:nvGrpSpPr>
            <p:grpSpPr bwMode="auto">
              <a:xfrm>
                <a:off x="0" y="0"/>
                <a:ext cx="2145" cy="1702"/>
                <a:chOff x="0" y="0"/>
                <a:chExt cx="2145" cy="1702"/>
              </a:xfrm>
            </p:grpSpPr>
            <p:grpSp>
              <p:nvGrpSpPr>
                <p:cNvPr id="3532" name="Group 18"/>
                <p:cNvGrpSpPr>
                  <a:grpSpLocks/>
                </p:cNvGrpSpPr>
                <p:nvPr/>
              </p:nvGrpSpPr>
              <p:grpSpPr bwMode="auto">
                <a:xfrm>
                  <a:off x="1390" y="589"/>
                  <a:ext cx="493" cy="912"/>
                  <a:chOff x="0" y="0"/>
                  <a:chExt cx="1258" cy="2327"/>
                </a:xfrm>
              </p:grpSpPr>
              <p:sp>
                <p:nvSpPr>
                  <p:cNvPr id="3628" name="Freeform 19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9" name="Freeform 20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548" y="1618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3" name="Group 21"/>
                <p:cNvGrpSpPr>
                  <a:grpSpLocks/>
                </p:cNvGrpSpPr>
                <p:nvPr/>
              </p:nvGrpSpPr>
              <p:grpSpPr bwMode="auto">
                <a:xfrm>
                  <a:off x="1152" y="781"/>
                  <a:ext cx="966" cy="522"/>
                  <a:chOff x="0" y="0"/>
                  <a:chExt cx="2463" cy="1332"/>
                </a:xfrm>
              </p:grpSpPr>
              <p:sp>
                <p:nvSpPr>
                  <p:cNvPr id="3626" name="Freeform 22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0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7" name="Freeform 23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1489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4" name="Group 24"/>
                <p:cNvGrpSpPr>
                  <a:grpSpLocks/>
                </p:cNvGrpSpPr>
                <p:nvPr/>
              </p:nvGrpSpPr>
              <p:grpSpPr bwMode="auto">
                <a:xfrm>
                  <a:off x="1165" y="707"/>
                  <a:ext cx="971" cy="417"/>
                  <a:chOff x="0" y="0"/>
                  <a:chExt cx="2477" cy="1064"/>
                </a:xfrm>
              </p:grpSpPr>
              <p:sp>
                <p:nvSpPr>
                  <p:cNvPr id="3624" name="Freeform 25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0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5" name="Freeform 26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1545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5" name="Group 27"/>
                <p:cNvGrpSpPr>
                  <a:grpSpLocks/>
                </p:cNvGrpSpPr>
                <p:nvPr/>
              </p:nvGrpSpPr>
              <p:grpSpPr bwMode="auto">
                <a:xfrm>
                  <a:off x="1176" y="630"/>
                  <a:ext cx="969" cy="364"/>
                  <a:chOff x="0" y="0"/>
                  <a:chExt cx="2472" cy="927"/>
                </a:xfrm>
              </p:grpSpPr>
              <p:sp>
                <p:nvSpPr>
                  <p:cNvPr id="3622" name="Freeform 28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0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3" name="Freeform 29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1571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6" name="Group 30"/>
                <p:cNvGrpSpPr>
                  <a:grpSpLocks/>
                </p:cNvGrpSpPr>
                <p:nvPr/>
              </p:nvGrpSpPr>
              <p:grpSpPr bwMode="auto">
                <a:xfrm>
                  <a:off x="1189" y="543"/>
                  <a:ext cx="918" cy="258"/>
                  <a:chOff x="0" y="0"/>
                  <a:chExt cx="2342" cy="657"/>
                </a:xfrm>
              </p:grpSpPr>
              <p:sp>
                <p:nvSpPr>
                  <p:cNvPr id="3620" name="Freeform 31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0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1" name="Freeform 32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1512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7" name="Group 33"/>
                <p:cNvGrpSpPr>
                  <a:grpSpLocks/>
                </p:cNvGrpSpPr>
                <p:nvPr/>
              </p:nvGrpSpPr>
              <p:grpSpPr bwMode="auto">
                <a:xfrm>
                  <a:off x="1199" y="487"/>
                  <a:ext cx="843" cy="134"/>
                  <a:chOff x="0" y="0"/>
                  <a:chExt cx="2150" cy="343"/>
                </a:xfrm>
              </p:grpSpPr>
              <p:sp>
                <p:nvSpPr>
                  <p:cNvPr id="3618" name="Freeform 34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0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9" name="Freeform 35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1396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8" name="Group 36"/>
                <p:cNvGrpSpPr>
                  <a:grpSpLocks/>
                </p:cNvGrpSpPr>
                <p:nvPr/>
              </p:nvGrpSpPr>
              <p:grpSpPr bwMode="auto">
                <a:xfrm>
                  <a:off x="1181" y="349"/>
                  <a:ext cx="737" cy="167"/>
                  <a:chOff x="0" y="0"/>
                  <a:chExt cx="1879" cy="427"/>
                </a:xfrm>
              </p:grpSpPr>
              <p:sp>
                <p:nvSpPr>
                  <p:cNvPr id="3616" name="Freeform 37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0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7" name="Freeform 38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1217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9" name="Group 39"/>
                <p:cNvGrpSpPr>
                  <a:grpSpLocks/>
                </p:cNvGrpSpPr>
                <p:nvPr/>
              </p:nvGrpSpPr>
              <p:grpSpPr bwMode="auto">
                <a:xfrm>
                  <a:off x="279" y="637"/>
                  <a:ext cx="493" cy="912"/>
                  <a:chOff x="0" y="0"/>
                  <a:chExt cx="1257" cy="2326"/>
                </a:xfrm>
              </p:grpSpPr>
              <p:sp>
                <p:nvSpPr>
                  <p:cNvPr id="3614" name="Freeform 40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239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5" name="Freeform 41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-218" y="16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0" name="Group 42"/>
                <p:cNvGrpSpPr>
                  <a:grpSpLocks/>
                </p:cNvGrpSpPr>
                <p:nvPr/>
              </p:nvGrpSpPr>
              <p:grpSpPr bwMode="auto">
                <a:xfrm>
                  <a:off x="27" y="850"/>
                  <a:ext cx="966" cy="522"/>
                  <a:chOff x="0" y="0"/>
                  <a:chExt cx="2463" cy="1332"/>
                </a:xfrm>
              </p:grpSpPr>
              <p:sp>
                <p:nvSpPr>
                  <p:cNvPr id="3612" name="Freeform 43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649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3" name="Freeform 44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0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1" name="Group 45"/>
                <p:cNvGrpSpPr>
                  <a:grpSpLocks/>
                </p:cNvGrpSpPr>
                <p:nvPr/>
              </p:nvGrpSpPr>
              <p:grpSpPr bwMode="auto">
                <a:xfrm>
                  <a:off x="9" y="777"/>
                  <a:ext cx="971" cy="417"/>
                  <a:chOff x="0" y="0"/>
                  <a:chExt cx="2477" cy="1064"/>
                </a:xfrm>
              </p:grpSpPr>
              <p:sp>
                <p:nvSpPr>
                  <p:cNvPr id="3610" name="Freeform 46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741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1" name="Freeform 47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0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2" name="Group 48"/>
                <p:cNvGrpSpPr>
                  <a:grpSpLocks/>
                </p:cNvGrpSpPr>
                <p:nvPr/>
              </p:nvGrpSpPr>
              <p:grpSpPr bwMode="auto">
                <a:xfrm>
                  <a:off x="0" y="700"/>
                  <a:ext cx="969" cy="363"/>
                  <a:chOff x="0" y="0"/>
                  <a:chExt cx="2472" cy="927"/>
                </a:xfrm>
              </p:grpSpPr>
              <p:sp>
                <p:nvSpPr>
                  <p:cNvPr id="3608" name="Freeform 49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795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9" name="Freeform 50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0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3" name="Group 51"/>
                <p:cNvGrpSpPr>
                  <a:grpSpLocks/>
                </p:cNvGrpSpPr>
                <p:nvPr/>
              </p:nvGrpSpPr>
              <p:grpSpPr bwMode="auto">
                <a:xfrm>
                  <a:off x="38" y="613"/>
                  <a:ext cx="918" cy="257"/>
                  <a:chOff x="0" y="0"/>
                  <a:chExt cx="2342" cy="657"/>
                </a:xfrm>
              </p:grpSpPr>
              <p:sp>
                <p:nvSpPr>
                  <p:cNvPr id="3606" name="Freeform 52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797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7" name="Freeform 53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0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4" name="Group 54"/>
                <p:cNvGrpSpPr>
                  <a:grpSpLocks/>
                </p:cNvGrpSpPr>
                <p:nvPr/>
              </p:nvGrpSpPr>
              <p:grpSpPr bwMode="auto">
                <a:xfrm>
                  <a:off x="103" y="556"/>
                  <a:ext cx="843" cy="134"/>
                  <a:chOff x="0" y="0"/>
                  <a:chExt cx="2150" cy="343"/>
                </a:xfrm>
              </p:grpSpPr>
              <p:sp>
                <p:nvSpPr>
                  <p:cNvPr id="3604" name="Freeform 55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746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5" name="Freeform 56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0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5" name="Group 57"/>
                <p:cNvGrpSpPr>
                  <a:grpSpLocks/>
                </p:cNvGrpSpPr>
                <p:nvPr/>
              </p:nvGrpSpPr>
              <p:grpSpPr bwMode="auto">
                <a:xfrm>
                  <a:off x="227" y="418"/>
                  <a:ext cx="737" cy="167"/>
                  <a:chOff x="0" y="0"/>
                  <a:chExt cx="1879" cy="427"/>
                </a:xfrm>
              </p:grpSpPr>
              <p:sp>
                <p:nvSpPr>
                  <p:cNvPr id="3602" name="Freeform 58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646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3" name="Freeform 59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6" name="Group 60"/>
                <p:cNvGrpSpPr>
                  <a:grpSpLocks/>
                </p:cNvGrpSpPr>
                <p:nvPr/>
              </p:nvGrpSpPr>
              <p:grpSpPr bwMode="auto">
                <a:xfrm>
                  <a:off x="271" y="341"/>
                  <a:ext cx="725" cy="218"/>
                  <a:chOff x="0" y="0"/>
                  <a:chExt cx="1850" cy="554"/>
                </a:xfrm>
              </p:grpSpPr>
              <p:sp>
                <p:nvSpPr>
                  <p:cNvPr id="3600" name="Freeform 61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617" y="33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1" name="Freeform 62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7" name="Group 63"/>
                <p:cNvGrpSpPr>
                  <a:grpSpLocks/>
                </p:cNvGrpSpPr>
                <p:nvPr/>
              </p:nvGrpSpPr>
              <p:grpSpPr bwMode="auto">
                <a:xfrm>
                  <a:off x="357" y="231"/>
                  <a:ext cx="693" cy="291"/>
                  <a:chOff x="0" y="0"/>
                  <a:chExt cx="693" cy="291"/>
                </a:xfrm>
              </p:grpSpPr>
              <p:sp>
                <p:nvSpPr>
                  <p:cNvPr id="3598" name="Freeform 64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209" y="207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9" name="Freeform 65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0" y="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8" name="Group 66"/>
                <p:cNvGrpSpPr>
                  <a:grpSpLocks/>
                </p:cNvGrpSpPr>
                <p:nvPr/>
              </p:nvGrpSpPr>
              <p:grpSpPr bwMode="auto">
                <a:xfrm>
                  <a:off x="439" y="118"/>
                  <a:ext cx="664" cy="349"/>
                  <a:chOff x="0" y="0"/>
                  <a:chExt cx="664" cy="349"/>
                </a:xfrm>
              </p:grpSpPr>
              <p:sp>
                <p:nvSpPr>
                  <p:cNvPr id="3596" name="Freeform 67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173" y="265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7" name="Freeform 68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0" y="0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9" name="Group 69"/>
                <p:cNvGrpSpPr>
                  <a:grpSpLocks/>
                </p:cNvGrpSpPr>
                <p:nvPr/>
              </p:nvGrpSpPr>
              <p:grpSpPr bwMode="auto">
                <a:xfrm>
                  <a:off x="669" y="30"/>
                  <a:ext cx="305" cy="593"/>
                  <a:chOff x="0" y="0"/>
                  <a:chExt cx="778" cy="1512"/>
                </a:xfrm>
              </p:grpSpPr>
              <p:sp>
                <p:nvSpPr>
                  <p:cNvPr id="3594" name="Freeform 70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119" y="852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5" name="Freeform 71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-127" y="127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0" name="Group 72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248" cy="601"/>
                  <a:chOff x="0" y="0"/>
                  <a:chExt cx="634" cy="1534"/>
                </a:xfrm>
              </p:grpSpPr>
              <p:sp>
                <p:nvSpPr>
                  <p:cNvPr id="3592" name="Freeform 73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6" y="89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3" name="Freeform 74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116" y="116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1" name="Group 75"/>
                <p:cNvGrpSpPr>
                  <a:grpSpLocks/>
                </p:cNvGrpSpPr>
                <p:nvPr/>
              </p:nvGrpSpPr>
              <p:grpSpPr bwMode="auto">
                <a:xfrm>
                  <a:off x="1136" y="252"/>
                  <a:ext cx="723" cy="222"/>
                  <a:chOff x="0" y="0"/>
                  <a:chExt cx="1845" cy="566"/>
                </a:xfrm>
              </p:grpSpPr>
              <p:sp>
                <p:nvSpPr>
                  <p:cNvPr id="3590" name="Freeform 76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0" y="351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1" name="Freeform 77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1183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2" name="Group 78"/>
                <p:cNvGrpSpPr>
                  <a:grpSpLocks/>
                </p:cNvGrpSpPr>
                <p:nvPr/>
              </p:nvGrpSpPr>
              <p:grpSpPr bwMode="auto">
                <a:xfrm>
                  <a:off x="1081" y="163"/>
                  <a:ext cx="699" cy="282"/>
                  <a:chOff x="0" y="0"/>
                  <a:chExt cx="1781" cy="717"/>
                </a:xfrm>
              </p:grpSpPr>
              <p:sp>
                <p:nvSpPr>
                  <p:cNvPr id="3588" name="Freeform 79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0" y="50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9" name="Freeform 80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1119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553" name="Freeform 81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51" y="370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54" name="Freeform 82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62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555" name="Group 83"/>
                <p:cNvGrpSpPr>
                  <a:grpSpLocks/>
                </p:cNvGrpSpPr>
                <p:nvPr/>
              </p:nvGrpSpPr>
              <p:grpSpPr bwMode="auto">
                <a:xfrm>
                  <a:off x="1127" y="5"/>
                  <a:ext cx="251" cy="596"/>
                  <a:chOff x="0" y="0"/>
                  <a:chExt cx="640" cy="1520"/>
                </a:xfrm>
              </p:grpSpPr>
              <p:sp>
                <p:nvSpPr>
                  <p:cNvPr id="3586" name="Freeform 84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-439" y="897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7" name="Freeform 85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209" y="138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6" name="Group 86"/>
                <p:cNvGrpSpPr>
                  <a:grpSpLocks/>
                </p:cNvGrpSpPr>
                <p:nvPr/>
              </p:nvGrpSpPr>
              <p:grpSpPr bwMode="auto">
                <a:xfrm>
                  <a:off x="1180" y="53"/>
                  <a:ext cx="398" cy="574"/>
                  <a:chOff x="0" y="0"/>
                  <a:chExt cx="1017" cy="1464"/>
                </a:xfrm>
              </p:grpSpPr>
              <p:sp>
                <p:nvSpPr>
                  <p:cNvPr id="3584" name="Freeform 87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-443" y="750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5" name="Freeform 88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494" y="96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7" name="Group 89"/>
                <p:cNvGrpSpPr>
                  <a:grpSpLocks/>
                </p:cNvGrpSpPr>
                <p:nvPr/>
              </p:nvGrpSpPr>
              <p:grpSpPr bwMode="auto">
                <a:xfrm>
                  <a:off x="1100" y="2"/>
                  <a:ext cx="95" cy="567"/>
                  <a:chOff x="0" y="0"/>
                  <a:chExt cx="243" cy="1448"/>
                </a:xfrm>
              </p:grpSpPr>
              <p:sp>
                <p:nvSpPr>
                  <p:cNvPr id="3582" name="Freeform 90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434" y="928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3" name="Freeform 91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80" y="186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8" name="Group 92"/>
                <p:cNvGrpSpPr>
                  <a:grpSpLocks/>
                </p:cNvGrpSpPr>
                <p:nvPr/>
              </p:nvGrpSpPr>
              <p:grpSpPr bwMode="auto">
                <a:xfrm>
                  <a:off x="399" y="683"/>
                  <a:ext cx="425" cy="960"/>
                  <a:chOff x="0" y="0"/>
                  <a:chExt cx="1085" cy="2450"/>
                </a:xfrm>
              </p:grpSpPr>
              <p:sp>
                <p:nvSpPr>
                  <p:cNvPr id="3580" name="Freeform 93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67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1" name="Freeform 94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-218" y="1741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9" name="Group 95"/>
                <p:cNvGrpSpPr>
                  <a:grpSpLocks/>
                </p:cNvGrpSpPr>
                <p:nvPr/>
              </p:nvGrpSpPr>
              <p:grpSpPr bwMode="auto">
                <a:xfrm>
                  <a:off x="600" y="748"/>
                  <a:ext cx="300" cy="930"/>
                  <a:chOff x="0" y="0"/>
                  <a:chExt cx="766" cy="2373"/>
                </a:xfrm>
              </p:grpSpPr>
              <p:sp>
                <p:nvSpPr>
                  <p:cNvPr id="3578" name="Freeform 96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8" y="642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9" name="Freeform 97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3" y="1700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0" name="Group 98"/>
                <p:cNvGrpSpPr>
                  <a:grpSpLocks/>
                </p:cNvGrpSpPr>
                <p:nvPr/>
              </p:nvGrpSpPr>
              <p:grpSpPr bwMode="auto">
                <a:xfrm rot="88588">
                  <a:off x="808" y="769"/>
                  <a:ext cx="180" cy="913"/>
                  <a:chOff x="0" y="0"/>
                  <a:chExt cx="492" cy="2604"/>
                </a:xfrm>
              </p:grpSpPr>
              <p:sp>
                <p:nvSpPr>
                  <p:cNvPr id="3576" name="Freeform 99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516" y="70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7" name="Freeform 100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222" y="1906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1" name="Group 101"/>
                <p:cNvGrpSpPr>
                  <a:grpSpLocks/>
                </p:cNvGrpSpPr>
                <p:nvPr/>
              </p:nvGrpSpPr>
              <p:grpSpPr bwMode="auto">
                <a:xfrm>
                  <a:off x="1336" y="662"/>
                  <a:ext cx="442" cy="951"/>
                  <a:chOff x="0" y="0"/>
                  <a:chExt cx="1125" cy="2426"/>
                </a:xfrm>
              </p:grpSpPr>
              <p:sp>
                <p:nvSpPr>
                  <p:cNvPr id="3574" name="Freeform 102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5" name="Freeform 103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415" y="17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2" name="Group 104"/>
                <p:cNvGrpSpPr>
                  <a:grpSpLocks/>
                </p:cNvGrpSpPr>
                <p:nvPr/>
              </p:nvGrpSpPr>
              <p:grpSpPr bwMode="auto">
                <a:xfrm>
                  <a:off x="1276" y="721"/>
                  <a:ext cx="347" cy="951"/>
                  <a:chOff x="0" y="0"/>
                  <a:chExt cx="883" cy="2426"/>
                </a:xfrm>
              </p:grpSpPr>
              <p:sp>
                <p:nvSpPr>
                  <p:cNvPr id="3572" name="Freeform 105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-675" y="673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3" name="Freeform 106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204" y="1747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3" name="Group 107"/>
                <p:cNvGrpSpPr>
                  <a:grpSpLocks/>
                </p:cNvGrpSpPr>
                <p:nvPr/>
              </p:nvGrpSpPr>
              <p:grpSpPr bwMode="auto">
                <a:xfrm>
                  <a:off x="1208" y="767"/>
                  <a:ext cx="243" cy="935"/>
                  <a:chOff x="0" y="0"/>
                  <a:chExt cx="619" cy="2386"/>
                </a:xfrm>
              </p:grpSpPr>
              <p:sp>
                <p:nvSpPr>
                  <p:cNvPr id="3570" name="Freeform 108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678" y="678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1" name="Freeform 109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4" y="1762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4" name="Group 110"/>
                <p:cNvGrpSpPr>
                  <a:grpSpLocks/>
                </p:cNvGrpSpPr>
                <p:nvPr/>
              </p:nvGrpSpPr>
              <p:grpSpPr bwMode="auto">
                <a:xfrm>
                  <a:off x="1134" y="813"/>
                  <a:ext cx="159" cy="870"/>
                  <a:chOff x="0" y="0"/>
                  <a:chExt cx="405" cy="2219"/>
                </a:xfrm>
              </p:grpSpPr>
              <p:sp>
                <p:nvSpPr>
                  <p:cNvPr id="3568" name="Freeform 111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613" y="613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9" name="Freeform 112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183" y="1631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5" name="Group 113"/>
                <p:cNvGrpSpPr>
                  <a:grpSpLocks/>
                </p:cNvGrpSpPr>
                <p:nvPr/>
              </p:nvGrpSpPr>
              <p:grpSpPr bwMode="auto">
                <a:xfrm>
                  <a:off x="930" y="826"/>
                  <a:ext cx="167" cy="857"/>
                  <a:chOff x="0" y="0"/>
                  <a:chExt cx="426" cy="2185"/>
                </a:xfrm>
              </p:grpSpPr>
              <p:sp>
                <p:nvSpPr>
                  <p:cNvPr id="3566" name="Freeform 114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387" y="625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7" name="Freeform 115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238" y="1650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510" name="Freeform 116"/>
              <p:cNvSpPr>
                <a:spLocks/>
              </p:cNvSpPr>
              <p:nvPr/>
            </p:nvSpPr>
            <p:spPr bwMode="auto">
              <a:xfrm flipH="1">
                <a:off x="758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1" name="Arc 117"/>
              <p:cNvSpPr>
                <a:spLocks/>
              </p:cNvSpPr>
              <p:nvPr/>
            </p:nvSpPr>
            <p:spPr bwMode="auto">
              <a:xfrm flipH="1">
                <a:off x="413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2" name="Arc 118"/>
              <p:cNvSpPr>
                <a:spLocks/>
              </p:cNvSpPr>
              <p:nvPr/>
            </p:nvSpPr>
            <p:spPr bwMode="auto">
              <a:xfrm flipV="1">
                <a:off x="1163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3" name="Arc 119"/>
              <p:cNvSpPr>
                <a:spLocks/>
              </p:cNvSpPr>
              <p:nvPr/>
            </p:nvSpPr>
            <p:spPr bwMode="auto">
              <a:xfrm flipH="1">
                <a:off x="497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4" name="Arc 120"/>
              <p:cNvSpPr>
                <a:spLocks/>
              </p:cNvSpPr>
              <p:nvPr/>
            </p:nvSpPr>
            <p:spPr bwMode="auto">
              <a:xfrm flipH="1">
                <a:off x="152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5" name="Arc 121"/>
              <p:cNvSpPr>
                <a:spLocks/>
              </p:cNvSpPr>
              <p:nvPr/>
            </p:nvSpPr>
            <p:spPr bwMode="auto">
              <a:xfrm flipH="1">
                <a:off x="82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6" name="Arc 122"/>
              <p:cNvSpPr>
                <a:spLocks/>
              </p:cNvSpPr>
              <p:nvPr/>
            </p:nvSpPr>
            <p:spPr bwMode="auto">
              <a:xfrm>
                <a:off x="1114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7" name="Arc 123"/>
              <p:cNvSpPr>
                <a:spLocks/>
              </p:cNvSpPr>
              <p:nvPr/>
            </p:nvSpPr>
            <p:spPr bwMode="auto">
              <a:xfrm>
                <a:off x="1153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8" name="Arc 124"/>
              <p:cNvSpPr>
                <a:spLocks/>
              </p:cNvSpPr>
              <p:nvPr/>
            </p:nvSpPr>
            <p:spPr bwMode="auto">
              <a:xfrm>
                <a:off x="1188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9" name="Freeform 125"/>
              <p:cNvSpPr>
                <a:spLocks/>
              </p:cNvSpPr>
              <p:nvPr/>
            </p:nvSpPr>
            <p:spPr bwMode="auto">
              <a:xfrm>
                <a:off x="1295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0" name="Freeform 126"/>
              <p:cNvSpPr>
                <a:spLocks/>
              </p:cNvSpPr>
              <p:nvPr/>
            </p:nvSpPr>
            <p:spPr bwMode="auto">
              <a:xfrm rot="19660755" flipV="1">
                <a:off x="999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1" name="Arc 127"/>
              <p:cNvSpPr>
                <a:spLocks/>
              </p:cNvSpPr>
              <p:nvPr/>
            </p:nvSpPr>
            <p:spPr bwMode="auto">
              <a:xfrm flipH="1">
                <a:off x="29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2" name="Arc 128"/>
              <p:cNvSpPr>
                <a:spLocks/>
              </p:cNvSpPr>
              <p:nvPr/>
            </p:nvSpPr>
            <p:spPr bwMode="auto">
              <a:xfrm flipH="1">
                <a:off x="310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3" name="Arc 129"/>
              <p:cNvSpPr>
                <a:spLocks/>
              </p:cNvSpPr>
              <p:nvPr/>
            </p:nvSpPr>
            <p:spPr bwMode="auto">
              <a:xfrm>
                <a:off x="1084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4" name="Freeform 130"/>
              <p:cNvSpPr>
                <a:spLocks/>
              </p:cNvSpPr>
              <p:nvPr/>
            </p:nvSpPr>
            <p:spPr bwMode="auto">
              <a:xfrm flipH="1">
                <a:off x="192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5" name="Freeform 131"/>
              <p:cNvSpPr>
                <a:spLocks/>
              </p:cNvSpPr>
              <p:nvPr/>
            </p:nvSpPr>
            <p:spPr bwMode="auto">
              <a:xfrm flipH="1">
                <a:off x="392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6" name="Freeform 132"/>
              <p:cNvSpPr>
                <a:spLocks/>
              </p:cNvSpPr>
              <p:nvPr/>
            </p:nvSpPr>
            <p:spPr bwMode="auto">
              <a:xfrm flipH="1">
                <a:off x="706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7" name="Freeform 133"/>
              <p:cNvSpPr>
                <a:spLocks/>
              </p:cNvSpPr>
              <p:nvPr/>
            </p:nvSpPr>
            <p:spPr bwMode="auto">
              <a:xfrm>
                <a:off x="1726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8" name="Freeform 134"/>
              <p:cNvSpPr>
                <a:spLocks/>
              </p:cNvSpPr>
              <p:nvPr/>
            </p:nvSpPr>
            <p:spPr bwMode="auto">
              <a:xfrm>
                <a:off x="1521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3 w 776"/>
                  <a:gd name="T23" fmla="*/ 0 h 2368"/>
                  <a:gd name="T24" fmla="*/ 3 w 776"/>
                  <a:gd name="T25" fmla="*/ 0 h 2368"/>
                  <a:gd name="T26" fmla="*/ 3 w 776"/>
                  <a:gd name="T27" fmla="*/ 0 h 2368"/>
                  <a:gd name="T28" fmla="*/ 3 w 776"/>
                  <a:gd name="T29" fmla="*/ 0 h 2368"/>
                  <a:gd name="T30" fmla="*/ 4 w 776"/>
                  <a:gd name="T31" fmla="*/ 0 h 2368"/>
                  <a:gd name="T32" fmla="*/ 3 w 776"/>
                  <a:gd name="T33" fmla="*/ 0 h 2368"/>
                  <a:gd name="T34" fmla="*/ 4 w 776"/>
                  <a:gd name="T35" fmla="*/ 0 h 2368"/>
                  <a:gd name="T36" fmla="*/ 3 w 776"/>
                  <a:gd name="T37" fmla="*/ 0 h 2368"/>
                  <a:gd name="T38" fmla="*/ 4 w 776"/>
                  <a:gd name="T39" fmla="*/ 0 h 2368"/>
                  <a:gd name="T40" fmla="*/ 4 w 776"/>
                  <a:gd name="T41" fmla="*/ 0 h 2368"/>
                  <a:gd name="T42" fmla="*/ 4 w 776"/>
                  <a:gd name="T43" fmla="*/ 0 h 2368"/>
                  <a:gd name="T44" fmla="*/ 4 w 776"/>
                  <a:gd name="T45" fmla="*/ 0 h 2368"/>
                  <a:gd name="T46" fmla="*/ 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9" name="Freeform 135"/>
              <p:cNvSpPr>
                <a:spLocks/>
              </p:cNvSpPr>
              <p:nvPr/>
            </p:nvSpPr>
            <p:spPr bwMode="auto">
              <a:xfrm>
                <a:off x="1543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30" name="Freeform 136"/>
              <p:cNvSpPr>
                <a:spLocks/>
              </p:cNvSpPr>
              <p:nvPr/>
            </p:nvSpPr>
            <p:spPr bwMode="auto">
              <a:xfrm rot="-1346631">
                <a:off x="1286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31" name="Freeform 137"/>
              <p:cNvSpPr>
                <a:spLocks/>
              </p:cNvSpPr>
              <p:nvPr/>
            </p:nvSpPr>
            <p:spPr bwMode="auto">
              <a:xfrm rot="1346631" flipH="1">
                <a:off x="668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996" name="Group 138"/>
          <p:cNvGrpSpPr>
            <a:grpSpLocks/>
          </p:cNvGrpSpPr>
          <p:nvPr/>
        </p:nvGrpSpPr>
        <p:grpSpPr bwMode="auto">
          <a:xfrm>
            <a:off x="1485900" y="2286000"/>
            <a:ext cx="1200150" cy="1524000"/>
            <a:chOff x="0" y="0"/>
            <a:chExt cx="2170" cy="2486"/>
          </a:xfrm>
        </p:grpSpPr>
        <p:grpSp>
          <p:nvGrpSpPr>
            <p:cNvPr id="3370" name="Group 139"/>
            <p:cNvGrpSpPr>
              <a:grpSpLocks/>
            </p:cNvGrpSpPr>
            <p:nvPr/>
          </p:nvGrpSpPr>
          <p:grpSpPr bwMode="auto">
            <a:xfrm>
              <a:off x="965" y="1910"/>
              <a:ext cx="768" cy="576"/>
              <a:chOff x="0" y="0"/>
              <a:chExt cx="768" cy="576"/>
            </a:xfrm>
          </p:grpSpPr>
          <p:sp>
            <p:nvSpPr>
              <p:cNvPr id="3502" name="Oval 1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03" name="Oval 141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71" name="Group 142"/>
            <p:cNvGrpSpPr>
              <a:grpSpLocks/>
            </p:cNvGrpSpPr>
            <p:nvPr/>
          </p:nvGrpSpPr>
          <p:grpSpPr bwMode="auto">
            <a:xfrm>
              <a:off x="1142" y="1103"/>
              <a:ext cx="768" cy="576"/>
              <a:chOff x="0" y="0"/>
              <a:chExt cx="768" cy="576"/>
            </a:xfrm>
          </p:grpSpPr>
          <p:sp>
            <p:nvSpPr>
              <p:cNvPr id="3500" name="Oval 1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01" name="Oval 144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72" name="Group 145"/>
            <p:cNvGrpSpPr>
              <a:grpSpLocks/>
            </p:cNvGrpSpPr>
            <p:nvPr/>
          </p:nvGrpSpPr>
          <p:grpSpPr bwMode="auto">
            <a:xfrm>
              <a:off x="19" y="0"/>
              <a:ext cx="768" cy="576"/>
              <a:chOff x="0" y="0"/>
              <a:chExt cx="768" cy="576"/>
            </a:xfrm>
          </p:grpSpPr>
          <p:sp>
            <p:nvSpPr>
              <p:cNvPr id="3498" name="Oval 1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99" name="Oval 147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73" name="Group 148"/>
            <p:cNvGrpSpPr>
              <a:grpSpLocks/>
            </p:cNvGrpSpPr>
            <p:nvPr/>
          </p:nvGrpSpPr>
          <p:grpSpPr bwMode="auto">
            <a:xfrm>
              <a:off x="0" y="0"/>
              <a:ext cx="2170" cy="1702"/>
              <a:chOff x="0" y="0"/>
              <a:chExt cx="2170" cy="1702"/>
            </a:xfrm>
          </p:grpSpPr>
          <p:grpSp>
            <p:nvGrpSpPr>
              <p:cNvPr id="3374" name="Group 149"/>
              <p:cNvGrpSpPr>
                <a:grpSpLocks/>
              </p:cNvGrpSpPr>
              <p:nvPr/>
            </p:nvGrpSpPr>
            <p:grpSpPr bwMode="auto">
              <a:xfrm>
                <a:off x="525" y="308"/>
                <a:ext cx="1145" cy="844"/>
                <a:chOff x="0" y="0"/>
                <a:chExt cx="2919" cy="2151"/>
              </a:xfrm>
            </p:grpSpPr>
            <p:sp>
              <p:nvSpPr>
                <p:cNvPr id="3496" name="Oval 15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97" name="Oval 151"/>
                <p:cNvSpPr>
                  <a:spLocks noChangeArrowheads="1"/>
                </p:cNvSpPr>
                <p:nvPr/>
              </p:nvSpPr>
              <p:spPr bwMode="auto">
                <a:xfrm>
                  <a:off x="1115" y="787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75" name="Group 152"/>
              <p:cNvGrpSpPr>
                <a:grpSpLocks/>
              </p:cNvGrpSpPr>
              <p:nvPr/>
            </p:nvGrpSpPr>
            <p:grpSpPr bwMode="auto">
              <a:xfrm>
                <a:off x="0" y="0"/>
                <a:ext cx="2145" cy="1702"/>
                <a:chOff x="0" y="0"/>
                <a:chExt cx="2145" cy="1702"/>
              </a:xfrm>
            </p:grpSpPr>
            <p:grpSp>
              <p:nvGrpSpPr>
                <p:cNvPr id="3398" name="Group 153"/>
                <p:cNvGrpSpPr>
                  <a:grpSpLocks/>
                </p:cNvGrpSpPr>
                <p:nvPr/>
              </p:nvGrpSpPr>
              <p:grpSpPr bwMode="auto">
                <a:xfrm>
                  <a:off x="1390" y="589"/>
                  <a:ext cx="493" cy="912"/>
                  <a:chOff x="0" y="0"/>
                  <a:chExt cx="1258" cy="2327"/>
                </a:xfrm>
              </p:grpSpPr>
              <p:sp>
                <p:nvSpPr>
                  <p:cNvPr id="3494" name="Freeform 154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5" name="Freeform 155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548" y="1618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99" name="Group 156"/>
                <p:cNvGrpSpPr>
                  <a:grpSpLocks/>
                </p:cNvGrpSpPr>
                <p:nvPr/>
              </p:nvGrpSpPr>
              <p:grpSpPr bwMode="auto">
                <a:xfrm>
                  <a:off x="1152" y="781"/>
                  <a:ext cx="966" cy="522"/>
                  <a:chOff x="0" y="0"/>
                  <a:chExt cx="2463" cy="1332"/>
                </a:xfrm>
              </p:grpSpPr>
              <p:sp>
                <p:nvSpPr>
                  <p:cNvPr id="3492" name="Freeform 157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0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3" name="Freeform 158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1489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0" name="Group 159"/>
                <p:cNvGrpSpPr>
                  <a:grpSpLocks/>
                </p:cNvGrpSpPr>
                <p:nvPr/>
              </p:nvGrpSpPr>
              <p:grpSpPr bwMode="auto">
                <a:xfrm>
                  <a:off x="1165" y="707"/>
                  <a:ext cx="971" cy="417"/>
                  <a:chOff x="0" y="0"/>
                  <a:chExt cx="2477" cy="1064"/>
                </a:xfrm>
              </p:grpSpPr>
              <p:sp>
                <p:nvSpPr>
                  <p:cNvPr id="3490" name="Freeform 160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0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1" name="Freeform 161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1545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1" name="Group 162"/>
                <p:cNvGrpSpPr>
                  <a:grpSpLocks/>
                </p:cNvGrpSpPr>
                <p:nvPr/>
              </p:nvGrpSpPr>
              <p:grpSpPr bwMode="auto">
                <a:xfrm>
                  <a:off x="1176" y="630"/>
                  <a:ext cx="969" cy="364"/>
                  <a:chOff x="0" y="0"/>
                  <a:chExt cx="2472" cy="927"/>
                </a:xfrm>
              </p:grpSpPr>
              <p:sp>
                <p:nvSpPr>
                  <p:cNvPr id="3488" name="Freeform 163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0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9" name="Freeform 164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1571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2" name="Group 165"/>
                <p:cNvGrpSpPr>
                  <a:grpSpLocks/>
                </p:cNvGrpSpPr>
                <p:nvPr/>
              </p:nvGrpSpPr>
              <p:grpSpPr bwMode="auto">
                <a:xfrm>
                  <a:off x="1189" y="543"/>
                  <a:ext cx="918" cy="258"/>
                  <a:chOff x="0" y="0"/>
                  <a:chExt cx="2342" cy="657"/>
                </a:xfrm>
              </p:grpSpPr>
              <p:sp>
                <p:nvSpPr>
                  <p:cNvPr id="3486" name="Freeform 166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0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7" name="Freeform 167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1512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3" name="Group 168"/>
                <p:cNvGrpSpPr>
                  <a:grpSpLocks/>
                </p:cNvGrpSpPr>
                <p:nvPr/>
              </p:nvGrpSpPr>
              <p:grpSpPr bwMode="auto">
                <a:xfrm>
                  <a:off x="1199" y="487"/>
                  <a:ext cx="843" cy="134"/>
                  <a:chOff x="0" y="0"/>
                  <a:chExt cx="2150" cy="343"/>
                </a:xfrm>
              </p:grpSpPr>
              <p:sp>
                <p:nvSpPr>
                  <p:cNvPr id="3484" name="Freeform 169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0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5" name="Freeform 170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1396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4" name="Group 171"/>
                <p:cNvGrpSpPr>
                  <a:grpSpLocks/>
                </p:cNvGrpSpPr>
                <p:nvPr/>
              </p:nvGrpSpPr>
              <p:grpSpPr bwMode="auto">
                <a:xfrm>
                  <a:off x="1181" y="349"/>
                  <a:ext cx="737" cy="167"/>
                  <a:chOff x="0" y="0"/>
                  <a:chExt cx="1879" cy="427"/>
                </a:xfrm>
              </p:grpSpPr>
              <p:sp>
                <p:nvSpPr>
                  <p:cNvPr id="3482" name="Freeform 172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0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3" name="Freeform 173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1217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5" name="Group 174"/>
                <p:cNvGrpSpPr>
                  <a:grpSpLocks/>
                </p:cNvGrpSpPr>
                <p:nvPr/>
              </p:nvGrpSpPr>
              <p:grpSpPr bwMode="auto">
                <a:xfrm>
                  <a:off x="279" y="637"/>
                  <a:ext cx="493" cy="912"/>
                  <a:chOff x="0" y="0"/>
                  <a:chExt cx="1257" cy="2326"/>
                </a:xfrm>
              </p:grpSpPr>
              <p:sp>
                <p:nvSpPr>
                  <p:cNvPr id="3480" name="Freeform 175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239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1" name="Freeform 176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-218" y="16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6" name="Group 177"/>
                <p:cNvGrpSpPr>
                  <a:grpSpLocks/>
                </p:cNvGrpSpPr>
                <p:nvPr/>
              </p:nvGrpSpPr>
              <p:grpSpPr bwMode="auto">
                <a:xfrm>
                  <a:off x="27" y="850"/>
                  <a:ext cx="966" cy="522"/>
                  <a:chOff x="0" y="0"/>
                  <a:chExt cx="2463" cy="1332"/>
                </a:xfrm>
              </p:grpSpPr>
              <p:sp>
                <p:nvSpPr>
                  <p:cNvPr id="3478" name="Freeform 178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649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9" name="Freeform 179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0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7" name="Group 180"/>
                <p:cNvGrpSpPr>
                  <a:grpSpLocks/>
                </p:cNvGrpSpPr>
                <p:nvPr/>
              </p:nvGrpSpPr>
              <p:grpSpPr bwMode="auto">
                <a:xfrm>
                  <a:off x="9" y="777"/>
                  <a:ext cx="971" cy="417"/>
                  <a:chOff x="0" y="0"/>
                  <a:chExt cx="2477" cy="1064"/>
                </a:xfrm>
              </p:grpSpPr>
              <p:sp>
                <p:nvSpPr>
                  <p:cNvPr id="3476" name="Freeform 181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741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7" name="Freeform 182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0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8" name="Group 183"/>
                <p:cNvGrpSpPr>
                  <a:grpSpLocks/>
                </p:cNvGrpSpPr>
                <p:nvPr/>
              </p:nvGrpSpPr>
              <p:grpSpPr bwMode="auto">
                <a:xfrm>
                  <a:off x="0" y="700"/>
                  <a:ext cx="969" cy="363"/>
                  <a:chOff x="0" y="0"/>
                  <a:chExt cx="2472" cy="927"/>
                </a:xfrm>
              </p:grpSpPr>
              <p:sp>
                <p:nvSpPr>
                  <p:cNvPr id="3474" name="Freeform 184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795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5" name="Freeform 185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0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9" name="Group 186"/>
                <p:cNvGrpSpPr>
                  <a:grpSpLocks/>
                </p:cNvGrpSpPr>
                <p:nvPr/>
              </p:nvGrpSpPr>
              <p:grpSpPr bwMode="auto">
                <a:xfrm>
                  <a:off x="38" y="613"/>
                  <a:ext cx="918" cy="257"/>
                  <a:chOff x="0" y="0"/>
                  <a:chExt cx="2342" cy="657"/>
                </a:xfrm>
              </p:grpSpPr>
              <p:sp>
                <p:nvSpPr>
                  <p:cNvPr id="3472" name="Freeform 187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797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3" name="Freeform 188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0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0" name="Group 189"/>
                <p:cNvGrpSpPr>
                  <a:grpSpLocks/>
                </p:cNvGrpSpPr>
                <p:nvPr/>
              </p:nvGrpSpPr>
              <p:grpSpPr bwMode="auto">
                <a:xfrm>
                  <a:off x="103" y="556"/>
                  <a:ext cx="843" cy="134"/>
                  <a:chOff x="0" y="0"/>
                  <a:chExt cx="2150" cy="343"/>
                </a:xfrm>
              </p:grpSpPr>
              <p:sp>
                <p:nvSpPr>
                  <p:cNvPr id="3470" name="Freeform 190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746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1" name="Freeform 191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0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1" name="Group 192"/>
                <p:cNvGrpSpPr>
                  <a:grpSpLocks/>
                </p:cNvGrpSpPr>
                <p:nvPr/>
              </p:nvGrpSpPr>
              <p:grpSpPr bwMode="auto">
                <a:xfrm>
                  <a:off x="227" y="418"/>
                  <a:ext cx="737" cy="167"/>
                  <a:chOff x="0" y="0"/>
                  <a:chExt cx="1879" cy="427"/>
                </a:xfrm>
              </p:grpSpPr>
              <p:sp>
                <p:nvSpPr>
                  <p:cNvPr id="3468" name="Freeform 193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646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9" name="Freeform 194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2" name="Group 195"/>
                <p:cNvGrpSpPr>
                  <a:grpSpLocks/>
                </p:cNvGrpSpPr>
                <p:nvPr/>
              </p:nvGrpSpPr>
              <p:grpSpPr bwMode="auto">
                <a:xfrm>
                  <a:off x="271" y="341"/>
                  <a:ext cx="725" cy="218"/>
                  <a:chOff x="0" y="0"/>
                  <a:chExt cx="1850" cy="554"/>
                </a:xfrm>
              </p:grpSpPr>
              <p:sp>
                <p:nvSpPr>
                  <p:cNvPr id="3466" name="Freeform 196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617" y="33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7" name="Freeform 197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3" name="Group 198"/>
                <p:cNvGrpSpPr>
                  <a:grpSpLocks/>
                </p:cNvGrpSpPr>
                <p:nvPr/>
              </p:nvGrpSpPr>
              <p:grpSpPr bwMode="auto">
                <a:xfrm>
                  <a:off x="357" y="231"/>
                  <a:ext cx="693" cy="291"/>
                  <a:chOff x="0" y="0"/>
                  <a:chExt cx="693" cy="291"/>
                </a:xfrm>
              </p:grpSpPr>
              <p:sp>
                <p:nvSpPr>
                  <p:cNvPr id="3464" name="Freeform 199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209" y="207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5" name="Freeform 200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0" y="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4" name="Group 201"/>
                <p:cNvGrpSpPr>
                  <a:grpSpLocks/>
                </p:cNvGrpSpPr>
                <p:nvPr/>
              </p:nvGrpSpPr>
              <p:grpSpPr bwMode="auto">
                <a:xfrm>
                  <a:off x="439" y="118"/>
                  <a:ext cx="664" cy="349"/>
                  <a:chOff x="0" y="0"/>
                  <a:chExt cx="664" cy="349"/>
                </a:xfrm>
              </p:grpSpPr>
              <p:sp>
                <p:nvSpPr>
                  <p:cNvPr id="3462" name="Freeform 202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173" y="265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3" name="Freeform 203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0" y="0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5" name="Group 204"/>
                <p:cNvGrpSpPr>
                  <a:grpSpLocks/>
                </p:cNvGrpSpPr>
                <p:nvPr/>
              </p:nvGrpSpPr>
              <p:grpSpPr bwMode="auto">
                <a:xfrm>
                  <a:off x="669" y="30"/>
                  <a:ext cx="305" cy="593"/>
                  <a:chOff x="0" y="0"/>
                  <a:chExt cx="778" cy="1512"/>
                </a:xfrm>
              </p:grpSpPr>
              <p:sp>
                <p:nvSpPr>
                  <p:cNvPr id="3460" name="Freeform 205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119" y="852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1" name="Freeform 206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-127" y="127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6" name="Group 207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248" cy="601"/>
                  <a:chOff x="0" y="0"/>
                  <a:chExt cx="634" cy="1534"/>
                </a:xfrm>
              </p:grpSpPr>
              <p:sp>
                <p:nvSpPr>
                  <p:cNvPr id="3458" name="Freeform 208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6" y="89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9" name="Freeform 209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116" y="116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7" name="Group 210"/>
                <p:cNvGrpSpPr>
                  <a:grpSpLocks/>
                </p:cNvGrpSpPr>
                <p:nvPr/>
              </p:nvGrpSpPr>
              <p:grpSpPr bwMode="auto">
                <a:xfrm>
                  <a:off x="1136" y="252"/>
                  <a:ext cx="723" cy="222"/>
                  <a:chOff x="0" y="0"/>
                  <a:chExt cx="1845" cy="566"/>
                </a:xfrm>
              </p:grpSpPr>
              <p:sp>
                <p:nvSpPr>
                  <p:cNvPr id="3456" name="Freeform 211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0" y="351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7" name="Freeform 212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1183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8" name="Group 213"/>
                <p:cNvGrpSpPr>
                  <a:grpSpLocks/>
                </p:cNvGrpSpPr>
                <p:nvPr/>
              </p:nvGrpSpPr>
              <p:grpSpPr bwMode="auto">
                <a:xfrm>
                  <a:off x="1081" y="163"/>
                  <a:ext cx="699" cy="282"/>
                  <a:chOff x="0" y="0"/>
                  <a:chExt cx="1781" cy="717"/>
                </a:xfrm>
              </p:grpSpPr>
              <p:sp>
                <p:nvSpPr>
                  <p:cNvPr id="3454" name="Freeform 214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0" y="50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5" name="Freeform 215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1119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419" name="Freeform 216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51" y="370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0" name="Freeform 217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62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421" name="Group 218"/>
                <p:cNvGrpSpPr>
                  <a:grpSpLocks/>
                </p:cNvGrpSpPr>
                <p:nvPr/>
              </p:nvGrpSpPr>
              <p:grpSpPr bwMode="auto">
                <a:xfrm>
                  <a:off x="1127" y="5"/>
                  <a:ext cx="251" cy="596"/>
                  <a:chOff x="0" y="0"/>
                  <a:chExt cx="640" cy="1520"/>
                </a:xfrm>
              </p:grpSpPr>
              <p:sp>
                <p:nvSpPr>
                  <p:cNvPr id="3452" name="Freeform 219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-439" y="897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3" name="Freeform 220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209" y="138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2" name="Group 221"/>
                <p:cNvGrpSpPr>
                  <a:grpSpLocks/>
                </p:cNvGrpSpPr>
                <p:nvPr/>
              </p:nvGrpSpPr>
              <p:grpSpPr bwMode="auto">
                <a:xfrm>
                  <a:off x="1180" y="53"/>
                  <a:ext cx="398" cy="574"/>
                  <a:chOff x="0" y="0"/>
                  <a:chExt cx="1017" cy="1464"/>
                </a:xfrm>
              </p:grpSpPr>
              <p:sp>
                <p:nvSpPr>
                  <p:cNvPr id="3450" name="Freeform 222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-443" y="750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1" name="Freeform 223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494" y="96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3" name="Group 224"/>
                <p:cNvGrpSpPr>
                  <a:grpSpLocks/>
                </p:cNvGrpSpPr>
                <p:nvPr/>
              </p:nvGrpSpPr>
              <p:grpSpPr bwMode="auto">
                <a:xfrm>
                  <a:off x="1100" y="2"/>
                  <a:ext cx="95" cy="567"/>
                  <a:chOff x="0" y="0"/>
                  <a:chExt cx="243" cy="1448"/>
                </a:xfrm>
              </p:grpSpPr>
              <p:sp>
                <p:nvSpPr>
                  <p:cNvPr id="3448" name="Freeform 225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434" y="928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9" name="Freeform 226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80" y="186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4" name="Group 227"/>
                <p:cNvGrpSpPr>
                  <a:grpSpLocks/>
                </p:cNvGrpSpPr>
                <p:nvPr/>
              </p:nvGrpSpPr>
              <p:grpSpPr bwMode="auto">
                <a:xfrm>
                  <a:off x="399" y="683"/>
                  <a:ext cx="425" cy="960"/>
                  <a:chOff x="0" y="0"/>
                  <a:chExt cx="1085" cy="2450"/>
                </a:xfrm>
              </p:grpSpPr>
              <p:sp>
                <p:nvSpPr>
                  <p:cNvPr id="3446" name="Freeform 228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67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7" name="Freeform 229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-218" y="1741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5" name="Group 230"/>
                <p:cNvGrpSpPr>
                  <a:grpSpLocks/>
                </p:cNvGrpSpPr>
                <p:nvPr/>
              </p:nvGrpSpPr>
              <p:grpSpPr bwMode="auto">
                <a:xfrm>
                  <a:off x="600" y="748"/>
                  <a:ext cx="300" cy="930"/>
                  <a:chOff x="0" y="0"/>
                  <a:chExt cx="766" cy="2373"/>
                </a:xfrm>
              </p:grpSpPr>
              <p:sp>
                <p:nvSpPr>
                  <p:cNvPr id="3444" name="Freeform 231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8" y="642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5" name="Freeform 232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3" y="1700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6" name="Group 233"/>
                <p:cNvGrpSpPr>
                  <a:grpSpLocks/>
                </p:cNvGrpSpPr>
                <p:nvPr/>
              </p:nvGrpSpPr>
              <p:grpSpPr bwMode="auto">
                <a:xfrm rot="88588">
                  <a:off x="808" y="769"/>
                  <a:ext cx="180" cy="913"/>
                  <a:chOff x="0" y="0"/>
                  <a:chExt cx="492" cy="2604"/>
                </a:xfrm>
              </p:grpSpPr>
              <p:sp>
                <p:nvSpPr>
                  <p:cNvPr id="3442" name="Freeform 234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516" y="70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3" name="Freeform 235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222" y="1906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7" name="Group 236"/>
                <p:cNvGrpSpPr>
                  <a:grpSpLocks/>
                </p:cNvGrpSpPr>
                <p:nvPr/>
              </p:nvGrpSpPr>
              <p:grpSpPr bwMode="auto">
                <a:xfrm>
                  <a:off x="1336" y="662"/>
                  <a:ext cx="442" cy="951"/>
                  <a:chOff x="0" y="0"/>
                  <a:chExt cx="1125" cy="2426"/>
                </a:xfrm>
              </p:grpSpPr>
              <p:sp>
                <p:nvSpPr>
                  <p:cNvPr id="3440" name="Freeform 237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1" name="Freeform 238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415" y="17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8" name="Group 239"/>
                <p:cNvGrpSpPr>
                  <a:grpSpLocks/>
                </p:cNvGrpSpPr>
                <p:nvPr/>
              </p:nvGrpSpPr>
              <p:grpSpPr bwMode="auto">
                <a:xfrm>
                  <a:off x="1276" y="721"/>
                  <a:ext cx="347" cy="951"/>
                  <a:chOff x="0" y="0"/>
                  <a:chExt cx="883" cy="2426"/>
                </a:xfrm>
              </p:grpSpPr>
              <p:sp>
                <p:nvSpPr>
                  <p:cNvPr id="3438" name="Freeform 240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-675" y="673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9" name="Freeform 241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204" y="1747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9" name="Group 242"/>
                <p:cNvGrpSpPr>
                  <a:grpSpLocks/>
                </p:cNvGrpSpPr>
                <p:nvPr/>
              </p:nvGrpSpPr>
              <p:grpSpPr bwMode="auto">
                <a:xfrm>
                  <a:off x="1208" y="767"/>
                  <a:ext cx="243" cy="935"/>
                  <a:chOff x="0" y="0"/>
                  <a:chExt cx="619" cy="2386"/>
                </a:xfrm>
              </p:grpSpPr>
              <p:sp>
                <p:nvSpPr>
                  <p:cNvPr id="3436" name="Freeform 243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678" y="678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7" name="Freeform 244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4" y="1762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30" name="Group 245"/>
                <p:cNvGrpSpPr>
                  <a:grpSpLocks/>
                </p:cNvGrpSpPr>
                <p:nvPr/>
              </p:nvGrpSpPr>
              <p:grpSpPr bwMode="auto">
                <a:xfrm>
                  <a:off x="1134" y="813"/>
                  <a:ext cx="159" cy="870"/>
                  <a:chOff x="0" y="0"/>
                  <a:chExt cx="405" cy="2219"/>
                </a:xfrm>
              </p:grpSpPr>
              <p:sp>
                <p:nvSpPr>
                  <p:cNvPr id="3434" name="Freeform 246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613" y="613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5" name="Freeform 247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183" y="1631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31" name="Group 248"/>
                <p:cNvGrpSpPr>
                  <a:grpSpLocks/>
                </p:cNvGrpSpPr>
                <p:nvPr/>
              </p:nvGrpSpPr>
              <p:grpSpPr bwMode="auto">
                <a:xfrm>
                  <a:off x="930" y="826"/>
                  <a:ext cx="167" cy="857"/>
                  <a:chOff x="0" y="0"/>
                  <a:chExt cx="426" cy="2185"/>
                </a:xfrm>
              </p:grpSpPr>
              <p:sp>
                <p:nvSpPr>
                  <p:cNvPr id="3432" name="Freeform 249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387" y="625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3" name="Freeform 250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238" y="1650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376" name="Freeform 251"/>
              <p:cNvSpPr>
                <a:spLocks/>
              </p:cNvSpPr>
              <p:nvPr/>
            </p:nvSpPr>
            <p:spPr bwMode="auto">
              <a:xfrm flipH="1">
                <a:off x="758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77" name="Arc 252"/>
              <p:cNvSpPr>
                <a:spLocks/>
              </p:cNvSpPr>
              <p:nvPr/>
            </p:nvSpPr>
            <p:spPr bwMode="auto">
              <a:xfrm flipH="1">
                <a:off x="413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78" name="Arc 253"/>
              <p:cNvSpPr>
                <a:spLocks/>
              </p:cNvSpPr>
              <p:nvPr/>
            </p:nvSpPr>
            <p:spPr bwMode="auto">
              <a:xfrm flipV="1">
                <a:off x="1163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79" name="Arc 254"/>
              <p:cNvSpPr>
                <a:spLocks/>
              </p:cNvSpPr>
              <p:nvPr/>
            </p:nvSpPr>
            <p:spPr bwMode="auto">
              <a:xfrm flipH="1">
                <a:off x="497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0" name="Arc 255"/>
              <p:cNvSpPr>
                <a:spLocks/>
              </p:cNvSpPr>
              <p:nvPr/>
            </p:nvSpPr>
            <p:spPr bwMode="auto">
              <a:xfrm flipH="1">
                <a:off x="152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1" name="Arc 256"/>
              <p:cNvSpPr>
                <a:spLocks/>
              </p:cNvSpPr>
              <p:nvPr/>
            </p:nvSpPr>
            <p:spPr bwMode="auto">
              <a:xfrm flipH="1">
                <a:off x="82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2" name="Arc 257"/>
              <p:cNvSpPr>
                <a:spLocks/>
              </p:cNvSpPr>
              <p:nvPr/>
            </p:nvSpPr>
            <p:spPr bwMode="auto">
              <a:xfrm>
                <a:off x="1114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3" name="Arc 258"/>
              <p:cNvSpPr>
                <a:spLocks/>
              </p:cNvSpPr>
              <p:nvPr/>
            </p:nvSpPr>
            <p:spPr bwMode="auto">
              <a:xfrm>
                <a:off x="1153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4" name="Arc 259"/>
              <p:cNvSpPr>
                <a:spLocks/>
              </p:cNvSpPr>
              <p:nvPr/>
            </p:nvSpPr>
            <p:spPr bwMode="auto">
              <a:xfrm>
                <a:off x="1188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5" name="Freeform 260"/>
              <p:cNvSpPr>
                <a:spLocks/>
              </p:cNvSpPr>
              <p:nvPr/>
            </p:nvSpPr>
            <p:spPr bwMode="auto">
              <a:xfrm>
                <a:off x="1295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6" name="Freeform 261"/>
              <p:cNvSpPr>
                <a:spLocks/>
              </p:cNvSpPr>
              <p:nvPr/>
            </p:nvSpPr>
            <p:spPr bwMode="auto">
              <a:xfrm rot="19660755" flipV="1">
                <a:off x="999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7" name="Arc 262"/>
              <p:cNvSpPr>
                <a:spLocks/>
              </p:cNvSpPr>
              <p:nvPr/>
            </p:nvSpPr>
            <p:spPr bwMode="auto">
              <a:xfrm flipH="1">
                <a:off x="29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8" name="Arc 263"/>
              <p:cNvSpPr>
                <a:spLocks/>
              </p:cNvSpPr>
              <p:nvPr/>
            </p:nvSpPr>
            <p:spPr bwMode="auto">
              <a:xfrm flipH="1">
                <a:off x="310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9" name="Arc 264"/>
              <p:cNvSpPr>
                <a:spLocks/>
              </p:cNvSpPr>
              <p:nvPr/>
            </p:nvSpPr>
            <p:spPr bwMode="auto">
              <a:xfrm>
                <a:off x="1084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0" name="Freeform 265"/>
              <p:cNvSpPr>
                <a:spLocks/>
              </p:cNvSpPr>
              <p:nvPr/>
            </p:nvSpPr>
            <p:spPr bwMode="auto">
              <a:xfrm flipH="1">
                <a:off x="192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1" name="Freeform 266"/>
              <p:cNvSpPr>
                <a:spLocks/>
              </p:cNvSpPr>
              <p:nvPr/>
            </p:nvSpPr>
            <p:spPr bwMode="auto">
              <a:xfrm flipH="1">
                <a:off x="392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2" name="Freeform 267"/>
              <p:cNvSpPr>
                <a:spLocks/>
              </p:cNvSpPr>
              <p:nvPr/>
            </p:nvSpPr>
            <p:spPr bwMode="auto">
              <a:xfrm flipH="1">
                <a:off x="706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3" name="Freeform 268"/>
              <p:cNvSpPr>
                <a:spLocks/>
              </p:cNvSpPr>
              <p:nvPr/>
            </p:nvSpPr>
            <p:spPr bwMode="auto">
              <a:xfrm>
                <a:off x="1726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4" name="Freeform 269"/>
              <p:cNvSpPr>
                <a:spLocks/>
              </p:cNvSpPr>
              <p:nvPr/>
            </p:nvSpPr>
            <p:spPr bwMode="auto">
              <a:xfrm>
                <a:off x="1521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3 w 776"/>
                  <a:gd name="T23" fmla="*/ 0 h 2368"/>
                  <a:gd name="T24" fmla="*/ 3 w 776"/>
                  <a:gd name="T25" fmla="*/ 0 h 2368"/>
                  <a:gd name="T26" fmla="*/ 3 w 776"/>
                  <a:gd name="T27" fmla="*/ 0 h 2368"/>
                  <a:gd name="T28" fmla="*/ 3 w 776"/>
                  <a:gd name="T29" fmla="*/ 0 h 2368"/>
                  <a:gd name="T30" fmla="*/ 4 w 776"/>
                  <a:gd name="T31" fmla="*/ 0 h 2368"/>
                  <a:gd name="T32" fmla="*/ 3 w 776"/>
                  <a:gd name="T33" fmla="*/ 0 h 2368"/>
                  <a:gd name="T34" fmla="*/ 4 w 776"/>
                  <a:gd name="T35" fmla="*/ 0 h 2368"/>
                  <a:gd name="T36" fmla="*/ 3 w 776"/>
                  <a:gd name="T37" fmla="*/ 0 h 2368"/>
                  <a:gd name="T38" fmla="*/ 4 w 776"/>
                  <a:gd name="T39" fmla="*/ 0 h 2368"/>
                  <a:gd name="T40" fmla="*/ 4 w 776"/>
                  <a:gd name="T41" fmla="*/ 0 h 2368"/>
                  <a:gd name="T42" fmla="*/ 4 w 776"/>
                  <a:gd name="T43" fmla="*/ 0 h 2368"/>
                  <a:gd name="T44" fmla="*/ 4 w 776"/>
                  <a:gd name="T45" fmla="*/ 0 h 2368"/>
                  <a:gd name="T46" fmla="*/ 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5" name="Freeform 270"/>
              <p:cNvSpPr>
                <a:spLocks/>
              </p:cNvSpPr>
              <p:nvPr/>
            </p:nvSpPr>
            <p:spPr bwMode="auto">
              <a:xfrm>
                <a:off x="1543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6" name="Freeform 271"/>
              <p:cNvSpPr>
                <a:spLocks/>
              </p:cNvSpPr>
              <p:nvPr/>
            </p:nvSpPr>
            <p:spPr bwMode="auto">
              <a:xfrm rot="-1346631">
                <a:off x="1286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7" name="Freeform 272"/>
              <p:cNvSpPr>
                <a:spLocks/>
              </p:cNvSpPr>
              <p:nvPr/>
            </p:nvSpPr>
            <p:spPr bwMode="auto">
              <a:xfrm rot="1346631" flipH="1">
                <a:off x="668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77" name="Group 273"/>
          <p:cNvGrpSpPr>
            <a:grpSpLocks noChangeAspect="1"/>
          </p:cNvGrpSpPr>
          <p:nvPr/>
        </p:nvGrpSpPr>
        <p:grpSpPr bwMode="auto">
          <a:xfrm>
            <a:off x="50872" y="-8620"/>
            <a:ext cx="8947904" cy="6931025"/>
            <a:chOff x="0" y="0"/>
            <a:chExt cx="5781" cy="4368"/>
          </a:xfrm>
        </p:grpSpPr>
        <p:grpSp>
          <p:nvGrpSpPr>
            <p:cNvPr id="3356" name="Group 274"/>
            <p:cNvGrpSpPr>
              <a:grpSpLocks noChangeAspect="1"/>
            </p:cNvGrpSpPr>
            <p:nvPr/>
          </p:nvGrpSpPr>
          <p:grpSpPr bwMode="auto">
            <a:xfrm>
              <a:off x="0" y="0"/>
              <a:ext cx="5760" cy="4368"/>
              <a:chOff x="0" y="0"/>
              <a:chExt cx="5760" cy="4368"/>
            </a:xfrm>
          </p:grpSpPr>
          <p:pic>
            <p:nvPicPr>
              <p:cNvPr id="3366" name="Picture 275" descr="ttrtrtr115138067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7" name="Picture 276" descr="ttrtrtr115138067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88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8" name="Picture 277" descr="ttrtrtr115138067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112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9" name="Picture 278" descr="ttrtrtr115138067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57" name="Group 279"/>
            <p:cNvGrpSpPr>
              <a:grpSpLocks noChangeAspect="1"/>
            </p:cNvGrpSpPr>
            <p:nvPr/>
          </p:nvGrpSpPr>
          <p:grpSpPr bwMode="auto">
            <a:xfrm>
              <a:off x="0" y="24"/>
              <a:ext cx="5781" cy="4320"/>
              <a:chOff x="0" y="0"/>
              <a:chExt cx="5781" cy="4320"/>
            </a:xfrm>
          </p:grpSpPr>
          <p:pic>
            <p:nvPicPr>
              <p:cNvPr id="3358" name="Picture 280" descr="flower[1][1][1]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" y="41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59" name="Picture 281" descr="flower[1][1][1]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0" name="Picture 282" descr="flower[1][1][1]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1" name="Picture 283" descr="flower[1][1][1]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2" name="Picture 284" descr="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3" name="Picture 285" descr="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4" name="Picture 286" descr="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5" name="Picture 287" descr="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140" name="Group 288"/>
          <p:cNvGrpSpPr>
            <a:grpSpLocks/>
          </p:cNvGrpSpPr>
          <p:nvPr/>
        </p:nvGrpSpPr>
        <p:grpSpPr bwMode="auto">
          <a:xfrm>
            <a:off x="1070400" y="3817418"/>
            <a:ext cx="1028700" cy="1524000"/>
            <a:chOff x="0" y="0"/>
            <a:chExt cx="2170" cy="2486"/>
          </a:xfrm>
        </p:grpSpPr>
        <p:grpSp>
          <p:nvGrpSpPr>
            <p:cNvPr id="3222" name="Group 289"/>
            <p:cNvGrpSpPr>
              <a:grpSpLocks/>
            </p:cNvGrpSpPr>
            <p:nvPr/>
          </p:nvGrpSpPr>
          <p:grpSpPr bwMode="auto">
            <a:xfrm>
              <a:off x="965" y="1910"/>
              <a:ext cx="768" cy="576"/>
              <a:chOff x="0" y="0"/>
              <a:chExt cx="768" cy="576"/>
            </a:xfrm>
          </p:grpSpPr>
          <p:sp>
            <p:nvSpPr>
              <p:cNvPr id="3354" name="Oval 29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55" name="Oval 291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23" name="Group 292"/>
            <p:cNvGrpSpPr>
              <a:grpSpLocks/>
            </p:cNvGrpSpPr>
            <p:nvPr/>
          </p:nvGrpSpPr>
          <p:grpSpPr bwMode="auto">
            <a:xfrm>
              <a:off x="1142" y="1103"/>
              <a:ext cx="768" cy="576"/>
              <a:chOff x="0" y="0"/>
              <a:chExt cx="768" cy="576"/>
            </a:xfrm>
          </p:grpSpPr>
          <p:sp>
            <p:nvSpPr>
              <p:cNvPr id="3352" name="Oval 29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53" name="Oval 294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24" name="Group 295"/>
            <p:cNvGrpSpPr>
              <a:grpSpLocks/>
            </p:cNvGrpSpPr>
            <p:nvPr/>
          </p:nvGrpSpPr>
          <p:grpSpPr bwMode="auto">
            <a:xfrm>
              <a:off x="19" y="0"/>
              <a:ext cx="768" cy="576"/>
              <a:chOff x="0" y="0"/>
              <a:chExt cx="768" cy="576"/>
            </a:xfrm>
          </p:grpSpPr>
          <p:sp>
            <p:nvSpPr>
              <p:cNvPr id="3350" name="Oval 29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51" name="Oval 297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25" name="Group 298"/>
            <p:cNvGrpSpPr>
              <a:grpSpLocks/>
            </p:cNvGrpSpPr>
            <p:nvPr/>
          </p:nvGrpSpPr>
          <p:grpSpPr bwMode="auto">
            <a:xfrm>
              <a:off x="0" y="0"/>
              <a:ext cx="2170" cy="1702"/>
              <a:chOff x="0" y="0"/>
              <a:chExt cx="2170" cy="1702"/>
            </a:xfrm>
          </p:grpSpPr>
          <p:grpSp>
            <p:nvGrpSpPr>
              <p:cNvPr id="3226" name="Group 299"/>
              <p:cNvGrpSpPr>
                <a:grpSpLocks/>
              </p:cNvGrpSpPr>
              <p:nvPr/>
            </p:nvGrpSpPr>
            <p:grpSpPr bwMode="auto">
              <a:xfrm>
                <a:off x="525" y="308"/>
                <a:ext cx="1145" cy="844"/>
                <a:chOff x="0" y="0"/>
                <a:chExt cx="2919" cy="2151"/>
              </a:xfrm>
            </p:grpSpPr>
            <p:sp>
              <p:nvSpPr>
                <p:cNvPr id="3348" name="Oval 30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49" name="Oval 301"/>
                <p:cNvSpPr>
                  <a:spLocks noChangeArrowheads="1"/>
                </p:cNvSpPr>
                <p:nvPr/>
              </p:nvSpPr>
              <p:spPr bwMode="auto">
                <a:xfrm>
                  <a:off x="1115" y="787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27" name="Group 302"/>
              <p:cNvGrpSpPr>
                <a:grpSpLocks/>
              </p:cNvGrpSpPr>
              <p:nvPr/>
            </p:nvGrpSpPr>
            <p:grpSpPr bwMode="auto">
              <a:xfrm>
                <a:off x="0" y="0"/>
                <a:ext cx="2145" cy="1702"/>
                <a:chOff x="0" y="0"/>
                <a:chExt cx="2145" cy="1702"/>
              </a:xfrm>
            </p:grpSpPr>
            <p:grpSp>
              <p:nvGrpSpPr>
                <p:cNvPr id="3250" name="Group 303"/>
                <p:cNvGrpSpPr>
                  <a:grpSpLocks/>
                </p:cNvGrpSpPr>
                <p:nvPr/>
              </p:nvGrpSpPr>
              <p:grpSpPr bwMode="auto">
                <a:xfrm>
                  <a:off x="1390" y="589"/>
                  <a:ext cx="493" cy="912"/>
                  <a:chOff x="0" y="0"/>
                  <a:chExt cx="1258" cy="2327"/>
                </a:xfrm>
              </p:grpSpPr>
              <p:sp>
                <p:nvSpPr>
                  <p:cNvPr id="3346" name="Freeform 304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7" name="Freeform 305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548" y="1618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1" name="Group 306"/>
                <p:cNvGrpSpPr>
                  <a:grpSpLocks/>
                </p:cNvGrpSpPr>
                <p:nvPr/>
              </p:nvGrpSpPr>
              <p:grpSpPr bwMode="auto">
                <a:xfrm>
                  <a:off x="1152" y="781"/>
                  <a:ext cx="966" cy="522"/>
                  <a:chOff x="0" y="0"/>
                  <a:chExt cx="2463" cy="1332"/>
                </a:xfrm>
              </p:grpSpPr>
              <p:sp>
                <p:nvSpPr>
                  <p:cNvPr id="3344" name="Freeform 307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0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5" name="Freeform 308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1489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2" name="Group 309"/>
                <p:cNvGrpSpPr>
                  <a:grpSpLocks/>
                </p:cNvGrpSpPr>
                <p:nvPr/>
              </p:nvGrpSpPr>
              <p:grpSpPr bwMode="auto">
                <a:xfrm>
                  <a:off x="1165" y="707"/>
                  <a:ext cx="971" cy="417"/>
                  <a:chOff x="0" y="0"/>
                  <a:chExt cx="2477" cy="1064"/>
                </a:xfrm>
              </p:grpSpPr>
              <p:sp>
                <p:nvSpPr>
                  <p:cNvPr id="3342" name="Freeform 310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0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3" name="Freeform 311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1545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3" name="Group 312"/>
                <p:cNvGrpSpPr>
                  <a:grpSpLocks/>
                </p:cNvGrpSpPr>
                <p:nvPr/>
              </p:nvGrpSpPr>
              <p:grpSpPr bwMode="auto">
                <a:xfrm>
                  <a:off x="1176" y="630"/>
                  <a:ext cx="969" cy="364"/>
                  <a:chOff x="0" y="0"/>
                  <a:chExt cx="2472" cy="927"/>
                </a:xfrm>
              </p:grpSpPr>
              <p:sp>
                <p:nvSpPr>
                  <p:cNvPr id="3340" name="Freeform 313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0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1" name="Freeform 314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1571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4" name="Group 315"/>
                <p:cNvGrpSpPr>
                  <a:grpSpLocks/>
                </p:cNvGrpSpPr>
                <p:nvPr/>
              </p:nvGrpSpPr>
              <p:grpSpPr bwMode="auto">
                <a:xfrm>
                  <a:off x="1189" y="543"/>
                  <a:ext cx="918" cy="258"/>
                  <a:chOff x="0" y="0"/>
                  <a:chExt cx="2342" cy="657"/>
                </a:xfrm>
              </p:grpSpPr>
              <p:sp>
                <p:nvSpPr>
                  <p:cNvPr id="3338" name="Freeform 316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0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9" name="Freeform 317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1512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5" name="Group 318"/>
                <p:cNvGrpSpPr>
                  <a:grpSpLocks/>
                </p:cNvGrpSpPr>
                <p:nvPr/>
              </p:nvGrpSpPr>
              <p:grpSpPr bwMode="auto">
                <a:xfrm>
                  <a:off x="1199" y="487"/>
                  <a:ext cx="843" cy="134"/>
                  <a:chOff x="0" y="0"/>
                  <a:chExt cx="2150" cy="343"/>
                </a:xfrm>
              </p:grpSpPr>
              <p:sp>
                <p:nvSpPr>
                  <p:cNvPr id="3336" name="Freeform 319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0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7" name="Freeform 320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1396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6" name="Group 321"/>
                <p:cNvGrpSpPr>
                  <a:grpSpLocks/>
                </p:cNvGrpSpPr>
                <p:nvPr/>
              </p:nvGrpSpPr>
              <p:grpSpPr bwMode="auto">
                <a:xfrm>
                  <a:off x="1181" y="349"/>
                  <a:ext cx="737" cy="167"/>
                  <a:chOff x="0" y="0"/>
                  <a:chExt cx="1879" cy="427"/>
                </a:xfrm>
              </p:grpSpPr>
              <p:sp>
                <p:nvSpPr>
                  <p:cNvPr id="3334" name="Freeform 322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0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5" name="Freeform 323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1217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7" name="Group 324"/>
                <p:cNvGrpSpPr>
                  <a:grpSpLocks/>
                </p:cNvGrpSpPr>
                <p:nvPr/>
              </p:nvGrpSpPr>
              <p:grpSpPr bwMode="auto">
                <a:xfrm>
                  <a:off x="279" y="637"/>
                  <a:ext cx="493" cy="912"/>
                  <a:chOff x="0" y="0"/>
                  <a:chExt cx="1257" cy="2326"/>
                </a:xfrm>
              </p:grpSpPr>
              <p:sp>
                <p:nvSpPr>
                  <p:cNvPr id="3332" name="Freeform 325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239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3" name="Freeform 326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-218" y="16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8" name="Group 327"/>
                <p:cNvGrpSpPr>
                  <a:grpSpLocks/>
                </p:cNvGrpSpPr>
                <p:nvPr/>
              </p:nvGrpSpPr>
              <p:grpSpPr bwMode="auto">
                <a:xfrm>
                  <a:off x="27" y="850"/>
                  <a:ext cx="966" cy="522"/>
                  <a:chOff x="0" y="0"/>
                  <a:chExt cx="2463" cy="1332"/>
                </a:xfrm>
              </p:grpSpPr>
              <p:sp>
                <p:nvSpPr>
                  <p:cNvPr id="3330" name="Freeform 328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649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1" name="Freeform 329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0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9" name="Group 330"/>
                <p:cNvGrpSpPr>
                  <a:grpSpLocks/>
                </p:cNvGrpSpPr>
                <p:nvPr/>
              </p:nvGrpSpPr>
              <p:grpSpPr bwMode="auto">
                <a:xfrm>
                  <a:off x="9" y="777"/>
                  <a:ext cx="971" cy="417"/>
                  <a:chOff x="0" y="0"/>
                  <a:chExt cx="2477" cy="1064"/>
                </a:xfrm>
              </p:grpSpPr>
              <p:sp>
                <p:nvSpPr>
                  <p:cNvPr id="3328" name="Freeform 331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741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9" name="Freeform 332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0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0" name="Group 333"/>
                <p:cNvGrpSpPr>
                  <a:grpSpLocks/>
                </p:cNvGrpSpPr>
                <p:nvPr/>
              </p:nvGrpSpPr>
              <p:grpSpPr bwMode="auto">
                <a:xfrm>
                  <a:off x="0" y="700"/>
                  <a:ext cx="969" cy="363"/>
                  <a:chOff x="0" y="0"/>
                  <a:chExt cx="2472" cy="927"/>
                </a:xfrm>
              </p:grpSpPr>
              <p:sp>
                <p:nvSpPr>
                  <p:cNvPr id="3326" name="Freeform 334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795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7" name="Freeform 335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0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1" name="Group 336"/>
                <p:cNvGrpSpPr>
                  <a:grpSpLocks/>
                </p:cNvGrpSpPr>
                <p:nvPr/>
              </p:nvGrpSpPr>
              <p:grpSpPr bwMode="auto">
                <a:xfrm>
                  <a:off x="38" y="613"/>
                  <a:ext cx="918" cy="257"/>
                  <a:chOff x="0" y="0"/>
                  <a:chExt cx="2342" cy="657"/>
                </a:xfrm>
              </p:grpSpPr>
              <p:sp>
                <p:nvSpPr>
                  <p:cNvPr id="3324" name="Freeform 337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797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5" name="Freeform 338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0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2" name="Group 339"/>
                <p:cNvGrpSpPr>
                  <a:grpSpLocks/>
                </p:cNvGrpSpPr>
                <p:nvPr/>
              </p:nvGrpSpPr>
              <p:grpSpPr bwMode="auto">
                <a:xfrm>
                  <a:off x="103" y="556"/>
                  <a:ext cx="843" cy="134"/>
                  <a:chOff x="0" y="0"/>
                  <a:chExt cx="2150" cy="343"/>
                </a:xfrm>
              </p:grpSpPr>
              <p:sp>
                <p:nvSpPr>
                  <p:cNvPr id="3322" name="Freeform 340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746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3" name="Freeform 341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0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3" name="Group 342"/>
                <p:cNvGrpSpPr>
                  <a:grpSpLocks/>
                </p:cNvGrpSpPr>
                <p:nvPr/>
              </p:nvGrpSpPr>
              <p:grpSpPr bwMode="auto">
                <a:xfrm>
                  <a:off x="227" y="418"/>
                  <a:ext cx="737" cy="167"/>
                  <a:chOff x="0" y="0"/>
                  <a:chExt cx="1879" cy="427"/>
                </a:xfrm>
              </p:grpSpPr>
              <p:sp>
                <p:nvSpPr>
                  <p:cNvPr id="3320" name="Freeform 343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646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1" name="Freeform 344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4" name="Group 345"/>
                <p:cNvGrpSpPr>
                  <a:grpSpLocks/>
                </p:cNvGrpSpPr>
                <p:nvPr/>
              </p:nvGrpSpPr>
              <p:grpSpPr bwMode="auto">
                <a:xfrm>
                  <a:off x="271" y="341"/>
                  <a:ext cx="725" cy="218"/>
                  <a:chOff x="0" y="0"/>
                  <a:chExt cx="1850" cy="554"/>
                </a:xfrm>
              </p:grpSpPr>
              <p:sp>
                <p:nvSpPr>
                  <p:cNvPr id="3318" name="Freeform 346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617" y="33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9" name="Freeform 347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5" name="Group 348"/>
                <p:cNvGrpSpPr>
                  <a:grpSpLocks/>
                </p:cNvGrpSpPr>
                <p:nvPr/>
              </p:nvGrpSpPr>
              <p:grpSpPr bwMode="auto">
                <a:xfrm>
                  <a:off x="357" y="231"/>
                  <a:ext cx="693" cy="291"/>
                  <a:chOff x="0" y="0"/>
                  <a:chExt cx="693" cy="291"/>
                </a:xfrm>
              </p:grpSpPr>
              <p:sp>
                <p:nvSpPr>
                  <p:cNvPr id="3316" name="Freeform 349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209" y="207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7" name="Freeform 350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0" y="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6" name="Group 351"/>
                <p:cNvGrpSpPr>
                  <a:grpSpLocks/>
                </p:cNvGrpSpPr>
                <p:nvPr/>
              </p:nvGrpSpPr>
              <p:grpSpPr bwMode="auto">
                <a:xfrm>
                  <a:off x="439" y="118"/>
                  <a:ext cx="664" cy="349"/>
                  <a:chOff x="0" y="0"/>
                  <a:chExt cx="664" cy="349"/>
                </a:xfrm>
              </p:grpSpPr>
              <p:sp>
                <p:nvSpPr>
                  <p:cNvPr id="3314" name="Freeform 352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173" y="265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5" name="Freeform 353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0" y="0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7" name="Group 354"/>
                <p:cNvGrpSpPr>
                  <a:grpSpLocks/>
                </p:cNvGrpSpPr>
                <p:nvPr/>
              </p:nvGrpSpPr>
              <p:grpSpPr bwMode="auto">
                <a:xfrm>
                  <a:off x="669" y="30"/>
                  <a:ext cx="305" cy="593"/>
                  <a:chOff x="0" y="0"/>
                  <a:chExt cx="778" cy="1512"/>
                </a:xfrm>
              </p:grpSpPr>
              <p:sp>
                <p:nvSpPr>
                  <p:cNvPr id="3312" name="Freeform 355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119" y="852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3" name="Freeform 356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-127" y="127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8" name="Group 357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248" cy="601"/>
                  <a:chOff x="0" y="0"/>
                  <a:chExt cx="634" cy="1534"/>
                </a:xfrm>
              </p:grpSpPr>
              <p:sp>
                <p:nvSpPr>
                  <p:cNvPr id="3310" name="Freeform 358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6" y="89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1" name="Freeform 359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116" y="116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9" name="Group 360"/>
                <p:cNvGrpSpPr>
                  <a:grpSpLocks/>
                </p:cNvGrpSpPr>
                <p:nvPr/>
              </p:nvGrpSpPr>
              <p:grpSpPr bwMode="auto">
                <a:xfrm>
                  <a:off x="1136" y="252"/>
                  <a:ext cx="723" cy="222"/>
                  <a:chOff x="0" y="0"/>
                  <a:chExt cx="1845" cy="566"/>
                </a:xfrm>
              </p:grpSpPr>
              <p:sp>
                <p:nvSpPr>
                  <p:cNvPr id="3308" name="Freeform 361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0" y="351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9" name="Freeform 362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1183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0" name="Group 363"/>
                <p:cNvGrpSpPr>
                  <a:grpSpLocks/>
                </p:cNvGrpSpPr>
                <p:nvPr/>
              </p:nvGrpSpPr>
              <p:grpSpPr bwMode="auto">
                <a:xfrm>
                  <a:off x="1081" y="163"/>
                  <a:ext cx="699" cy="282"/>
                  <a:chOff x="0" y="0"/>
                  <a:chExt cx="1781" cy="717"/>
                </a:xfrm>
              </p:grpSpPr>
              <p:sp>
                <p:nvSpPr>
                  <p:cNvPr id="3306" name="Freeform 364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0" y="50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7" name="Freeform 365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1119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71" name="Freeform 366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51" y="370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72" name="Freeform 367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62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273" name="Group 368"/>
                <p:cNvGrpSpPr>
                  <a:grpSpLocks/>
                </p:cNvGrpSpPr>
                <p:nvPr/>
              </p:nvGrpSpPr>
              <p:grpSpPr bwMode="auto">
                <a:xfrm>
                  <a:off x="1127" y="5"/>
                  <a:ext cx="251" cy="596"/>
                  <a:chOff x="0" y="0"/>
                  <a:chExt cx="640" cy="1520"/>
                </a:xfrm>
              </p:grpSpPr>
              <p:sp>
                <p:nvSpPr>
                  <p:cNvPr id="3304" name="Freeform 369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-439" y="897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5" name="Freeform 370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209" y="138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4" name="Group 371"/>
                <p:cNvGrpSpPr>
                  <a:grpSpLocks/>
                </p:cNvGrpSpPr>
                <p:nvPr/>
              </p:nvGrpSpPr>
              <p:grpSpPr bwMode="auto">
                <a:xfrm>
                  <a:off x="1180" y="53"/>
                  <a:ext cx="398" cy="574"/>
                  <a:chOff x="0" y="0"/>
                  <a:chExt cx="1017" cy="1464"/>
                </a:xfrm>
              </p:grpSpPr>
              <p:sp>
                <p:nvSpPr>
                  <p:cNvPr id="3302" name="Freeform 372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-443" y="750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3" name="Freeform 373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494" y="96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5" name="Group 374"/>
                <p:cNvGrpSpPr>
                  <a:grpSpLocks/>
                </p:cNvGrpSpPr>
                <p:nvPr/>
              </p:nvGrpSpPr>
              <p:grpSpPr bwMode="auto">
                <a:xfrm>
                  <a:off x="1100" y="2"/>
                  <a:ext cx="95" cy="567"/>
                  <a:chOff x="0" y="0"/>
                  <a:chExt cx="243" cy="1448"/>
                </a:xfrm>
              </p:grpSpPr>
              <p:sp>
                <p:nvSpPr>
                  <p:cNvPr id="3300" name="Freeform 375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434" y="928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1" name="Freeform 376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80" y="186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6" name="Group 377"/>
                <p:cNvGrpSpPr>
                  <a:grpSpLocks/>
                </p:cNvGrpSpPr>
                <p:nvPr/>
              </p:nvGrpSpPr>
              <p:grpSpPr bwMode="auto">
                <a:xfrm>
                  <a:off x="399" y="683"/>
                  <a:ext cx="425" cy="960"/>
                  <a:chOff x="0" y="0"/>
                  <a:chExt cx="1085" cy="2450"/>
                </a:xfrm>
              </p:grpSpPr>
              <p:sp>
                <p:nvSpPr>
                  <p:cNvPr id="3298" name="Freeform 378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67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9" name="Freeform 379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-218" y="1741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7" name="Group 380"/>
                <p:cNvGrpSpPr>
                  <a:grpSpLocks/>
                </p:cNvGrpSpPr>
                <p:nvPr/>
              </p:nvGrpSpPr>
              <p:grpSpPr bwMode="auto">
                <a:xfrm>
                  <a:off x="600" y="748"/>
                  <a:ext cx="300" cy="930"/>
                  <a:chOff x="0" y="0"/>
                  <a:chExt cx="766" cy="2373"/>
                </a:xfrm>
              </p:grpSpPr>
              <p:sp>
                <p:nvSpPr>
                  <p:cNvPr id="3296" name="Freeform 381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8" y="642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7" name="Freeform 382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3" y="1700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8" name="Group 383"/>
                <p:cNvGrpSpPr>
                  <a:grpSpLocks/>
                </p:cNvGrpSpPr>
                <p:nvPr/>
              </p:nvGrpSpPr>
              <p:grpSpPr bwMode="auto">
                <a:xfrm rot="88588">
                  <a:off x="808" y="769"/>
                  <a:ext cx="180" cy="913"/>
                  <a:chOff x="0" y="0"/>
                  <a:chExt cx="492" cy="2604"/>
                </a:xfrm>
              </p:grpSpPr>
              <p:sp>
                <p:nvSpPr>
                  <p:cNvPr id="3294" name="Freeform 384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516" y="70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5" name="Freeform 385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222" y="1906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9" name="Group 386"/>
                <p:cNvGrpSpPr>
                  <a:grpSpLocks/>
                </p:cNvGrpSpPr>
                <p:nvPr/>
              </p:nvGrpSpPr>
              <p:grpSpPr bwMode="auto">
                <a:xfrm>
                  <a:off x="1336" y="662"/>
                  <a:ext cx="442" cy="951"/>
                  <a:chOff x="0" y="0"/>
                  <a:chExt cx="1125" cy="2426"/>
                </a:xfrm>
              </p:grpSpPr>
              <p:sp>
                <p:nvSpPr>
                  <p:cNvPr id="3292" name="Freeform 387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3" name="Freeform 388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415" y="17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80" name="Group 389"/>
                <p:cNvGrpSpPr>
                  <a:grpSpLocks/>
                </p:cNvGrpSpPr>
                <p:nvPr/>
              </p:nvGrpSpPr>
              <p:grpSpPr bwMode="auto">
                <a:xfrm>
                  <a:off x="1276" y="721"/>
                  <a:ext cx="347" cy="951"/>
                  <a:chOff x="0" y="0"/>
                  <a:chExt cx="883" cy="2426"/>
                </a:xfrm>
              </p:grpSpPr>
              <p:sp>
                <p:nvSpPr>
                  <p:cNvPr id="3290" name="Freeform 390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-675" y="673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1" name="Freeform 391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204" y="1747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81" name="Group 392"/>
                <p:cNvGrpSpPr>
                  <a:grpSpLocks/>
                </p:cNvGrpSpPr>
                <p:nvPr/>
              </p:nvGrpSpPr>
              <p:grpSpPr bwMode="auto">
                <a:xfrm>
                  <a:off x="1208" y="767"/>
                  <a:ext cx="243" cy="935"/>
                  <a:chOff x="0" y="0"/>
                  <a:chExt cx="619" cy="2386"/>
                </a:xfrm>
              </p:grpSpPr>
              <p:sp>
                <p:nvSpPr>
                  <p:cNvPr id="3288" name="Freeform 393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678" y="678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9" name="Freeform 394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4" y="1762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82" name="Group 395"/>
                <p:cNvGrpSpPr>
                  <a:grpSpLocks/>
                </p:cNvGrpSpPr>
                <p:nvPr/>
              </p:nvGrpSpPr>
              <p:grpSpPr bwMode="auto">
                <a:xfrm>
                  <a:off x="1134" y="813"/>
                  <a:ext cx="159" cy="870"/>
                  <a:chOff x="0" y="0"/>
                  <a:chExt cx="405" cy="2219"/>
                </a:xfrm>
              </p:grpSpPr>
              <p:sp>
                <p:nvSpPr>
                  <p:cNvPr id="3286" name="Freeform 396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613" y="613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7" name="Freeform 397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183" y="1631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83" name="Group 398"/>
                <p:cNvGrpSpPr>
                  <a:grpSpLocks/>
                </p:cNvGrpSpPr>
                <p:nvPr/>
              </p:nvGrpSpPr>
              <p:grpSpPr bwMode="auto">
                <a:xfrm>
                  <a:off x="930" y="826"/>
                  <a:ext cx="167" cy="857"/>
                  <a:chOff x="0" y="0"/>
                  <a:chExt cx="426" cy="2185"/>
                </a:xfrm>
              </p:grpSpPr>
              <p:sp>
                <p:nvSpPr>
                  <p:cNvPr id="3284" name="Freeform 399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387" y="625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5" name="Freeform 400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238" y="1650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228" name="Freeform 401"/>
              <p:cNvSpPr>
                <a:spLocks/>
              </p:cNvSpPr>
              <p:nvPr/>
            </p:nvSpPr>
            <p:spPr bwMode="auto">
              <a:xfrm flipH="1">
                <a:off x="758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29" name="Arc 402"/>
              <p:cNvSpPr>
                <a:spLocks/>
              </p:cNvSpPr>
              <p:nvPr/>
            </p:nvSpPr>
            <p:spPr bwMode="auto">
              <a:xfrm flipH="1">
                <a:off x="413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0" name="Arc 403"/>
              <p:cNvSpPr>
                <a:spLocks/>
              </p:cNvSpPr>
              <p:nvPr/>
            </p:nvSpPr>
            <p:spPr bwMode="auto">
              <a:xfrm flipV="1">
                <a:off x="1163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1" name="Arc 404"/>
              <p:cNvSpPr>
                <a:spLocks/>
              </p:cNvSpPr>
              <p:nvPr/>
            </p:nvSpPr>
            <p:spPr bwMode="auto">
              <a:xfrm flipH="1">
                <a:off x="497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2" name="Arc 405"/>
              <p:cNvSpPr>
                <a:spLocks/>
              </p:cNvSpPr>
              <p:nvPr/>
            </p:nvSpPr>
            <p:spPr bwMode="auto">
              <a:xfrm flipH="1">
                <a:off x="152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3" name="Arc 406"/>
              <p:cNvSpPr>
                <a:spLocks/>
              </p:cNvSpPr>
              <p:nvPr/>
            </p:nvSpPr>
            <p:spPr bwMode="auto">
              <a:xfrm flipH="1">
                <a:off x="82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4" name="Arc 407"/>
              <p:cNvSpPr>
                <a:spLocks/>
              </p:cNvSpPr>
              <p:nvPr/>
            </p:nvSpPr>
            <p:spPr bwMode="auto">
              <a:xfrm>
                <a:off x="1114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5" name="Arc 408"/>
              <p:cNvSpPr>
                <a:spLocks/>
              </p:cNvSpPr>
              <p:nvPr/>
            </p:nvSpPr>
            <p:spPr bwMode="auto">
              <a:xfrm>
                <a:off x="1153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6" name="Arc 409"/>
              <p:cNvSpPr>
                <a:spLocks/>
              </p:cNvSpPr>
              <p:nvPr/>
            </p:nvSpPr>
            <p:spPr bwMode="auto">
              <a:xfrm>
                <a:off x="1188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7" name="Freeform 410"/>
              <p:cNvSpPr>
                <a:spLocks/>
              </p:cNvSpPr>
              <p:nvPr/>
            </p:nvSpPr>
            <p:spPr bwMode="auto">
              <a:xfrm>
                <a:off x="1295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8" name="Freeform 411"/>
              <p:cNvSpPr>
                <a:spLocks/>
              </p:cNvSpPr>
              <p:nvPr/>
            </p:nvSpPr>
            <p:spPr bwMode="auto">
              <a:xfrm rot="19660755" flipV="1">
                <a:off x="999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9" name="Arc 412"/>
              <p:cNvSpPr>
                <a:spLocks/>
              </p:cNvSpPr>
              <p:nvPr/>
            </p:nvSpPr>
            <p:spPr bwMode="auto">
              <a:xfrm flipH="1">
                <a:off x="29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0" name="Arc 413"/>
              <p:cNvSpPr>
                <a:spLocks/>
              </p:cNvSpPr>
              <p:nvPr/>
            </p:nvSpPr>
            <p:spPr bwMode="auto">
              <a:xfrm flipH="1">
                <a:off x="310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1" name="Arc 414"/>
              <p:cNvSpPr>
                <a:spLocks/>
              </p:cNvSpPr>
              <p:nvPr/>
            </p:nvSpPr>
            <p:spPr bwMode="auto">
              <a:xfrm>
                <a:off x="1084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2" name="Freeform 415"/>
              <p:cNvSpPr>
                <a:spLocks/>
              </p:cNvSpPr>
              <p:nvPr/>
            </p:nvSpPr>
            <p:spPr bwMode="auto">
              <a:xfrm flipH="1">
                <a:off x="192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3" name="Freeform 416"/>
              <p:cNvSpPr>
                <a:spLocks/>
              </p:cNvSpPr>
              <p:nvPr/>
            </p:nvSpPr>
            <p:spPr bwMode="auto">
              <a:xfrm flipH="1">
                <a:off x="392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4" name="Freeform 417"/>
              <p:cNvSpPr>
                <a:spLocks/>
              </p:cNvSpPr>
              <p:nvPr/>
            </p:nvSpPr>
            <p:spPr bwMode="auto">
              <a:xfrm flipH="1">
                <a:off x="706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5" name="Freeform 418"/>
              <p:cNvSpPr>
                <a:spLocks/>
              </p:cNvSpPr>
              <p:nvPr/>
            </p:nvSpPr>
            <p:spPr bwMode="auto">
              <a:xfrm>
                <a:off x="1726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6" name="Freeform 419"/>
              <p:cNvSpPr>
                <a:spLocks/>
              </p:cNvSpPr>
              <p:nvPr/>
            </p:nvSpPr>
            <p:spPr bwMode="auto">
              <a:xfrm>
                <a:off x="1521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3 w 776"/>
                  <a:gd name="T23" fmla="*/ 0 h 2368"/>
                  <a:gd name="T24" fmla="*/ 3 w 776"/>
                  <a:gd name="T25" fmla="*/ 0 h 2368"/>
                  <a:gd name="T26" fmla="*/ 3 w 776"/>
                  <a:gd name="T27" fmla="*/ 0 h 2368"/>
                  <a:gd name="T28" fmla="*/ 3 w 776"/>
                  <a:gd name="T29" fmla="*/ 0 h 2368"/>
                  <a:gd name="T30" fmla="*/ 4 w 776"/>
                  <a:gd name="T31" fmla="*/ 0 h 2368"/>
                  <a:gd name="T32" fmla="*/ 3 w 776"/>
                  <a:gd name="T33" fmla="*/ 0 h 2368"/>
                  <a:gd name="T34" fmla="*/ 4 w 776"/>
                  <a:gd name="T35" fmla="*/ 0 h 2368"/>
                  <a:gd name="T36" fmla="*/ 3 w 776"/>
                  <a:gd name="T37" fmla="*/ 0 h 2368"/>
                  <a:gd name="T38" fmla="*/ 4 w 776"/>
                  <a:gd name="T39" fmla="*/ 0 h 2368"/>
                  <a:gd name="T40" fmla="*/ 4 w 776"/>
                  <a:gd name="T41" fmla="*/ 0 h 2368"/>
                  <a:gd name="T42" fmla="*/ 4 w 776"/>
                  <a:gd name="T43" fmla="*/ 0 h 2368"/>
                  <a:gd name="T44" fmla="*/ 4 w 776"/>
                  <a:gd name="T45" fmla="*/ 0 h 2368"/>
                  <a:gd name="T46" fmla="*/ 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7" name="Freeform 420"/>
              <p:cNvSpPr>
                <a:spLocks/>
              </p:cNvSpPr>
              <p:nvPr/>
            </p:nvSpPr>
            <p:spPr bwMode="auto">
              <a:xfrm>
                <a:off x="1543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8" name="Freeform 421"/>
              <p:cNvSpPr>
                <a:spLocks/>
              </p:cNvSpPr>
              <p:nvPr/>
            </p:nvSpPr>
            <p:spPr bwMode="auto">
              <a:xfrm rot="-1346631">
                <a:off x="1286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9" name="Freeform 422"/>
              <p:cNvSpPr>
                <a:spLocks/>
              </p:cNvSpPr>
              <p:nvPr/>
            </p:nvSpPr>
            <p:spPr bwMode="auto">
              <a:xfrm rot="1346631" flipH="1">
                <a:off x="668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684" name="Group 423"/>
          <p:cNvGrpSpPr>
            <a:grpSpLocks/>
          </p:cNvGrpSpPr>
          <p:nvPr/>
        </p:nvGrpSpPr>
        <p:grpSpPr bwMode="auto">
          <a:xfrm>
            <a:off x="6622955" y="3845368"/>
            <a:ext cx="914400" cy="1524000"/>
            <a:chOff x="0" y="0"/>
            <a:chExt cx="2170" cy="2486"/>
          </a:xfrm>
        </p:grpSpPr>
        <p:grpSp>
          <p:nvGrpSpPr>
            <p:cNvPr id="3088" name="Group 424"/>
            <p:cNvGrpSpPr>
              <a:grpSpLocks/>
            </p:cNvGrpSpPr>
            <p:nvPr/>
          </p:nvGrpSpPr>
          <p:grpSpPr bwMode="auto">
            <a:xfrm>
              <a:off x="965" y="1910"/>
              <a:ext cx="768" cy="576"/>
              <a:chOff x="0" y="0"/>
              <a:chExt cx="768" cy="576"/>
            </a:xfrm>
          </p:grpSpPr>
          <p:sp>
            <p:nvSpPr>
              <p:cNvPr id="3220" name="Oval 4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21" name="Oval 426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89" name="Group 427"/>
            <p:cNvGrpSpPr>
              <a:grpSpLocks/>
            </p:cNvGrpSpPr>
            <p:nvPr/>
          </p:nvGrpSpPr>
          <p:grpSpPr bwMode="auto">
            <a:xfrm>
              <a:off x="1142" y="1103"/>
              <a:ext cx="768" cy="576"/>
              <a:chOff x="0" y="0"/>
              <a:chExt cx="768" cy="576"/>
            </a:xfrm>
          </p:grpSpPr>
          <p:sp>
            <p:nvSpPr>
              <p:cNvPr id="3218" name="Oval 4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19" name="Oval 429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90" name="Group 430"/>
            <p:cNvGrpSpPr>
              <a:grpSpLocks/>
            </p:cNvGrpSpPr>
            <p:nvPr/>
          </p:nvGrpSpPr>
          <p:grpSpPr bwMode="auto">
            <a:xfrm>
              <a:off x="19" y="0"/>
              <a:ext cx="768" cy="576"/>
              <a:chOff x="0" y="0"/>
              <a:chExt cx="768" cy="576"/>
            </a:xfrm>
          </p:grpSpPr>
          <p:sp>
            <p:nvSpPr>
              <p:cNvPr id="3216" name="Oval 4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17" name="Oval 432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91" name="Group 433"/>
            <p:cNvGrpSpPr>
              <a:grpSpLocks/>
            </p:cNvGrpSpPr>
            <p:nvPr/>
          </p:nvGrpSpPr>
          <p:grpSpPr bwMode="auto">
            <a:xfrm>
              <a:off x="0" y="0"/>
              <a:ext cx="2170" cy="1702"/>
              <a:chOff x="0" y="0"/>
              <a:chExt cx="2170" cy="1702"/>
            </a:xfrm>
          </p:grpSpPr>
          <p:grpSp>
            <p:nvGrpSpPr>
              <p:cNvPr id="3092" name="Group 434"/>
              <p:cNvGrpSpPr>
                <a:grpSpLocks/>
              </p:cNvGrpSpPr>
              <p:nvPr/>
            </p:nvGrpSpPr>
            <p:grpSpPr bwMode="auto">
              <a:xfrm>
                <a:off x="525" y="308"/>
                <a:ext cx="1145" cy="844"/>
                <a:chOff x="0" y="0"/>
                <a:chExt cx="2919" cy="2151"/>
              </a:xfrm>
            </p:grpSpPr>
            <p:sp>
              <p:nvSpPr>
                <p:cNvPr id="3214" name="Oval 43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15" name="Oval 436"/>
                <p:cNvSpPr>
                  <a:spLocks noChangeArrowheads="1"/>
                </p:cNvSpPr>
                <p:nvPr/>
              </p:nvSpPr>
              <p:spPr bwMode="auto">
                <a:xfrm>
                  <a:off x="1115" y="787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93" name="Group 437"/>
              <p:cNvGrpSpPr>
                <a:grpSpLocks/>
              </p:cNvGrpSpPr>
              <p:nvPr/>
            </p:nvGrpSpPr>
            <p:grpSpPr bwMode="auto">
              <a:xfrm>
                <a:off x="0" y="0"/>
                <a:ext cx="2145" cy="1702"/>
                <a:chOff x="0" y="0"/>
                <a:chExt cx="2145" cy="1702"/>
              </a:xfrm>
            </p:grpSpPr>
            <p:grpSp>
              <p:nvGrpSpPr>
                <p:cNvPr id="3116" name="Group 438"/>
                <p:cNvGrpSpPr>
                  <a:grpSpLocks/>
                </p:cNvGrpSpPr>
                <p:nvPr/>
              </p:nvGrpSpPr>
              <p:grpSpPr bwMode="auto">
                <a:xfrm>
                  <a:off x="1390" y="589"/>
                  <a:ext cx="493" cy="912"/>
                  <a:chOff x="0" y="0"/>
                  <a:chExt cx="1258" cy="2327"/>
                </a:xfrm>
              </p:grpSpPr>
              <p:sp>
                <p:nvSpPr>
                  <p:cNvPr id="3212" name="Freeform 439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3" name="Freeform 440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548" y="1618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17" name="Group 441"/>
                <p:cNvGrpSpPr>
                  <a:grpSpLocks/>
                </p:cNvGrpSpPr>
                <p:nvPr/>
              </p:nvGrpSpPr>
              <p:grpSpPr bwMode="auto">
                <a:xfrm>
                  <a:off x="1152" y="781"/>
                  <a:ext cx="966" cy="522"/>
                  <a:chOff x="0" y="0"/>
                  <a:chExt cx="2463" cy="1332"/>
                </a:xfrm>
              </p:grpSpPr>
              <p:sp>
                <p:nvSpPr>
                  <p:cNvPr id="3210" name="Freeform 442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0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1" name="Freeform 443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1489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18" name="Group 444"/>
                <p:cNvGrpSpPr>
                  <a:grpSpLocks/>
                </p:cNvGrpSpPr>
                <p:nvPr/>
              </p:nvGrpSpPr>
              <p:grpSpPr bwMode="auto">
                <a:xfrm>
                  <a:off x="1165" y="707"/>
                  <a:ext cx="971" cy="417"/>
                  <a:chOff x="0" y="0"/>
                  <a:chExt cx="2477" cy="1064"/>
                </a:xfrm>
              </p:grpSpPr>
              <p:sp>
                <p:nvSpPr>
                  <p:cNvPr id="3208" name="Freeform 445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0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9" name="Freeform 446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1545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19" name="Group 447"/>
                <p:cNvGrpSpPr>
                  <a:grpSpLocks/>
                </p:cNvGrpSpPr>
                <p:nvPr/>
              </p:nvGrpSpPr>
              <p:grpSpPr bwMode="auto">
                <a:xfrm>
                  <a:off x="1176" y="630"/>
                  <a:ext cx="969" cy="364"/>
                  <a:chOff x="0" y="0"/>
                  <a:chExt cx="2472" cy="927"/>
                </a:xfrm>
              </p:grpSpPr>
              <p:sp>
                <p:nvSpPr>
                  <p:cNvPr id="3206" name="Freeform 448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0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7" name="Freeform 449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1571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0" name="Group 450"/>
                <p:cNvGrpSpPr>
                  <a:grpSpLocks/>
                </p:cNvGrpSpPr>
                <p:nvPr/>
              </p:nvGrpSpPr>
              <p:grpSpPr bwMode="auto">
                <a:xfrm>
                  <a:off x="1189" y="543"/>
                  <a:ext cx="918" cy="258"/>
                  <a:chOff x="0" y="0"/>
                  <a:chExt cx="2342" cy="657"/>
                </a:xfrm>
              </p:grpSpPr>
              <p:sp>
                <p:nvSpPr>
                  <p:cNvPr id="3204" name="Freeform 451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0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5" name="Freeform 452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1512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1" name="Group 453"/>
                <p:cNvGrpSpPr>
                  <a:grpSpLocks/>
                </p:cNvGrpSpPr>
                <p:nvPr/>
              </p:nvGrpSpPr>
              <p:grpSpPr bwMode="auto">
                <a:xfrm>
                  <a:off x="1199" y="487"/>
                  <a:ext cx="843" cy="134"/>
                  <a:chOff x="0" y="0"/>
                  <a:chExt cx="2150" cy="343"/>
                </a:xfrm>
              </p:grpSpPr>
              <p:sp>
                <p:nvSpPr>
                  <p:cNvPr id="3202" name="Freeform 454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0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3" name="Freeform 455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1396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2" name="Group 456"/>
                <p:cNvGrpSpPr>
                  <a:grpSpLocks/>
                </p:cNvGrpSpPr>
                <p:nvPr/>
              </p:nvGrpSpPr>
              <p:grpSpPr bwMode="auto">
                <a:xfrm>
                  <a:off x="1181" y="349"/>
                  <a:ext cx="737" cy="167"/>
                  <a:chOff x="0" y="0"/>
                  <a:chExt cx="1879" cy="427"/>
                </a:xfrm>
              </p:grpSpPr>
              <p:sp>
                <p:nvSpPr>
                  <p:cNvPr id="3200" name="Freeform 457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0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1" name="Freeform 458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1217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3" name="Group 459"/>
                <p:cNvGrpSpPr>
                  <a:grpSpLocks/>
                </p:cNvGrpSpPr>
                <p:nvPr/>
              </p:nvGrpSpPr>
              <p:grpSpPr bwMode="auto">
                <a:xfrm>
                  <a:off x="279" y="637"/>
                  <a:ext cx="493" cy="912"/>
                  <a:chOff x="0" y="0"/>
                  <a:chExt cx="1257" cy="2326"/>
                </a:xfrm>
              </p:grpSpPr>
              <p:sp>
                <p:nvSpPr>
                  <p:cNvPr id="3198" name="Freeform 460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239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9" name="Freeform 461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-218" y="16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4" name="Group 462"/>
                <p:cNvGrpSpPr>
                  <a:grpSpLocks/>
                </p:cNvGrpSpPr>
                <p:nvPr/>
              </p:nvGrpSpPr>
              <p:grpSpPr bwMode="auto">
                <a:xfrm>
                  <a:off x="27" y="850"/>
                  <a:ext cx="966" cy="522"/>
                  <a:chOff x="0" y="0"/>
                  <a:chExt cx="2463" cy="1332"/>
                </a:xfrm>
              </p:grpSpPr>
              <p:sp>
                <p:nvSpPr>
                  <p:cNvPr id="3196" name="Freeform 463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649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7" name="Freeform 464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0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5" name="Group 465"/>
                <p:cNvGrpSpPr>
                  <a:grpSpLocks/>
                </p:cNvGrpSpPr>
                <p:nvPr/>
              </p:nvGrpSpPr>
              <p:grpSpPr bwMode="auto">
                <a:xfrm>
                  <a:off x="9" y="777"/>
                  <a:ext cx="971" cy="417"/>
                  <a:chOff x="0" y="0"/>
                  <a:chExt cx="2477" cy="1064"/>
                </a:xfrm>
              </p:grpSpPr>
              <p:sp>
                <p:nvSpPr>
                  <p:cNvPr id="3194" name="Freeform 466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741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5" name="Freeform 467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0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6" name="Group 468"/>
                <p:cNvGrpSpPr>
                  <a:grpSpLocks/>
                </p:cNvGrpSpPr>
                <p:nvPr/>
              </p:nvGrpSpPr>
              <p:grpSpPr bwMode="auto">
                <a:xfrm>
                  <a:off x="0" y="700"/>
                  <a:ext cx="969" cy="363"/>
                  <a:chOff x="0" y="0"/>
                  <a:chExt cx="2472" cy="927"/>
                </a:xfrm>
              </p:grpSpPr>
              <p:sp>
                <p:nvSpPr>
                  <p:cNvPr id="3192" name="Freeform 469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795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3" name="Freeform 470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0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7" name="Group 471"/>
                <p:cNvGrpSpPr>
                  <a:grpSpLocks/>
                </p:cNvGrpSpPr>
                <p:nvPr/>
              </p:nvGrpSpPr>
              <p:grpSpPr bwMode="auto">
                <a:xfrm>
                  <a:off x="38" y="613"/>
                  <a:ext cx="918" cy="257"/>
                  <a:chOff x="0" y="0"/>
                  <a:chExt cx="2342" cy="657"/>
                </a:xfrm>
              </p:grpSpPr>
              <p:sp>
                <p:nvSpPr>
                  <p:cNvPr id="3190" name="Freeform 472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797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1" name="Freeform 473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0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8" name="Group 474"/>
                <p:cNvGrpSpPr>
                  <a:grpSpLocks/>
                </p:cNvGrpSpPr>
                <p:nvPr/>
              </p:nvGrpSpPr>
              <p:grpSpPr bwMode="auto">
                <a:xfrm>
                  <a:off x="103" y="556"/>
                  <a:ext cx="843" cy="134"/>
                  <a:chOff x="0" y="0"/>
                  <a:chExt cx="2150" cy="343"/>
                </a:xfrm>
              </p:grpSpPr>
              <p:sp>
                <p:nvSpPr>
                  <p:cNvPr id="3188" name="Freeform 475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746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9" name="Freeform 476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0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9" name="Group 477"/>
                <p:cNvGrpSpPr>
                  <a:grpSpLocks/>
                </p:cNvGrpSpPr>
                <p:nvPr/>
              </p:nvGrpSpPr>
              <p:grpSpPr bwMode="auto">
                <a:xfrm>
                  <a:off x="227" y="418"/>
                  <a:ext cx="737" cy="167"/>
                  <a:chOff x="0" y="0"/>
                  <a:chExt cx="1879" cy="427"/>
                </a:xfrm>
              </p:grpSpPr>
              <p:sp>
                <p:nvSpPr>
                  <p:cNvPr id="3186" name="Freeform 478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646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7" name="Freeform 479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0" name="Group 480"/>
                <p:cNvGrpSpPr>
                  <a:grpSpLocks/>
                </p:cNvGrpSpPr>
                <p:nvPr/>
              </p:nvGrpSpPr>
              <p:grpSpPr bwMode="auto">
                <a:xfrm>
                  <a:off x="271" y="341"/>
                  <a:ext cx="725" cy="218"/>
                  <a:chOff x="0" y="0"/>
                  <a:chExt cx="1850" cy="554"/>
                </a:xfrm>
              </p:grpSpPr>
              <p:sp>
                <p:nvSpPr>
                  <p:cNvPr id="3184" name="Freeform 481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617" y="33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5" name="Freeform 482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1" name="Group 483"/>
                <p:cNvGrpSpPr>
                  <a:grpSpLocks/>
                </p:cNvGrpSpPr>
                <p:nvPr/>
              </p:nvGrpSpPr>
              <p:grpSpPr bwMode="auto">
                <a:xfrm>
                  <a:off x="357" y="231"/>
                  <a:ext cx="693" cy="291"/>
                  <a:chOff x="0" y="0"/>
                  <a:chExt cx="693" cy="291"/>
                </a:xfrm>
              </p:grpSpPr>
              <p:sp>
                <p:nvSpPr>
                  <p:cNvPr id="3182" name="Freeform 484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209" y="207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3" name="Freeform 485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0" y="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2" name="Group 486"/>
                <p:cNvGrpSpPr>
                  <a:grpSpLocks/>
                </p:cNvGrpSpPr>
                <p:nvPr/>
              </p:nvGrpSpPr>
              <p:grpSpPr bwMode="auto">
                <a:xfrm>
                  <a:off x="439" y="118"/>
                  <a:ext cx="664" cy="349"/>
                  <a:chOff x="0" y="0"/>
                  <a:chExt cx="664" cy="349"/>
                </a:xfrm>
              </p:grpSpPr>
              <p:sp>
                <p:nvSpPr>
                  <p:cNvPr id="3180" name="Freeform 487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173" y="265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1" name="Freeform 488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0" y="0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3" name="Group 489"/>
                <p:cNvGrpSpPr>
                  <a:grpSpLocks/>
                </p:cNvGrpSpPr>
                <p:nvPr/>
              </p:nvGrpSpPr>
              <p:grpSpPr bwMode="auto">
                <a:xfrm>
                  <a:off x="669" y="30"/>
                  <a:ext cx="305" cy="593"/>
                  <a:chOff x="0" y="0"/>
                  <a:chExt cx="778" cy="1512"/>
                </a:xfrm>
              </p:grpSpPr>
              <p:sp>
                <p:nvSpPr>
                  <p:cNvPr id="3178" name="Freeform 490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119" y="852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9" name="Freeform 491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-127" y="127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4" name="Group 492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248" cy="601"/>
                  <a:chOff x="0" y="0"/>
                  <a:chExt cx="634" cy="1534"/>
                </a:xfrm>
              </p:grpSpPr>
              <p:sp>
                <p:nvSpPr>
                  <p:cNvPr id="3176" name="Freeform 493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6" y="89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7" name="Freeform 494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116" y="116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5" name="Group 495"/>
                <p:cNvGrpSpPr>
                  <a:grpSpLocks/>
                </p:cNvGrpSpPr>
                <p:nvPr/>
              </p:nvGrpSpPr>
              <p:grpSpPr bwMode="auto">
                <a:xfrm>
                  <a:off x="1136" y="252"/>
                  <a:ext cx="723" cy="222"/>
                  <a:chOff x="0" y="0"/>
                  <a:chExt cx="1845" cy="566"/>
                </a:xfrm>
              </p:grpSpPr>
              <p:sp>
                <p:nvSpPr>
                  <p:cNvPr id="3174" name="Freeform 496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0" y="351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5" name="Freeform 497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1183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6" name="Group 498"/>
                <p:cNvGrpSpPr>
                  <a:grpSpLocks/>
                </p:cNvGrpSpPr>
                <p:nvPr/>
              </p:nvGrpSpPr>
              <p:grpSpPr bwMode="auto">
                <a:xfrm>
                  <a:off x="1081" y="163"/>
                  <a:ext cx="699" cy="282"/>
                  <a:chOff x="0" y="0"/>
                  <a:chExt cx="1781" cy="717"/>
                </a:xfrm>
              </p:grpSpPr>
              <p:sp>
                <p:nvSpPr>
                  <p:cNvPr id="3172" name="Freeform 499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0" y="50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3" name="Freeform 500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1119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137" name="Freeform 501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51" y="370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38" name="Freeform 502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62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39" name="Group 503"/>
                <p:cNvGrpSpPr>
                  <a:grpSpLocks/>
                </p:cNvGrpSpPr>
                <p:nvPr/>
              </p:nvGrpSpPr>
              <p:grpSpPr bwMode="auto">
                <a:xfrm>
                  <a:off x="1127" y="5"/>
                  <a:ext cx="251" cy="596"/>
                  <a:chOff x="0" y="0"/>
                  <a:chExt cx="640" cy="1520"/>
                </a:xfrm>
              </p:grpSpPr>
              <p:sp>
                <p:nvSpPr>
                  <p:cNvPr id="3170" name="Freeform 504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-439" y="897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1" name="Freeform 505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209" y="138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0" name="Group 506"/>
                <p:cNvGrpSpPr>
                  <a:grpSpLocks/>
                </p:cNvGrpSpPr>
                <p:nvPr/>
              </p:nvGrpSpPr>
              <p:grpSpPr bwMode="auto">
                <a:xfrm>
                  <a:off x="1180" y="53"/>
                  <a:ext cx="398" cy="574"/>
                  <a:chOff x="0" y="0"/>
                  <a:chExt cx="1017" cy="1464"/>
                </a:xfrm>
              </p:grpSpPr>
              <p:sp>
                <p:nvSpPr>
                  <p:cNvPr id="3168" name="Freeform 507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-443" y="750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9" name="Freeform 508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494" y="96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1" name="Group 509"/>
                <p:cNvGrpSpPr>
                  <a:grpSpLocks/>
                </p:cNvGrpSpPr>
                <p:nvPr/>
              </p:nvGrpSpPr>
              <p:grpSpPr bwMode="auto">
                <a:xfrm>
                  <a:off x="1100" y="2"/>
                  <a:ext cx="95" cy="567"/>
                  <a:chOff x="0" y="0"/>
                  <a:chExt cx="243" cy="1448"/>
                </a:xfrm>
              </p:grpSpPr>
              <p:sp>
                <p:nvSpPr>
                  <p:cNvPr id="3166" name="Freeform 510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434" y="928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7" name="Freeform 511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80" y="186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2" name="Group 512"/>
                <p:cNvGrpSpPr>
                  <a:grpSpLocks/>
                </p:cNvGrpSpPr>
                <p:nvPr/>
              </p:nvGrpSpPr>
              <p:grpSpPr bwMode="auto">
                <a:xfrm>
                  <a:off x="399" y="683"/>
                  <a:ext cx="425" cy="960"/>
                  <a:chOff x="0" y="0"/>
                  <a:chExt cx="1085" cy="2450"/>
                </a:xfrm>
              </p:grpSpPr>
              <p:sp>
                <p:nvSpPr>
                  <p:cNvPr id="3164" name="Freeform 513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67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5" name="Freeform 514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-218" y="1741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3" name="Group 515"/>
                <p:cNvGrpSpPr>
                  <a:grpSpLocks/>
                </p:cNvGrpSpPr>
                <p:nvPr/>
              </p:nvGrpSpPr>
              <p:grpSpPr bwMode="auto">
                <a:xfrm>
                  <a:off x="600" y="748"/>
                  <a:ext cx="300" cy="930"/>
                  <a:chOff x="0" y="0"/>
                  <a:chExt cx="766" cy="2373"/>
                </a:xfrm>
              </p:grpSpPr>
              <p:sp>
                <p:nvSpPr>
                  <p:cNvPr id="3162" name="Freeform 516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8" y="642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3" name="Freeform 517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3" y="1700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4" name="Group 518"/>
                <p:cNvGrpSpPr>
                  <a:grpSpLocks/>
                </p:cNvGrpSpPr>
                <p:nvPr/>
              </p:nvGrpSpPr>
              <p:grpSpPr bwMode="auto">
                <a:xfrm rot="88588">
                  <a:off x="808" y="769"/>
                  <a:ext cx="180" cy="913"/>
                  <a:chOff x="0" y="0"/>
                  <a:chExt cx="492" cy="2604"/>
                </a:xfrm>
              </p:grpSpPr>
              <p:sp>
                <p:nvSpPr>
                  <p:cNvPr id="3160" name="Freeform 519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516" y="70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1" name="Freeform 520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222" y="1906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5" name="Group 521"/>
                <p:cNvGrpSpPr>
                  <a:grpSpLocks/>
                </p:cNvGrpSpPr>
                <p:nvPr/>
              </p:nvGrpSpPr>
              <p:grpSpPr bwMode="auto">
                <a:xfrm>
                  <a:off x="1336" y="662"/>
                  <a:ext cx="442" cy="951"/>
                  <a:chOff x="0" y="0"/>
                  <a:chExt cx="1125" cy="2426"/>
                </a:xfrm>
              </p:grpSpPr>
              <p:sp>
                <p:nvSpPr>
                  <p:cNvPr id="3158" name="Freeform 522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9" name="Freeform 523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415" y="17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6" name="Group 524"/>
                <p:cNvGrpSpPr>
                  <a:grpSpLocks/>
                </p:cNvGrpSpPr>
                <p:nvPr/>
              </p:nvGrpSpPr>
              <p:grpSpPr bwMode="auto">
                <a:xfrm>
                  <a:off x="1276" y="721"/>
                  <a:ext cx="347" cy="951"/>
                  <a:chOff x="0" y="0"/>
                  <a:chExt cx="883" cy="2426"/>
                </a:xfrm>
              </p:grpSpPr>
              <p:sp>
                <p:nvSpPr>
                  <p:cNvPr id="3156" name="Freeform 525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-675" y="673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7" name="Freeform 526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204" y="1747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7" name="Group 527"/>
                <p:cNvGrpSpPr>
                  <a:grpSpLocks/>
                </p:cNvGrpSpPr>
                <p:nvPr/>
              </p:nvGrpSpPr>
              <p:grpSpPr bwMode="auto">
                <a:xfrm>
                  <a:off x="1208" y="767"/>
                  <a:ext cx="243" cy="935"/>
                  <a:chOff x="0" y="0"/>
                  <a:chExt cx="619" cy="2386"/>
                </a:xfrm>
              </p:grpSpPr>
              <p:sp>
                <p:nvSpPr>
                  <p:cNvPr id="3154" name="Freeform 528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678" y="678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5" name="Freeform 529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4" y="1762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8" name="Group 530"/>
                <p:cNvGrpSpPr>
                  <a:grpSpLocks/>
                </p:cNvGrpSpPr>
                <p:nvPr/>
              </p:nvGrpSpPr>
              <p:grpSpPr bwMode="auto">
                <a:xfrm>
                  <a:off x="1134" y="813"/>
                  <a:ext cx="159" cy="870"/>
                  <a:chOff x="0" y="0"/>
                  <a:chExt cx="405" cy="2219"/>
                </a:xfrm>
              </p:grpSpPr>
              <p:sp>
                <p:nvSpPr>
                  <p:cNvPr id="3152" name="Freeform 531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613" y="613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3" name="Freeform 532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183" y="1631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9" name="Group 533"/>
                <p:cNvGrpSpPr>
                  <a:grpSpLocks/>
                </p:cNvGrpSpPr>
                <p:nvPr/>
              </p:nvGrpSpPr>
              <p:grpSpPr bwMode="auto">
                <a:xfrm>
                  <a:off x="930" y="826"/>
                  <a:ext cx="167" cy="857"/>
                  <a:chOff x="0" y="0"/>
                  <a:chExt cx="426" cy="2185"/>
                </a:xfrm>
              </p:grpSpPr>
              <p:sp>
                <p:nvSpPr>
                  <p:cNvPr id="3150" name="Freeform 534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387" y="625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1" name="Freeform 535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238" y="1650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094" name="Freeform 536"/>
              <p:cNvSpPr>
                <a:spLocks/>
              </p:cNvSpPr>
              <p:nvPr/>
            </p:nvSpPr>
            <p:spPr bwMode="auto">
              <a:xfrm flipH="1">
                <a:off x="758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5" name="Arc 537"/>
              <p:cNvSpPr>
                <a:spLocks/>
              </p:cNvSpPr>
              <p:nvPr/>
            </p:nvSpPr>
            <p:spPr bwMode="auto">
              <a:xfrm flipH="1">
                <a:off x="413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6" name="Arc 538"/>
              <p:cNvSpPr>
                <a:spLocks/>
              </p:cNvSpPr>
              <p:nvPr/>
            </p:nvSpPr>
            <p:spPr bwMode="auto">
              <a:xfrm flipV="1">
                <a:off x="1163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7" name="Arc 539"/>
              <p:cNvSpPr>
                <a:spLocks/>
              </p:cNvSpPr>
              <p:nvPr/>
            </p:nvSpPr>
            <p:spPr bwMode="auto">
              <a:xfrm flipH="1">
                <a:off x="497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8" name="Arc 540"/>
              <p:cNvSpPr>
                <a:spLocks/>
              </p:cNvSpPr>
              <p:nvPr/>
            </p:nvSpPr>
            <p:spPr bwMode="auto">
              <a:xfrm flipH="1">
                <a:off x="152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9" name="Arc 541"/>
              <p:cNvSpPr>
                <a:spLocks/>
              </p:cNvSpPr>
              <p:nvPr/>
            </p:nvSpPr>
            <p:spPr bwMode="auto">
              <a:xfrm flipH="1">
                <a:off x="82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0" name="Arc 542"/>
              <p:cNvSpPr>
                <a:spLocks/>
              </p:cNvSpPr>
              <p:nvPr/>
            </p:nvSpPr>
            <p:spPr bwMode="auto">
              <a:xfrm>
                <a:off x="1114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1" name="Arc 543"/>
              <p:cNvSpPr>
                <a:spLocks/>
              </p:cNvSpPr>
              <p:nvPr/>
            </p:nvSpPr>
            <p:spPr bwMode="auto">
              <a:xfrm>
                <a:off x="1153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2" name="Arc 544"/>
              <p:cNvSpPr>
                <a:spLocks/>
              </p:cNvSpPr>
              <p:nvPr/>
            </p:nvSpPr>
            <p:spPr bwMode="auto">
              <a:xfrm>
                <a:off x="1188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3" name="Freeform 545"/>
              <p:cNvSpPr>
                <a:spLocks/>
              </p:cNvSpPr>
              <p:nvPr/>
            </p:nvSpPr>
            <p:spPr bwMode="auto">
              <a:xfrm>
                <a:off x="1295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4" name="Freeform 546"/>
              <p:cNvSpPr>
                <a:spLocks/>
              </p:cNvSpPr>
              <p:nvPr/>
            </p:nvSpPr>
            <p:spPr bwMode="auto">
              <a:xfrm rot="19660755" flipV="1">
                <a:off x="999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5" name="Arc 547"/>
              <p:cNvSpPr>
                <a:spLocks/>
              </p:cNvSpPr>
              <p:nvPr/>
            </p:nvSpPr>
            <p:spPr bwMode="auto">
              <a:xfrm flipH="1">
                <a:off x="29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6" name="Arc 548"/>
              <p:cNvSpPr>
                <a:spLocks/>
              </p:cNvSpPr>
              <p:nvPr/>
            </p:nvSpPr>
            <p:spPr bwMode="auto">
              <a:xfrm flipH="1">
                <a:off x="310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7" name="Arc 549"/>
              <p:cNvSpPr>
                <a:spLocks/>
              </p:cNvSpPr>
              <p:nvPr/>
            </p:nvSpPr>
            <p:spPr bwMode="auto">
              <a:xfrm>
                <a:off x="1084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8" name="Freeform 550"/>
              <p:cNvSpPr>
                <a:spLocks/>
              </p:cNvSpPr>
              <p:nvPr/>
            </p:nvSpPr>
            <p:spPr bwMode="auto">
              <a:xfrm flipH="1">
                <a:off x="192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9" name="Freeform 551"/>
              <p:cNvSpPr>
                <a:spLocks/>
              </p:cNvSpPr>
              <p:nvPr/>
            </p:nvSpPr>
            <p:spPr bwMode="auto">
              <a:xfrm flipH="1">
                <a:off x="392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0" name="Freeform 552"/>
              <p:cNvSpPr>
                <a:spLocks/>
              </p:cNvSpPr>
              <p:nvPr/>
            </p:nvSpPr>
            <p:spPr bwMode="auto">
              <a:xfrm flipH="1">
                <a:off x="706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1" name="Freeform 553"/>
              <p:cNvSpPr>
                <a:spLocks/>
              </p:cNvSpPr>
              <p:nvPr/>
            </p:nvSpPr>
            <p:spPr bwMode="auto">
              <a:xfrm>
                <a:off x="1726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2" name="Freeform 554"/>
              <p:cNvSpPr>
                <a:spLocks/>
              </p:cNvSpPr>
              <p:nvPr/>
            </p:nvSpPr>
            <p:spPr bwMode="auto">
              <a:xfrm>
                <a:off x="1521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3 w 776"/>
                  <a:gd name="T23" fmla="*/ 0 h 2368"/>
                  <a:gd name="T24" fmla="*/ 3 w 776"/>
                  <a:gd name="T25" fmla="*/ 0 h 2368"/>
                  <a:gd name="T26" fmla="*/ 3 w 776"/>
                  <a:gd name="T27" fmla="*/ 0 h 2368"/>
                  <a:gd name="T28" fmla="*/ 3 w 776"/>
                  <a:gd name="T29" fmla="*/ 0 h 2368"/>
                  <a:gd name="T30" fmla="*/ 4 w 776"/>
                  <a:gd name="T31" fmla="*/ 0 h 2368"/>
                  <a:gd name="T32" fmla="*/ 3 w 776"/>
                  <a:gd name="T33" fmla="*/ 0 h 2368"/>
                  <a:gd name="T34" fmla="*/ 4 w 776"/>
                  <a:gd name="T35" fmla="*/ 0 h 2368"/>
                  <a:gd name="T36" fmla="*/ 3 w 776"/>
                  <a:gd name="T37" fmla="*/ 0 h 2368"/>
                  <a:gd name="T38" fmla="*/ 4 w 776"/>
                  <a:gd name="T39" fmla="*/ 0 h 2368"/>
                  <a:gd name="T40" fmla="*/ 4 w 776"/>
                  <a:gd name="T41" fmla="*/ 0 h 2368"/>
                  <a:gd name="T42" fmla="*/ 4 w 776"/>
                  <a:gd name="T43" fmla="*/ 0 h 2368"/>
                  <a:gd name="T44" fmla="*/ 4 w 776"/>
                  <a:gd name="T45" fmla="*/ 0 h 2368"/>
                  <a:gd name="T46" fmla="*/ 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3" name="Freeform 555"/>
              <p:cNvSpPr>
                <a:spLocks/>
              </p:cNvSpPr>
              <p:nvPr/>
            </p:nvSpPr>
            <p:spPr bwMode="auto">
              <a:xfrm>
                <a:off x="1543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4" name="Freeform 556"/>
              <p:cNvSpPr>
                <a:spLocks/>
              </p:cNvSpPr>
              <p:nvPr/>
            </p:nvSpPr>
            <p:spPr bwMode="auto">
              <a:xfrm rot="-1346631">
                <a:off x="1286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5" name="Freeform 557"/>
              <p:cNvSpPr>
                <a:spLocks/>
              </p:cNvSpPr>
              <p:nvPr/>
            </p:nvSpPr>
            <p:spPr bwMode="auto">
              <a:xfrm rot="1346631" flipH="1">
                <a:off x="668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080" name="Picture 558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066802"/>
            <a:ext cx="742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07" name="Text Box 559"/>
          <p:cNvSpPr txBox="1">
            <a:spLocks noChangeArrowheads="1"/>
          </p:cNvSpPr>
          <p:nvPr/>
        </p:nvSpPr>
        <p:spPr bwMode="auto">
          <a:xfrm>
            <a:off x="1933259" y="584465"/>
            <a:ext cx="5314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</a:rPr>
              <a:t>UBND QUẬN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</a:rPr>
              <a:t>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MẦM NON BẮC CẦU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28214" name="Nhac Beat bai hat Bong hong tang co MP3 cuc dinh (1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7" name="TextBox 566"/>
          <p:cNvSpPr txBox="1"/>
          <p:nvPr/>
        </p:nvSpPr>
        <p:spPr>
          <a:xfrm>
            <a:off x="273758" y="2368273"/>
            <a:ext cx="89569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TÀI : 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BIẾT VÀ PHÒNG TRÁNH 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VẬT DỤNG GÂY NGUY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HIỂM</a:t>
            </a:r>
          </a:p>
        </p:txBody>
      </p:sp>
      <p:pic>
        <p:nvPicPr>
          <p:cNvPr id="564" name="Picture 558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049">
            <a:off x="7799259" y="283994"/>
            <a:ext cx="742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0736" y="4021926"/>
            <a:ext cx="315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MGL A1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40" y="1287479"/>
            <a:ext cx="1630388" cy="16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9633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2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1A9327-8435-45FD-9769-5DBDF579B8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339" y="3169391"/>
            <a:ext cx="2965171" cy="2965171"/>
          </a:xfrm>
          <a:prstGeom prst="rect">
            <a:avLst/>
          </a:prstGeom>
        </p:spPr>
      </p:pic>
      <p:pic>
        <p:nvPicPr>
          <p:cNvPr id="10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8730" y="304800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71298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78" b="89837" l="1596" r="94149">
                        <a14:foregroundMark x1="29078" y1="36116" x2="29078" y2="36116"/>
                        <a14:foregroundMark x1="26418" y1="30127" x2="26418" y2="3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41" y="61717"/>
            <a:ext cx="3276600" cy="2783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8182" y="227129"/>
            <a:ext cx="114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B09B6D-2817-684C-8C47-45A98F4B3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38200"/>
            <a:ext cx="5783610" cy="580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DF365D-739C-4EB6-AB10-B7DECA50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98225" l="7856" r="89853">
                        <a14:foregroundMark x1="45172" y1="2564" x2="53355" y2="43195"/>
                        <a14:foregroundMark x1="31424" y1="82643" x2="52700" y2="98422"/>
                        <a14:foregroundMark x1="7856" y1="46943" x2="22095" y2="66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0638" y="1981200"/>
            <a:ext cx="3713362" cy="30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>
            <a:hlinkClick r:id="" action="ppaction://noaction"/>
            <a:extLst>
              <a:ext uri="{FF2B5EF4-FFF2-40B4-BE49-F238E27FC236}">
                <a16:creationId xmlns:a16="http://schemas.microsoft.com/office/drawing/2014/main" xmlns="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080" y="5833955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2" b="89803" l="887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6693"/>
            <a:ext cx="2120566" cy="114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0483" y="63232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55E7DD-72AD-954F-88A0-9159013268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323"/>
            <a:ext cx="4876800" cy="52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89" y="5893845"/>
            <a:ext cx="4000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72" y="6008868"/>
            <a:ext cx="4000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A713A-F904-4FEA-97AB-37E96BB14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" y="0"/>
            <a:ext cx="9144000" cy="7086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6FDB404-C9DB-493C-A04C-FA014A1347A4}"/>
              </a:ext>
            </a:extLst>
          </p:cNvPr>
          <p:cNvSpPr txBox="1"/>
          <p:nvPr/>
        </p:nvSpPr>
        <p:spPr>
          <a:xfrm>
            <a:off x="662526" y="1071265"/>
            <a:ext cx="8277225" cy="92333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/>
                <a:solidFill>
                  <a:srgbClr val="00B050"/>
                </a:solidFill>
                <a:latin typeface="+mj-lt"/>
              </a:rPr>
              <a:t>VẬN </a:t>
            </a:r>
            <a:r>
              <a:rPr lang="vi-VN" sz="5400" b="1" dirty="0" smtClean="0">
                <a:ln/>
                <a:solidFill>
                  <a:srgbClr val="00B050"/>
                </a:solidFill>
                <a:latin typeface="+mj-lt"/>
              </a:rPr>
              <a:t>ĐỘNG:</a:t>
            </a:r>
            <a:r>
              <a:rPr lang="en-US" sz="5400" b="1" dirty="0">
                <a:ln/>
                <a:solidFill>
                  <a:srgbClr val="00B050"/>
                </a:solidFill>
                <a:latin typeface="+mj-lt"/>
              </a:rPr>
              <a:t> 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+mj-lt"/>
              </a:rPr>
              <a:t>“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KIDOMI”</a:t>
            </a:r>
            <a:endParaRPr lang="en-US" sz="5400" b="1" dirty="0">
              <a:ln/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67347F-A908-A84F-8150-44199172F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3" b="91034" l="9752" r="89894">
                        <a14:foregroundMark x1="38587" y1="34982" x2="47518" y2="68161"/>
                        <a14:foregroundMark x1="31738" y1="9540" x2="37792" y2="32029"/>
                        <a14:foregroundMark x1="43794" y1="49080" x2="51950" y2="65287"/>
                        <a14:foregroundMark x1="36702" y1="48506" x2="37766" y2="61609"/>
                        <a14:foregroundMark x1="37766" y1="61609" x2="38121" y2="61494"/>
                        <a14:foregroundMark x1="52305" y1="43563" x2="55142" y2="55517"/>
                        <a14:foregroundMark x1="55142" y1="55517" x2="60816" y2="60920"/>
                        <a14:foregroundMark x1="59043" y1="91149" x2="61348" y2="85632"/>
                        <a14:foregroundMark x1="40780" y1="23218" x2="59043" y2="28621"/>
                        <a14:foregroundMark x1="59043" y1="28621" x2="47518" y2="34598"/>
                        <a14:foregroundMark x1="41667" y1="4023" x2="66667" y2="12759"/>
                        <a14:foregroundMark x1="26950" y1="46782" x2="17908" y2="58966"/>
                        <a14:foregroundMark x1="17908" y1="58966" x2="17908" y2="58966"/>
                        <a14:foregroundMark x1="32270" y1="58046" x2="35461" y2="65287"/>
                        <a14:foregroundMark x1="34397" y1="51379" x2="28191" y2="65632"/>
                        <a14:foregroundMark x1="28191" y1="65632" x2="27837" y2="64713"/>
                        <a14:foregroundMark x1="57189" y1="84713" x2="58156" y2="90230"/>
                        <a14:foregroundMark x1="56883" y1="82965" x2="56947" y2="83333"/>
                        <a14:foregroundMark x1="56383" y1="80115" x2="56649" y2="81633"/>
                        <a14:backgroundMark x1="33156" y1="33678" x2="33156" y2="33678"/>
                        <a14:backgroundMark x1="48404" y1="79540" x2="48404" y2="79540"/>
                        <a14:backgroundMark x1="47872" y1="76897" x2="51064" y2="82184"/>
                        <a14:backgroundMark x1="51064" y1="81839" x2="56028" y2="83563"/>
                        <a14:backgroundMark x1="56028" y1="83333" x2="56028" y2="84713"/>
                        <a14:backgroundMark x1="33511" y1="34253" x2="33511" y2="34253"/>
                        <a14:backgroundMark x1="33156" y1="34253" x2="34929" y2="33908"/>
                        <a14:backgroundMark x1="34929" y1="33678" x2="37234" y2="33678"/>
                        <a14:backgroundMark x1="37234" y1="33333" x2="40780" y2="33333"/>
                        <a14:backgroundMark x1="24645" y1="55977" x2="25887" y2="5367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50334" y="1356475"/>
            <a:ext cx="2613053" cy="5374364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xmlns="" id="{F0D7B8AF-5612-4949-A7B8-BCE66F20D40F}"/>
              </a:ext>
            </a:extLst>
          </p:cNvPr>
          <p:cNvSpPr/>
          <p:nvPr/>
        </p:nvSpPr>
        <p:spPr>
          <a:xfrm>
            <a:off x="3663387" y="381965"/>
            <a:ext cx="4791920" cy="393539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x-non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vật dụng có thể gây nguy hiểm </a:t>
            </a:r>
          </a:p>
        </p:txBody>
      </p:sp>
    </p:spTree>
    <p:extLst>
      <p:ext uri="{BB962C8B-B14F-4D97-AF65-F5344CB8AC3E}">
        <p14:creationId xmlns:p14="http://schemas.microsoft.com/office/powerpoint/2010/main" val="20951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AEEE0D-479F-3B44-9FD2-28B20603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14" y="139701"/>
            <a:ext cx="2362199" cy="3149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74F5B3-5CD5-1942-9C6F-4FE87EAE6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6" y="139700"/>
            <a:ext cx="2466975" cy="314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103C23-BE3C-3247-9F29-7358A171A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713" y="139700"/>
            <a:ext cx="2605726" cy="30178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19DCFE-AFB0-7E42-80B4-C16AF0E13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13" y="3429001"/>
            <a:ext cx="2362199" cy="3149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FC6EEF-73D0-A347-BBE2-0CC5333EE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825" y="3429000"/>
            <a:ext cx="2466975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7C19A2-5C5A-5045-AA39-C86DE49D6DC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92366" y="3400425"/>
            <a:ext cx="2362199" cy="29309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37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7F1C20-EC6E-F745-A1AC-CA21B1677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69" y="92596"/>
            <a:ext cx="6397907" cy="6765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7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2614EF-2A42-E44F-98B6-61A13B223D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79944" y="428263"/>
            <a:ext cx="6797234" cy="5960962"/>
          </a:xfrm>
        </p:spPr>
      </p:pic>
    </p:spTree>
    <p:extLst>
      <p:ext uri="{BB962C8B-B14F-4D97-AF65-F5344CB8AC3E}">
        <p14:creationId xmlns:p14="http://schemas.microsoft.com/office/powerpoint/2010/main" val="17629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1701D1-4027-4807-8BA6-41478CCF5C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522" y="2514600"/>
            <a:ext cx="2667001" cy="243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Ã¬nh áº£nh cÃ³ liÃªn quan">
            <a:extLst>
              <a:ext uri="{FF2B5EF4-FFF2-40B4-BE49-F238E27FC236}">
                <a16:creationId xmlns:a16="http://schemas.microsoft.com/office/drawing/2014/main" xmlns="" id="{5034C988-404B-4593-BBB6-11B134B9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4" b="89640" l="3247" r="98377">
                        <a14:foregroundMark x1="45130" y1="14865" x2="45130" y2="14865"/>
                        <a14:foregroundMark x1="38636" y1="23423" x2="38636" y2="23423"/>
                        <a14:foregroundMark x1="36039" y1="27477" x2="36039" y2="27477"/>
                        <a14:foregroundMark x1="41883" y1="22072" x2="41883" y2="22072"/>
                        <a14:foregroundMark x1="41883" y1="22072" x2="41883" y2="22072"/>
                        <a14:foregroundMark x1="55519" y1="13063" x2="55519" y2="13063"/>
                        <a14:foregroundMark x1="58117" y1="17568" x2="58117" y2="17568"/>
                        <a14:foregroundMark x1="61688" y1="23874" x2="61688" y2="23874"/>
                        <a14:foregroundMark x1="65260" y1="27027" x2="65260" y2="27027"/>
                        <a14:foregroundMark x1="68182" y1="31982" x2="68182" y2="31982"/>
                        <a14:foregroundMark x1="32792" y1="29279" x2="32792" y2="29279"/>
                        <a14:foregroundMark x1="32792" y1="29279" x2="32792" y2="29279"/>
                        <a14:foregroundMark x1="32792" y1="31532" x2="32792" y2="31532"/>
                        <a14:foregroundMark x1="31169" y1="33784" x2="31169" y2="33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9922"/>
            <a:ext cx="2444014" cy="20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67EC9F-1D61-40F2-8804-76BF9A0B6B54}"/>
              </a:ext>
            </a:extLst>
          </p:cNvPr>
          <p:cNvSpPr/>
          <p:nvPr/>
        </p:nvSpPr>
        <p:spPr>
          <a:xfrm>
            <a:off x="7315200" y="1066801"/>
            <a:ext cx="1600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076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957672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6EE8F8-076E-1D4E-BF6A-2E83BE5FFA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947" y="319922"/>
            <a:ext cx="6503505" cy="61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883AF7-6F25-4BE0-ABA6-6DE4DB3AA210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6" b="95661" l="8838" r="89853">
                        <a14:foregroundMark x1="28151" y1="11243" x2="53682" y2="6114"/>
                        <a14:foregroundMark x1="53682" y1="6114" x2="60065" y2="7495"/>
                        <a14:foregroundMark x1="42226" y1="2564" x2="54828" y2="3550"/>
                        <a14:foregroundMark x1="54828" y1="3550" x2="55155" y2="3945"/>
                        <a14:foregroundMark x1="24877" y1="84024" x2="52864" y2="90533"/>
                        <a14:foregroundMark x1="52864" y1="90533" x2="60065" y2="95661"/>
                        <a14:foregroundMark x1="9165" y1="42012" x2="8838" y2="52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2572217"/>
            <a:ext cx="3384254" cy="287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6" b="99694" l="0" r="96448">
                        <a14:foregroundMark x1="30018" y1="33384" x2="30018" y2="33384"/>
                        <a14:foregroundMark x1="39787" y1="35835" x2="39787" y2="35835"/>
                        <a14:foregroundMark x1="32149" y1="36447" x2="32149" y2="36447"/>
                        <a14:foregroundMark x1="44583" y1="39969" x2="44583" y2="39969"/>
                        <a14:foregroundMark x1="32860" y1="33997" x2="36945" y2="36447"/>
                        <a14:foregroundMark x1="40320" y1="38132" x2="40320" y2="38132"/>
                        <a14:foregroundMark x1="40320" y1="38132" x2="40320" y2="38132"/>
                        <a14:foregroundMark x1="40320" y1="38132" x2="40320" y2="38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14" y="-76200"/>
            <a:ext cx="2575758" cy="2271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 </a:t>
            </a:r>
          </a:p>
        </p:txBody>
      </p:sp>
      <p:pic>
        <p:nvPicPr>
          <p:cNvPr id="13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957672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912A28-0114-BC4A-8AE4-3C5E7F73E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" y="0"/>
            <a:ext cx="5978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080" y="5833955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00" b="91800" l="4000" r="99400">
                        <a14:foregroundMark x1="42600" y1="20600" x2="46400" y2="76800"/>
                        <a14:foregroundMark x1="9000" y1="51200" x2="94400" y2="47400"/>
                        <a14:foregroundMark x1="55800" y1="35000" x2="55800" y2="35000"/>
                        <a14:foregroundMark x1="55800" y1="50000" x2="55800" y2="50000"/>
                        <a14:foregroundMark x1="66400" y1="26200" x2="37600" y2="44400"/>
                        <a14:foregroundMark x1="45200" y1="23200" x2="80600" y2="68000"/>
                        <a14:foregroundMark x1="17800" y1="31800" x2="72600" y2="71800"/>
                        <a14:foregroundMark x1="9000" y1="42400" x2="58800" y2="76200"/>
                        <a14:foregroundMark x1="25200" y1="25600" x2="87000" y2="57400"/>
                        <a14:foregroundMark x1="48200" y1="20000" x2="93200" y2="48200"/>
                        <a14:foregroundMark x1="73200" y1="29400" x2="87600" y2="42400"/>
                        <a14:foregroundMark x1="16400" y1="50000" x2="21400" y2="68600"/>
                        <a14:foregroundMark x1="27600" y1="53800" x2="41400" y2="79200"/>
                        <a14:foregroundMark x1="83200" y1="30000" x2="83200" y2="30000"/>
                        <a14:foregroundMark x1="90000" y1="38800" x2="90600" y2="41800"/>
                        <a14:foregroundMark x1="94400" y1="55600" x2="94400" y2="58000"/>
                        <a14:foregroundMark x1="24600" y1="43200" x2="24600" y2="43200"/>
                        <a14:foregroundMark x1="15800" y1="29400" x2="15800" y2="29400"/>
                        <a14:foregroundMark x1="9600" y1="45000" x2="9600" y2="49400"/>
                        <a14:foregroundMark x1="7200" y1="54400" x2="7200" y2="54400"/>
                        <a14:foregroundMark x1="16400" y1="41800" x2="16400" y2="41800"/>
                        <a14:foregroundMark x1="63800" y1="21200" x2="63800" y2="21200"/>
                        <a14:foregroundMark x1="60800" y1="25000" x2="60800" y2="25000"/>
                        <a14:foregroundMark x1="92600" y1="53000" x2="92600" y2="53000"/>
                        <a14:foregroundMark x1="84400" y1="33200" x2="84400" y2="33200"/>
                        <a14:foregroundMark x1="36400" y1="21200" x2="36400" y2="2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5100" y="8432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B3FDA1-FC1F-1742-95C2-D285B6E85E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152400"/>
            <a:ext cx="5929219" cy="662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DF0F3D4-717F-064A-8E92-81A6A9D26AA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069" y="2397889"/>
            <a:ext cx="2667001" cy="243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5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62</Words>
  <Application>Microsoft Office PowerPoint</Application>
  <PresentationFormat>On-screen Show (4:3)</PresentationFormat>
  <Paragraphs>16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Quân</dc:creator>
  <cp:lastModifiedBy>Windows User</cp:lastModifiedBy>
  <cp:revision>66</cp:revision>
  <dcterms:created xsi:type="dcterms:W3CDTF">2019-05-31T04:12:35Z</dcterms:created>
  <dcterms:modified xsi:type="dcterms:W3CDTF">2022-12-26T08:09:22Z</dcterms:modified>
</cp:coreProperties>
</file>