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1" r:id="rId3"/>
    <p:sldId id="262" r:id="rId4"/>
    <p:sldId id="267" r:id="rId5"/>
    <p:sldId id="268" r:id="rId6"/>
    <p:sldId id="276" r:id="rId7"/>
    <p:sldId id="269" r:id="rId8"/>
    <p:sldId id="278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60AA2"/>
    <a:srgbClr val="FFCCFF"/>
    <a:srgbClr val="B8AABE"/>
    <a:srgbClr val="66A6F4"/>
    <a:srgbClr val="6FC385"/>
    <a:srgbClr val="4CE6C9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4" autoAdjust="0"/>
    <p:restoredTop sz="94184" autoAdjust="0"/>
  </p:normalViewPr>
  <p:slideViewPr>
    <p:cSldViewPr snapToGrid="0">
      <p:cViewPr>
        <p:scale>
          <a:sx n="81" d="100"/>
          <a:sy n="81" d="100"/>
        </p:scale>
        <p:origin x="-11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10C41-B65B-4781-8B61-A994C39239F2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4D2BB-BB21-4829-9E1B-A414FEDFD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6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6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8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5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5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8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1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6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529A-F62C-4405-BA9D-5D7818B98ABF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6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529A-F62C-4405-BA9D-5D7818B98ABF}" type="datetimeFigureOut">
              <a:rPr lang="en-US" smtClean="0"/>
              <a:pPr/>
              <a:t>12/26/2022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E1607-C636-4829-9058-5B5DA63DB9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3.mp3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5.mp3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media" Target="../media/media7.mp3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p3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p3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luu%20c%205-5-2022\Documents\H&#7857;ng%20A3\7243159735443560801.mp4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3733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66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0" y="3200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48200" y="4038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9175" y="5641975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990099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92" name="WordArt 34"/>
          <p:cNvSpPr>
            <a:spLocks noChangeArrowheads="1" noChangeShapeType="1" noTextEdit="1"/>
          </p:cNvSpPr>
          <p:nvPr/>
        </p:nvSpPr>
        <p:spPr bwMode="auto">
          <a:xfrm>
            <a:off x="2924907" y="427160"/>
            <a:ext cx="3399693" cy="4529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438"/>
              </a:avLst>
            </a:prstTxWarp>
          </a:bodyPr>
          <a:lstStyle/>
          <a:p>
            <a:pPr algn="ctr"/>
            <a:r>
              <a:rPr lang="en-US" sz="1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</a:t>
            </a:r>
            <a:endParaRPr lang="en-US" sz="3600" b="1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6002" y="3074990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-38100" y="15875"/>
            <a:ext cx="9144000" cy="6858000"/>
            <a:chOff x="0" y="0"/>
            <a:chExt cx="5760" cy="4320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57402" y="4024315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6" name="TextBox 3"/>
          <p:cNvSpPr txBox="1">
            <a:spLocks noChangeArrowheads="1"/>
          </p:cNvSpPr>
          <p:nvPr/>
        </p:nvSpPr>
        <p:spPr bwMode="auto">
          <a:xfrm>
            <a:off x="321469" y="2175889"/>
            <a:ext cx="8784431" cy="29854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/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NDTT: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”(ST: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NDKH: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600" b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GV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altLang="en-US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alt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altLang="en-US" sz="2800" b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A1</a:t>
            </a:r>
            <a:endParaRPr lang="en-US" altLang="en-US" sz="28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881" y="1014146"/>
            <a:ext cx="1161743" cy="116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6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3733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66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2" y="2646179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48200" y="4038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9175" y="5641975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990099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381002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316163" y="4111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:</a:t>
            </a:r>
          </a:p>
        </p:txBody>
      </p:sp>
      <p:sp>
        <p:nvSpPr>
          <p:cNvPr id="3092" name="WordArt 34"/>
          <p:cNvSpPr>
            <a:spLocks noChangeArrowheads="1" noChangeShapeType="1" noTextEdit="1"/>
          </p:cNvSpPr>
          <p:nvPr/>
        </p:nvSpPr>
        <p:spPr bwMode="auto">
          <a:xfrm>
            <a:off x="853083" y="423865"/>
            <a:ext cx="7501334" cy="2579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739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kern="10" dirty="0" err="1" smtClean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kern="10" dirty="0" smtClean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kern="10" dirty="0" smtClean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/>
            <a:r>
              <a:rPr lang="en-US" sz="3600" kern="10" dirty="0" err="1" smtClean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3600" kern="10" dirty="0" smtClean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kern="10" dirty="0" smtClean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kern="10" dirty="0" smtClean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solidFill>
                  <a:srgbClr val="00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3600" kern="10" dirty="0">
              <a:solidFill>
                <a:srgbClr val="000066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6002" y="3074990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0" y="-793"/>
            <a:ext cx="9144000" cy="6858000"/>
            <a:chOff x="0" y="0"/>
            <a:chExt cx="5760" cy="4320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57402" y="4024315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bai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049617" y="593407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606" y="3103379"/>
            <a:ext cx="6452394" cy="300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31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6819" y="1803146"/>
            <a:ext cx="845706" cy="47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dirty="0" err="1" smtClean="0">
                <a:solidFill>
                  <a:srgbClr val="FF0066"/>
                </a:solidFill>
                <a:latin typeface=".VnAvant" panose="020B7200000000000000" pitchFamily="34" charset="0"/>
              </a:rPr>
              <a:t>Nhac</a:t>
            </a:r>
            <a:r>
              <a:rPr lang="en-US" altLang="en-US" sz="1200" dirty="0" smtClean="0">
                <a:solidFill>
                  <a:srgbClr val="FF0066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1200" dirty="0" err="1" smtClean="0">
                <a:solidFill>
                  <a:srgbClr val="FF0066"/>
                </a:solidFill>
                <a:latin typeface=".VnAvant" panose="020B7200000000000000" pitchFamily="34" charset="0"/>
              </a:rPr>
              <a:t>căt</a:t>
            </a:r>
            <a:endParaRPr lang="en-US" altLang="en-US" sz="1200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0" y="3200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48200" y="4038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381002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316163" y="4111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:</a:t>
            </a:r>
          </a:p>
        </p:txBody>
      </p:sp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3618" y="3298399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-14288" y="15875"/>
            <a:ext cx="9144000" cy="6858000"/>
            <a:chOff x="0" y="0"/>
            <a:chExt cx="5760" cy="4320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57402" y="4024315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969236" y="125408"/>
            <a:ext cx="73307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Phần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chơi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thứ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1 </a:t>
            </a:r>
          </a:p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Giai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điệu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bài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hát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gốc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" name="Em hoc nhac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00098" y="1218769"/>
            <a:ext cx="609600" cy="609600"/>
          </a:xfrm>
          <a:prstGeom prst="rect">
            <a:avLst/>
          </a:prstGeom>
        </p:spPr>
      </p:pic>
      <p:pic>
        <p:nvPicPr>
          <p:cNvPr id="4" name="Em hoc nhac 1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4854" y="110913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453" y="1951407"/>
            <a:ext cx="7173190" cy="451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3733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66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94626" y="326566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35660" y="3730998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9175" y="5641975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990099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381002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316163" y="4111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:</a:t>
            </a:r>
          </a:p>
        </p:txBody>
      </p:sp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6002" y="3074990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-22281" y="-5193"/>
            <a:ext cx="9144000" cy="6858000"/>
            <a:chOff x="0" y="0"/>
            <a:chExt cx="5760" cy="4320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" y="14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77966" y="4034906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2188850" y="84470"/>
            <a:ext cx="479169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Phần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thứ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</a:endParaRPr>
          </a:p>
          <a:p>
            <a:pPr algn="ctr"/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03252" y="1485868"/>
            <a:ext cx="10775900" cy="4514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Phiên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bản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giai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điệu</a:t>
            </a:r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mới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3" y="2502784"/>
            <a:ext cx="8618537" cy="40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3733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66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0" y="3200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48200" y="4038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9175" y="5641975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990099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188087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316163" y="4111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:</a:t>
            </a:r>
          </a:p>
        </p:txBody>
      </p:sp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6002" y="3074990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-26986" y="15875"/>
            <a:ext cx="9144000" cy="6858000"/>
            <a:chOff x="0" y="0"/>
            <a:chExt cx="5760" cy="4320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57402" y="4024315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414156" y="188087"/>
            <a:ext cx="63661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G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iai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điệu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số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1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Phong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cách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nhạc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rock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" name="Em hoc nhac Ro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031307" y="124996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4" y="1851632"/>
            <a:ext cx="8581232" cy="4915883"/>
          </a:xfrm>
          <a:prstGeom prst="rect">
            <a:avLst/>
          </a:prstGeom>
        </p:spPr>
      </p:pic>
      <p:pic>
        <p:nvPicPr>
          <p:cNvPr id="5" name="Em hoc nhac Rooc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71055" y="1228629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235" y="631000"/>
            <a:ext cx="1006552" cy="5139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Nhạc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cắt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3733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66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94626" y="326566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48200" y="4038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9175" y="5641975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990099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381002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316163" y="4111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:</a:t>
            </a:r>
          </a:p>
        </p:txBody>
      </p:sp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6002" y="3074990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-6071" y="65262"/>
            <a:ext cx="9144000" cy="6858000"/>
            <a:chOff x="0" y="0"/>
            <a:chExt cx="5760" cy="4320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57400" y="4088707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300155" y="78085"/>
            <a:ext cx="67625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Giai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điệu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số</a:t>
            </a:r>
            <a:r>
              <a:rPr lang="en-US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2: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Phong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cách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nhạc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ballat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" name="Em hoc nhac bal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43619" y="1192204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5" y="1819407"/>
            <a:ext cx="8617742" cy="4760782"/>
          </a:xfrm>
          <a:prstGeom prst="rect">
            <a:avLst/>
          </a:prstGeom>
        </p:spPr>
      </p:pic>
      <p:pic>
        <p:nvPicPr>
          <p:cNvPr id="5" name="Em hoc nhac balat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87164" y="1160716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495" y="717316"/>
            <a:ext cx="998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cắt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0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1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3733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66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8200" y="3200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48200" y="40386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381002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316163" y="4111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:</a:t>
            </a:r>
          </a:p>
        </p:txBody>
      </p:sp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6002" y="3074990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44913" y="-29773"/>
            <a:ext cx="9144000" cy="6858000"/>
            <a:chOff x="0" y="0"/>
            <a:chExt cx="5760" cy="4320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57402" y="4024315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-154450" y="71361"/>
            <a:ext cx="91889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Biểu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diễn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P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hong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cách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nhạc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Rock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và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Ballat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4" name="Em hoc nhac bal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156503" y="525055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580" y="5505504"/>
            <a:ext cx="1219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Nhạc</a:t>
            </a:r>
            <a:r>
              <a:rPr lang="en-US" sz="1400" dirty="0" smtClean="0"/>
              <a:t> Rock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149717" y="5434187"/>
            <a:ext cx="104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Ballat</a:t>
            </a:r>
            <a:endParaRPr lang="en-US" sz="1400" dirty="0" smtClean="0"/>
          </a:p>
          <a:p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8" y="1554754"/>
            <a:ext cx="4049220" cy="32480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02" y="1533485"/>
            <a:ext cx="4001463" cy="3257836"/>
          </a:xfrm>
          <a:prstGeom prst="rect">
            <a:avLst/>
          </a:prstGeom>
        </p:spPr>
      </p:pic>
      <p:pic>
        <p:nvPicPr>
          <p:cNvPr id="30" name="Em hoc nhac Roo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317227" y="5341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8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3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00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85800" y="37338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rgbClr val="FF0066"/>
              </a:solidFill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94626" y="326566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35660" y="3730998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9175" y="5641975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990099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381002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316163" y="4111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:</a:t>
            </a:r>
          </a:p>
        </p:txBody>
      </p:sp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6002" y="3074990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20986" y="3175"/>
            <a:ext cx="9144000" cy="6870700"/>
            <a:chOff x="0" y="-8"/>
            <a:chExt cx="5760" cy="4328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" y="-8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57400" y="4088707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2110303" y="265046"/>
            <a:ext cx="4948792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Phần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chơi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thứ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3 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1"/>
              </a:solidFill>
            </a:endParaRPr>
          </a:p>
          <a:p>
            <a:pPr algn="ctr"/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42936" y="1690597"/>
            <a:ext cx="10775900" cy="45143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Giai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điệu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bài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hát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mới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1" y="2296371"/>
            <a:ext cx="8602662" cy="433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5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1311275" y="5218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94626" y="326566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 rot="20811407">
            <a:off x="4635660" y="3730998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724400" y="6507163"/>
            <a:ext cx="3352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 </a:t>
            </a:r>
            <a:endParaRPr lang="en-US" altLang="en-US" sz="4000">
              <a:solidFill>
                <a:srgbClr val="B4C1EA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099175" y="5641975"/>
            <a:ext cx="2667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solidFill>
                <a:srgbClr val="990099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029200" y="6400802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876800" y="6019802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 </a:t>
            </a:r>
            <a:endParaRPr lang="en-US" altLang="en-US" sz="3600">
              <a:solidFill>
                <a:srgbClr val="333399"/>
              </a:solidFill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381002"/>
            <a:ext cx="762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2316163" y="411163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:</a:t>
            </a:r>
          </a:p>
        </p:txBody>
      </p:sp>
      <p:pic>
        <p:nvPicPr>
          <p:cNvPr id="3087" name="Picture 19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0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WordArt 35"/>
          <p:cNvSpPr>
            <a:spLocks noChangeArrowheads="1" noChangeShapeType="1" noTextEdit="1"/>
          </p:cNvSpPr>
          <p:nvPr/>
        </p:nvSpPr>
        <p:spPr bwMode="auto">
          <a:xfrm>
            <a:off x="1016002" y="3074990"/>
            <a:ext cx="7058025" cy="1101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94" name="Group 8"/>
          <p:cNvGrpSpPr>
            <a:grpSpLocks/>
          </p:cNvGrpSpPr>
          <p:nvPr/>
        </p:nvGrpSpPr>
        <p:grpSpPr bwMode="auto">
          <a:xfrm>
            <a:off x="50167" y="65262"/>
            <a:ext cx="9144000" cy="6858000"/>
            <a:chOff x="0" y="0"/>
            <a:chExt cx="5760" cy="4320"/>
          </a:xfrm>
        </p:grpSpPr>
        <p:pic>
          <p:nvPicPr>
            <p:cNvPr id="3101" name="Picture 9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059" y="2068"/>
              <a:ext cx="432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2" name="Picture 10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" y="0"/>
              <a:ext cx="5689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3" name="Picture 11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0" y="4135"/>
              <a:ext cx="576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4" name="Picture 12" descr="xlights1[1]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31" y="2090"/>
              <a:ext cx="4320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95" name="TextBox 2"/>
          <p:cNvSpPr txBox="1">
            <a:spLocks noChangeArrowheads="1"/>
          </p:cNvSpPr>
          <p:nvPr/>
        </p:nvSpPr>
        <p:spPr bwMode="auto">
          <a:xfrm>
            <a:off x="2057400" y="4088707"/>
            <a:ext cx="6194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78032" y="360012"/>
            <a:ext cx="1847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93371" y="754743"/>
            <a:ext cx="690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dirty="0" smtClean="0"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000066"/>
                  </a:solidFill>
                </a:ln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 smtClean="0">
                <a:ln>
                  <a:solidFill>
                    <a:srgbClr val="000066"/>
                  </a:solidFill>
                </a:ln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000066"/>
                  </a:solidFill>
                </a:ln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5400" b="1" dirty="0" smtClean="0">
                <a:ln>
                  <a:solidFill>
                    <a:srgbClr val="000066"/>
                  </a:solidFill>
                </a:ln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000066"/>
                  </a:solidFill>
                </a:ln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 smtClean="0">
                <a:ln>
                  <a:solidFill>
                    <a:srgbClr val="000066"/>
                  </a:solidFill>
                </a:ln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>
                  <a:solidFill>
                    <a:srgbClr val="000066"/>
                  </a:solidFill>
                </a:ln>
                <a:solidFill>
                  <a:srgbClr val="C60AA2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5400" b="1" dirty="0">
              <a:ln>
                <a:solidFill>
                  <a:srgbClr val="000066"/>
                </a:solidFill>
              </a:ln>
              <a:solidFill>
                <a:srgbClr val="C60AA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72431597354435608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12520" y="2722295"/>
            <a:ext cx="6017079" cy="341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6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1999</TotalTime>
  <Words>152</Words>
  <Application>Microsoft Office PowerPoint</Application>
  <PresentationFormat>On-screen Show (4:3)</PresentationFormat>
  <Paragraphs>55</Paragraphs>
  <Slides>9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49</cp:revision>
  <cp:lastPrinted>2020-11-28T01:52:44Z</cp:lastPrinted>
  <dcterms:created xsi:type="dcterms:W3CDTF">2020-11-13T05:35:46Z</dcterms:created>
  <dcterms:modified xsi:type="dcterms:W3CDTF">2022-12-26T08:10:25Z</dcterms:modified>
</cp:coreProperties>
</file>