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228600"/>
            <a:ext cx="853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/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  <a:endParaRPr lang="en-US" sz="2400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2228671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LĨNH VỰC PHÁT TRIỂN THỂ CHẤT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28956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/>
          </a:p>
          <a:p>
            <a:r>
              <a:rPr lang="en-US" sz="2100" b="1" dirty="0" err="1" smtClean="0"/>
              <a:t>Đề</a:t>
            </a:r>
            <a:r>
              <a:rPr lang="en-US" sz="2100" b="1" dirty="0" smtClean="0"/>
              <a:t> </a:t>
            </a:r>
            <a:r>
              <a:rPr lang="en-US" sz="2100" b="1" dirty="0" smtClean="0"/>
              <a:t>tài: Bò theo đường thẳng mang vật trên lưng</a:t>
            </a:r>
          </a:p>
          <a:p>
            <a:r>
              <a:rPr lang="en-US" sz="2100" b="1" dirty="0" smtClean="0"/>
              <a:t>            BTPTC: “Thỏ con”</a:t>
            </a:r>
          </a:p>
          <a:p>
            <a:r>
              <a:rPr lang="en-US" sz="2100" b="1" dirty="0" smtClean="0"/>
              <a:t>            TCVĐ: “Bắt bướm”</a:t>
            </a:r>
          </a:p>
          <a:p>
            <a:r>
              <a:rPr lang="en-US" sz="2100" b="1" dirty="0" err="1" smtClean="0"/>
              <a:t>Giáo</a:t>
            </a:r>
            <a:r>
              <a:rPr lang="en-US" sz="2100" b="1" dirty="0" smtClean="0"/>
              <a:t> </a:t>
            </a:r>
            <a:r>
              <a:rPr lang="en-US" sz="2100" b="1" dirty="0" smtClean="0"/>
              <a:t>viên: </a:t>
            </a:r>
            <a:r>
              <a:rPr lang="en-US" sz="2100" b="1" dirty="0" err="1" smtClean="0"/>
              <a:t>Nguyễn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Huệ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Linh</a:t>
            </a:r>
            <a:endParaRPr lang="en-US" sz="2100" b="1" dirty="0" smtClea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B9A2D4-EB2B-4537-B31F-568F0208D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92" y="690265"/>
            <a:ext cx="1779426" cy="1779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Cô và trẻ hát và vận động theo bài hát “Trời nắng trời mưa”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24/11/2022</a:t>
            </a:fld>
            <a:endParaRPr lang="en-US"/>
          </a:p>
        </p:txBody>
      </p:sp>
      <p:pic>
        <p:nvPicPr>
          <p:cNvPr id="5" name="Trời nắng trời mưa (cu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“BÒ THEO ĐƯỜNG THẲNG MANG VẬT TRÊN LƯNG”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24/11/2022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106</Words>
  <Application>Microsoft Office PowerPoint</Application>
  <PresentationFormat>On-screen Show (4:3)</PresentationFormat>
  <Paragraphs>22</Paragraphs>
  <Slides>9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1. Ổn định tổ chức:</vt:lpstr>
      <vt:lpstr>KHỞI ĐỘNG !</vt:lpstr>
      <vt:lpstr>BÀI TẬP PHÁT TRIỂN CHUNG !</vt:lpstr>
      <vt:lpstr>VẬN ĐỘNG CƠ BẢN: “BÒ THEO ĐƯỜNG THẲNG MANG VẬT TRÊN LƯNG”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Windows User</cp:lastModifiedBy>
  <cp:revision>28</cp:revision>
  <dcterms:created xsi:type="dcterms:W3CDTF">2018-04-14T01:34:07Z</dcterms:created>
  <dcterms:modified xsi:type="dcterms:W3CDTF">2022-11-24T06:04:06Z</dcterms:modified>
</cp:coreProperties>
</file>