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bin" ContentType="application/vnd.openxmlformats-officedocument.oleObject"/>
  <Default Extension="jpeg" ContentType="image/jpeg"/>
  <Default Extension="m4a" ContentType="audio/unknown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comments/comment1.xml" ContentType="application/vnd.openxmlformats-officedocument.presentationml.comment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1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2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3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4.xml" ContentType="application/vnd.openxmlformats-officedocument.presentationml.notesSlide+xml"/>
  <Override PartName="/ppt/tags/tag2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8" r:id="rId3"/>
    <p:sldId id="259" r:id="rId4"/>
    <p:sldId id="261" r:id="rId5"/>
    <p:sldId id="260" r:id="rId6"/>
    <p:sldId id="262" r:id="rId7"/>
    <p:sldId id="263" r:id="rId8"/>
    <p:sldId id="264" r:id="rId9"/>
    <p:sldId id="290" r:id="rId10"/>
    <p:sldId id="291" r:id="rId11"/>
    <p:sldId id="266" r:id="rId12"/>
    <p:sldId id="270" r:id="rId13"/>
    <p:sldId id="271" r:id="rId14"/>
    <p:sldId id="272" r:id="rId15"/>
    <p:sldId id="277" r:id="rId16"/>
    <p:sldId id="278" r:id="rId17"/>
    <p:sldId id="279" r:id="rId18"/>
    <p:sldId id="276" r:id="rId19"/>
    <p:sldId id="283" r:id="rId20"/>
    <p:sldId id="284" r:id="rId21"/>
    <p:sldId id="285" r:id="rId22"/>
    <p:sldId id="289" r:id="rId23"/>
    <p:sldId id="28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PTOPCUVINHPHUC" initials="L" lastIdx="1" clrIdx="0">
    <p:extLst>
      <p:ext uri="{19B8F6BF-5375-455C-9EA6-DF929625EA0E}">
        <p15:presenceInfo xmlns="" xmlns:p15="http://schemas.microsoft.com/office/powerpoint/2012/main" userId="b9939fcf3b709da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77" d="100"/>
          <a:sy n="77" d="100"/>
        </p:scale>
        <p:origin x="-336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10-02T22:35:14.764" idx="1">
    <p:pos x="10" y="10"/>
    <p:text/>
    <p:extLst>
      <p:ext uri="{C676402C-5697-4E1C-873F-D02D1690AC5C}">
        <p15:threadingInfo xmlns="" xmlns:p15="http://schemas.microsoft.com/office/powerpoint/2012/main" timeZoneBias="-420"/>
      </p:ext>
    </p:extLst>
  </p:cm>
</p:cmLst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image" Target="../media/image36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image" Target="../media/image3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A32EEB-A994-447B-98B6-FE0C6CDF9AED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51DFB-77B0-46A8-B114-6B92E2625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7636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>
                <a:latin typeface="Arial" panose="020B0604020202020204" pitchFamily="34" charset="0"/>
              </a:rPr>
              <a:t>Tìm số tương ứng</a:t>
            </a:r>
          </a:p>
        </p:txBody>
      </p:sp>
    </p:spTree>
    <p:extLst>
      <p:ext uri="{BB962C8B-B14F-4D97-AF65-F5344CB8AC3E}">
        <p14:creationId xmlns:p14="http://schemas.microsoft.com/office/powerpoint/2010/main" val="30748939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>
                <a:latin typeface="Arial" panose="020B0604020202020204" pitchFamily="34" charset="0"/>
              </a:rPr>
              <a:t>Tìm số tương ứng</a:t>
            </a:r>
          </a:p>
        </p:txBody>
      </p:sp>
    </p:spTree>
    <p:extLst>
      <p:ext uri="{BB962C8B-B14F-4D97-AF65-F5344CB8AC3E}">
        <p14:creationId xmlns:p14="http://schemas.microsoft.com/office/powerpoint/2010/main" val="8532601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>
                <a:latin typeface="Arial" panose="020B0604020202020204" pitchFamily="34" charset="0"/>
              </a:rPr>
              <a:t>Tìm thẻ số tương ứng</a:t>
            </a:r>
          </a:p>
        </p:txBody>
      </p:sp>
    </p:spTree>
    <p:extLst>
      <p:ext uri="{BB962C8B-B14F-4D97-AF65-F5344CB8AC3E}">
        <p14:creationId xmlns:p14="http://schemas.microsoft.com/office/powerpoint/2010/main" val="7980787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>
                <a:latin typeface="Arial" panose="020B0604020202020204" pitchFamily="34" charset="0"/>
              </a:rPr>
              <a:t>Tìm thẻ số tương ứng</a:t>
            </a:r>
          </a:p>
        </p:txBody>
      </p:sp>
    </p:spTree>
    <p:extLst>
      <p:ext uri="{BB962C8B-B14F-4D97-AF65-F5344CB8AC3E}">
        <p14:creationId xmlns:p14="http://schemas.microsoft.com/office/powerpoint/2010/main" val="33357268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89B81-7B9D-4220-A2E0-3A658657C9AD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C0B3B-23E8-4310-ACA3-BC64625EE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8835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89B81-7B9D-4220-A2E0-3A658657C9AD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C0B3B-23E8-4310-ACA3-BC64625EE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618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89B81-7B9D-4220-A2E0-3A658657C9AD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C0B3B-23E8-4310-ACA3-BC64625EE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04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89B81-7B9D-4220-A2E0-3A658657C9AD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C0B3B-23E8-4310-ACA3-BC64625EE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369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89B81-7B9D-4220-A2E0-3A658657C9AD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C0B3B-23E8-4310-ACA3-BC64625EE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259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89B81-7B9D-4220-A2E0-3A658657C9AD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C0B3B-23E8-4310-ACA3-BC64625EE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660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89B81-7B9D-4220-A2E0-3A658657C9AD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C0B3B-23E8-4310-ACA3-BC64625EE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490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89B81-7B9D-4220-A2E0-3A658657C9AD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C0B3B-23E8-4310-ACA3-BC64625EE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663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89B81-7B9D-4220-A2E0-3A658657C9AD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C0B3B-23E8-4310-ACA3-BC64625EE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288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89B81-7B9D-4220-A2E0-3A658657C9AD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C0B3B-23E8-4310-ACA3-BC64625EE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004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89B81-7B9D-4220-A2E0-3A658657C9AD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C0B3B-23E8-4310-ACA3-BC64625EE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1555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489B81-7B9D-4220-A2E0-3A658657C9AD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BC0B3B-23E8-4310-ACA3-BC64625EE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467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9.xml"/><Relationship Id="rId6" Type="http://schemas.openxmlformats.org/officeDocument/2006/relationships/image" Target="../media/image3.png"/><Relationship Id="rId5" Type="http://schemas.openxmlformats.org/officeDocument/2006/relationships/image" Target="../media/image21.jpe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10.xml"/><Relationship Id="rId6" Type="http://schemas.openxmlformats.org/officeDocument/2006/relationships/image" Target="../media/image3.png"/><Relationship Id="rId5" Type="http://schemas.openxmlformats.org/officeDocument/2006/relationships/image" Target="../media/image22.jpe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24.png"/><Relationship Id="rId4" Type="http://schemas.openxmlformats.org/officeDocument/2006/relationships/image" Target="../media/image23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28.png"/><Relationship Id="rId3" Type="http://schemas.openxmlformats.org/officeDocument/2006/relationships/audio" Target="../media/media12.m4a"/><Relationship Id="rId7" Type="http://schemas.openxmlformats.org/officeDocument/2006/relationships/audio" Target="../media/audio3.wav"/><Relationship Id="rId12" Type="http://schemas.microsoft.com/office/2007/relationships/hdphoto" Target="../media/hdphoto3.wdp"/><Relationship Id="rId2" Type="http://schemas.microsoft.com/office/2007/relationships/media" Target="../media/media12.m4a"/><Relationship Id="rId1" Type="http://schemas.openxmlformats.org/officeDocument/2006/relationships/tags" Target="../tags/tag11.xml"/><Relationship Id="rId6" Type="http://schemas.openxmlformats.org/officeDocument/2006/relationships/audio" Target="../media/audio2.wav"/><Relationship Id="rId11" Type="http://schemas.openxmlformats.org/officeDocument/2006/relationships/image" Target="../media/image27.png"/><Relationship Id="rId5" Type="http://schemas.openxmlformats.org/officeDocument/2006/relationships/audio" Target="../media/audio1.wav"/><Relationship Id="rId15" Type="http://schemas.openxmlformats.org/officeDocument/2006/relationships/image" Target="../media/image3.png"/><Relationship Id="rId10" Type="http://schemas.microsoft.com/office/2007/relationships/hdphoto" Target="../media/hdphoto2.wdp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6.png"/><Relationship Id="rId1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3.png"/><Relationship Id="rId3" Type="http://schemas.openxmlformats.org/officeDocument/2006/relationships/audio" Target="../media/media13.m4a"/><Relationship Id="rId7" Type="http://schemas.openxmlformats.org/officeDocument/2006/relationships/audio" Target="../media/audio3.wav"/><Relationship Id="rId12" Type="http://schemas.microsoft.com/office/2007/relationships/hdphoto" Target="../media/hdphoto3.wdp"/><Relationship Id="rId2" Type="http://schemas.microsoft.com/office/2007/relationships/media" Target="../media/media13.m4a"/><Relationship Id="rId1" Type="http://schemas.openxmlformats.org/officeDocument/2006/relationships/tags" Target="../tags/tag12.xml"/><Relationship Id="rId6" Type="http://schemas.openxmlformats.org/officeDocument/2006/relationships/audio" Target="../media/audio2.wav"/><Relationship Id="rId11" Type="http://schemas.openxmlformats.org/officeDocument/2006/relationships/image" Target="../media/image30.png"/><Relationship Id="rId5" Type="http://schemas.openxmlformats.org/officeDocument/2006/relationships/audio" Target="../media/audio1.wav"/><Relationship Id="rId10" Type="http://schemas.microsoft.com/office/2007/relationships/hdphoto" Target="../media/hdphoto5.wdp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audio" Target="../media/media14.m4a"/><Relationship Id="rId7" Type="http://schemas.openxmlformats.org/officeDocument/2006/relationships/audio" Target="../media/audio3.wav"/><Relationship Id="rId2" Type="http://schemas.microsoft.com/office/2007/relationships/media" Target="../media/media14.m4a"/><Relationship Id="rId1" Type="http://schemas.openxmlformats.org/officeDocument/2006/relationships/tags" Target="../tags/tag13.xml"/><Relationship Id="rId6" Type="http://schemas.openxmlformats.org/officeDocument/2006/relationships/audio" Target="../media/audio2.wav"/><Relationship Id="rId11" Type="http://schemas.openxmlformats.org/officeDocument/2006/relationships/image" Target="../media/image3.png"/><Relationship Id="rId5" Type="http://schemas.openxmlformats.org/officeDocument/2006/relationships/audio" Target="../media/audio1.wav"/><Relationship Id="rId10" Type="http://schemas.microsoft.com/office/2007/relationships/hdphoto" Target="../media/hdphoto6.wdp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audio" Target="../media/media15.m4a"/><Relationship Id="rId7" Type="http://schemas.openxmlformats.org/officeDocument/2006/relationships/audio" Target="../media/audio3.wav"/><Relationship Id="rId12" Type="http://schemas.openxmlformats.org/officeDocument/2006/relationships/image" Target="../media/image3.png"/><Relationship Id="rId2" Type="http://schemas.microsoft.com/office/2007/relationships/media" Target="../media/media15.m4a"/><Relationship Id="rId1" Type="http://schemas.openxmlformats.org/officeDocument/2006/relationships/tags" Target="../tags/tag14.xml"/><Relationship Id="rId6" Type="http://schemas.openxmlformats.org/officeDocument/2006/relationships/audio" Target="../media/audio2.wav"/><Relationship Id="rId11" Type="http://schemas.openxmlformats.org/officeDocument/2006/relationships/image" Target="../media/image33.png"/><Relationship Id="rId5" Type="http://schemas.openxmlformats.org/officeDocument/2006/relationships/audio" Target="../media/audio1.wav"/><Relationship Id="rId10" Type="http://schemas.microsoft.com/office/2007/relationships/hdphoto" Target="../media/hdphoto7.wdp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audio" Target="../media/media16.m4a"/><Relationship Id="rId7" Type="http://schemas.openxmlformats.org/officeDocument/2006/relationships/audio" Target="../media/audio3.wav"/><Relationship Id="rId2" Type="http://schemas.microsoft.com/office/2007/relationships/media" Target="../media/media16.m4a"/><Relationship Id="rId1" Type="http://schemas.openxmlformats.org/officeDocument/2006/relationships/tags" Target="../tags/tag15.xml"/><Relationship Id="rId6" Type="http://schemas.openxmlformats.org/officeDocument/2006/relationships/audio" Target="../media/audio2.wav"/><Relationship Id="rId11" Type="http://schemas.openxmlformats.org/officeDocument/2006/relationships/image" Target="../media/image3.png"/><Relationship Id="rId5" Type="http://schemas.openxmlformats.org/officeDocument/2006/relationships/audio" Target="../media/audio1.wav"/><Relationship Id="rId10" Type="http://schemas.microsoft.com/office/2007/relationships/hdphoto" Target="../media/hdphoto8.wdp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16.xml"/><Relationship Id="rId6" Type="http://schemas.openxmlformats.org/officeDocument/2006/relationships/image" Target="../media/image3.png"/><Relationship Id="rId5" Type="http://schemas.openxmlformats.org/officeDocument/2006/relationships/image" Target="../media/image35.png"/><Relationship Id="rId4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wmf"/><Relationship Id="rId3" Type="http://schemas.openxmlformats.org/officeDocument/2006/relationships/tags" Target="../tags/tag18.xml"/><Relationship Id="rId7" Type="http://schemas.openxmlformats.org/officeDocument/2006/relationships/oleObject" Target="../embeddings/oleObject1.bin"/><Relationship Id="rId2" Type="http://schemas.openxmlformats.org/officeDocument/2006/relationships/tags" Target="../tags/tag17.xml"/><Relationship Id="rId1" Type="http://schemas.openxmlformats.org/officeDocument/2006/relationships/vmlDrawing" Target="../drawings/vmlDrawing1.vm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38.jpeg"/><Relationship Id="rId5" Type="http://schemas.openxmlformats.org/officeDocument/2006/relationships/slideLayout" Target="../slideLayouts/slideLayout4.xml"/><Relationship Id="rId10" Type="http://schemas.openxmlformats.org/officeDocument/2006/relationships/image" Target="../media/image37.wmf"/><Relationship Id="rId4" Type="http://schemas.openxmlformats.org/officeDocument/2006/relationships/tags" Target="../tags/tag19.xml"/><Relationship Id="rId9" Type="http://schemas.openxmlformats.org/officeDocument/2006/relationships/oleObject" Target="../embeddings/oleObject2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wmf"/><Relationship Id="rId3" Type="http://schemas.openxmlformats.org/officeDocument/2006/relationships/tags" Target="../tags/tag21.xml"/><Relationship Id="rId7" Type="http://schemas.openxmlformats.org/officeDocument/2006/relationships/oleObject" Target="../embeddings/oleObject3.bin"/><Relationship Id="rId2" Type="http://schemas.openxmlformats.org/officeDocument/2006/relationships/tags" Target="../tags/tag20.xml"/><Relationship Id="rId1" Type="http://schemas.openxmlformats.org/officeDocument/2006/relationships/vmlDrawing" Target="../drawings/vmlDrawing2.vml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38.jpe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7.wmf"/><Relationship Id="rId4" Type="http://schemas.openxmlformats.org/officeDocument/2006/relationships/tags" Target="../tags/tag22.xml"/><Relationship Id="rId9" Type="http://schemas.openxmlformats.org/officeDocument/2006/relationships/oleObject" Target="../embeddings/oleObject4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7" Type="http://schemas.openxmlformats.org/officeDocument/2006/relationships/image" Target="../media/image40.jpeg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image" Target="../media/image39.wmf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tags" Target="../tags/tag28.xml"/><Relationship Id="rId7" Type="http://schemas.openxmlformats.org/officeDocument/2006/relationships/image" Target="../media/image40.jpeg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image" Target="../media/image39.wmf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29.xml"/><Relationship Id="rId6" Type="http://schemas.openxmlformats.org/officeDocument/2006/relationships/image" Target="../media/image3.png"/><Relationship Id="rId5" Type="http://schemas.openxmlformats.org/officeDocument/2006/relationships/image" Target="../media/image41.jpeg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3.m4a"/><Relationship Id="rId7" Type="http://schemas.openxmlformats.org/officeDocument/2006/relationships/image" Target="../media/image8.jpeg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7.jpeg"/><Relationship Id="rId5" Type="http://schemas.openxmlformats.org/officeDocument/2006/relationships/image" Target="../media/image6.jp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audio" Target="../media/media4.m4a"/><Relationship Id="rId7" Type="http://schemas.openxmlformats.org/officeDocument/2006/relationships/image" Target="../media/image11.jpeg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10.jpeg"/><Relationship Id="rId5" Type="http://schemas.openxmlformats.org/officeDocument/2006/relationships/image" Target="../media/image9.jpg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audio" Target="../media/media5.m4a"/><Relationship Id="rId7" Type="http://schemas.openxmlformats.org/officeDocument/2006/relationships/image" Target="../media/image15.jpeg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1.xml"/><Relationship Id="rId3" Type="http://schemas.openxmlformats.org/officeDocument/2006/relationships/audio" Target="../media/media6.m4a"/><Relationship Id="rId7" Type="http://schemas.openxmlformats.org/officeDocument/2006/relationships/image" Target="../media/image3.png"/><Relationship Id="rId2" Type="http://schemas.microsoft.com/office/2007/relationships/media" Target="../media/media6.m4a"/><Relationship Id="rId1" Type="http://schemas.openxmlformats.org/officeDocument/2006/relationships/tags" Target="../tags/tag6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7.xml"/><Relationship Id="rId6" Type="http://schemas.openxmlformats.org/officeDocument/2006/relationships/image" Target="../media/image3.png"/><Relationship Id="rId5" Type="http://schemas.openxmlformats.org/officeDocument/2006/relationships/image" Target="../media/image19.jpe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8.xml"/><Relationship Id="rId6" Type="http://schemas.openxmlformats.org/officeDocument/2006/relationships/image" Target="../media/image3.png"/><Relationship Id="rId5" Type="http://schemas.openxmlformats.org/officeDocument/2006/relationships/image" Target="../media/image20.jpe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5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12260" y="241068"/>
            <a:ext cx="80451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BẮC CẦU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0667" y="2633598"/>
            <a:ext cx="7514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25338" y="3175462"/>
            <a:ext cx="64700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3.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34872" y="3821674"/>
            <a:ext cx="32063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4-5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12094" y="4441420"/>
            <a:ext cx="48804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Thùy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14553" y="6294264"/>
            <a:ext cx="2240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2022-2023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2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674916" y="1175812"/>
            <a:ext cx="1319835" cy="12503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7588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602"/>
    </mc:Choice>
    <mc:Fallback xmlns="">
      <p:transition spd="slow" advTm="296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4" name="Picture 2" descr="Hình nền Powerpoint đẹp | Mầm non Gia Thượ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7515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99593" y="1825624"/>
            <a:ext cx="1632856" cy="286232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8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18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12365" y="1825624"/>
            <a:ext cx="1763486" cy="286232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8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18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84048" y="1866026"/>
            <a:ext cx="1744825" cy="286232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80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180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7660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982"/>
    </mc:Choice>
    <mc:Fallback xmlns="">
      <p:transition spd="slow" advTm="849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4" grpId="2" animBg="1"/>
      <p:bldP spid="5" grpId="0" animBg="1"/>
      <p:bldP spid="5" grpId="1" animBg="1"/>
      <p:bldP spid="5" grpId="2" animBg="1"/>
      <p:bldP spid="6" grpId="0" animBg="1"/>
      <p:bldP spid="6" grpId="1" animBg="1"/>
      <p:bldP spid="6" grpId="2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266" name="Picture 2" descr="Khung viền trang trí thời khóa biểu học tập -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894906" cy="8736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93986" y="2581103"/>
            <a:ext cx="79496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6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6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6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6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6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6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72984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21"/>
    </mc:Choice>
    <mc:Fallback xmlns="">
      <p:transition spd="slow" advTm="62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J018858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68288"/>
            <a:ext cx="9144000" cy="636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tre e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430463"/>
            <a:ext cx="6591300" cy="443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WordArt 4"/>
          <p:cNvSpPr>
            <a:spLocks noChangeArrowheads="1" noChangeShapeType="1" noTextEdit="1"/>
          </p:cNvSpPr>
          <p:nvPr/>
        </p:nvSpPr>
        <p:spPr bwMode="auto">
          <a:xfrm>
            <a:off x="3276600" y="914400"/>
            <a:ext cx="5786438" cy="12954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Triangle">
              <a:avLst>
                <a:gd name="adj" fmla="val 5000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pPr algn="ctr"/>
            <a:r>
              <a:rPr lang="en-US" sz="3600" b="1" kern="10" dirty="0" err="1">
                <a:ln w="9525">
                  <a:round/>
                  <a:headEnd/>
                  <a:tailEnd/>
                </a:ln>
                <a:solidFill>
                  <a:srgbClr val="FF0000">
                    <a:alpha val="57001"/>
                  </a:srgbClr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600" b="1" kern="10" dirty="0">
                <a:ln w="9525">
                  <a:round/>
                  <a:headEnd/>
                  <a:tailEnd/>
                </a:ln>
                <a:solidFill>
                  <a:srgbClr val="FF0000">
                    <a:alpha val="57001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>
                <a:ln w="9525">
                  <a:round/>
                  <a:headEnd/>
                  <a:tailEnd/>
                </a:ln>
                <a:solidFill>
                  <a:srgbClr val="FF0000">
                    <a:alpha val="57001"/>
                  </a:srgbClr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600" b="1" kern="10" dirty="0">
                <a:ln w="9525">
                  <a:round/>
                  <a:headEnd/>
                  <a:tailEnd/>
                </a:ln>
                <a:solidFill>
                  <a:srgbClr val="FF0000">
                    <a:alpha val="57001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>
                <a:ln w="9525">
                  <a:round/>
                  <a:headEnd/>
                  <a:tailEnd/>
                </a:ln>
                <a:solidFill>
                  <a:srgbClr val="FF0000">
                    <a:alpha val="57001"/>
                  </a:srgbClr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endParaRPr lang="en-US" sz="3600" b="1" kern="10" dirty="0">
              <a:ln w="9525">
                <a:round/>
                <a:headEnd/>
                <a:tailEnd/>
              </a:ln>
              <a:solidFill>
                <a:srgbClr val="FF0000">
                  <a:alpha val="57001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3" name="WordArt 5"/>
          <p:cNvSpPr>
            <a:spLocks noChangeArrowheads="1" noChangeShapeType="1" noTextEdit="1"/>
          </p:cNvSpPr>
          <p:nvPr/>
        </p:nvSpPr>
        <p:spPr bwMode="auto">
          <a:xfrm>
            <a:off x="4800600" y="0"/>
            <a:ext cx="2343150" cy="10668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306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03"/>
    </mc:Choice>
    <mc:Fallback xmlns="">
      <p:transition spd="slow" advTm="187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05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4"/>
          <p:cNvSpPr txBox="1">
            <a:spLocks noChangeArrowheads="1"/>
          </p:cNvSpPr>
          <p:nvPr/>
        </p:nvSpPr>
        <p:spPr bwMode="auto">
          <a:xfrm>
            <a:off x="3124200" y="0"/>
            <a:ext cx="678180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vi-VN" sz="1300"/>
          </a:p>
        </p:txBody>
      </p:sp>
      <p:sp>
        <p:nvSpPr>
          <p:cNvPr id="6" name="Pentagon 5"/>
          <p:cNvSpPr/>
          <p:nvPr/>
        </p:nvSpPr>
        <p:spPr bwMode="auto">
          <a:xfrm>
            <a:off x="1828800" y="228601"/>
            <a:ext cx="8458200" cy="646331"/>
          </a:xfrm>
          <a:prstGeom prst="homePlate">
            <a:avLst/>
          </a:prstGeom>
          <a:solidFill>
            <a:schemeClr val="accent1">
              <a:lumMod val="50000"/>
            </a:schemeClr>
          </a:solidFill>
          <a:ln w="762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perspectiveAbove"/>
            <a:lightRig rig="threePt" dir="t"/>
          </a:scene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9" name="Picture 8" descr="dong-ho-bao-thuc-17065_1_1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296400" y="5210176"/>
            <a:ext cx="12192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Oval 12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4" name="Oval 13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5" name="Oval 14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6" name="Oval 15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9" name="Oval 18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Oval 20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22" name="Picture 21" descr="dong-ho-bao-thuc-17065_1_1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448800" y="5181601"/>
            <a:ext cx="12192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Oval 22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4" name="Oval 23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Oval 24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6" name="Oval 25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7" name="Oval 26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9" name="Oval 28"/>
          <p:cNvSpPr/>
          <p:nvPr/>
        </p:nvSpPr>
        <p:spPr>
          <a:xfrm>
            <a:off x="9906001" y="5972176"/>
            <a:ext cx="327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31" name="Picture 30" descr="dong-ho-bao-thuc-17065_1_1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601200" y="5334001"/>
            <a:ext cx="12192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6-Point Star 33"/>
          <p:cNvSpPr/>
          <p:nvPr/>
        </p:nvSpPr>
        <p:spPr>
          <a:xfrm>
            <a:off x="1563866" y="1007192"/>
            <a:ext cx="3240360" cy="2514600"/>
          </a:xfrm>
          <a:prstGeom prst="star6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" descr="C:\Users\ADMIN\Documents\KHĂN LEN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4364" l="9855" r="8998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8266" y="1371600"/>
            <a:ext cx="1644648" cy="1461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Cloud 35"/>
          <p:cNvSpPr/>
          <p:nvPr/>
        </p:nvSpPr>
        <p:spPr>
          <a:xfrm>
            <a:off x="7431266" y="1143000"/>
            <a:ext cx="3276600" cy="2514600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2" descr="C:\Users\Admin\Desktop\IMG_1093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52" b="89894" l="514" r="98459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507466" y="1524000"/>
            <a:ext cx="1443010" cy="1480984"/>
          </a:xfrm>
          <a:prstGeom prst="rect">
            <a:avLst/>
          </a:prstGeom>
          <a:noFill/>
        </p:spPr>
      </p:pic>
      <p:pic>
        <p:nvPicPr>
          <p:cNvPr id="38" name="Picture 2" descr="C:\Users\Admin\Desktop\IMG_1093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52" b="89894" l="514" r="98459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955266" y="1752600"/>
            <a:ext cx="1443010" cy="1480984"/>
          </a:xfrm>
          <a:prstGeom prst="rect">
            <a:avLst/>
          </a:prstGeom>
          <a:noFill/>
        </p:spPr>
      </p:pic>
      <p:sp>
        <p:nvSpPr>
          <p:cNvPr id="43" name="Flowchart: Punched Tape 42"/>
          <p:cNvSpPr/>
          <p:nvPr/>
        </p:nvSpPr>
        <p:spPr>
          <a:xfrm>
            <a:off x="3938222" y="4044628"/>
            <a:ext cx="3960440" cy="2780928"/>
          </a:xfrm>
          <a:prstGeom prst="flowChartPunchedTape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" descr="C:\anh nghe\ao dai truyen thong cua dai ca thanos anh sang vo cuc trong tay co gang tay ironman va du cac vien da vo cuc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24" b="98637" l="9839" r="89803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150338" y="4819464"/>
            <a:ext cx="1228045" cy="1772816"/>
          </a:xfrm>
          <a:prstGeom prst="rect">
            <a:avLst/>
          </a:prstGeom>
          <a:noFill/>
        </p:spPr>
      </p:pic>
      <p:pic>
        <p:nvPicPr>
          <p:cNvPr id="45" name="Picture 4" descr="C:\anh nghe\ao dai truyen thong cua dai ca thanos anh sang vo cuc trong tay co gang tay ironman va du cac vien da vo cuc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24" b="98637" l="9839" r="89803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635058" y="4242428"/>
            <a:ext cx="1228045" cy="1772816"/>
          </a:xfrm>
          <a:prstGeom prst="rect">
            <a:avLst/>
          </a:prstGeom>
          <a:noFill/>
        </p:spPr>
      </p:pic>
      <p:pic>
        <p:nvPicPr>
          <p:cNvPr id="46" name="Picture 4" descr="C:\anh nghe\ao dai truyen thong cua dai ca thanos anh sang vo cuc trong tay co gang tay ironman va du cac vien da vo cuc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24" b="98637" l="9839" r="89803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378383" y="4548684"/>
            <a:ext cx="1228045" cy="1772816"/>
          </a:xfrm>
          <a:prstGeom prst="rect">
            <a:avLst/>
          </a:prstGeom>
          <a:noFill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598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02"/>
    </mc:Choice>
    <mc:Fallback xmlns="">
      <p:transition spd="slow" advTm="95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2000" fill="hold"/>
                                        <p:tgtEl>
                                          <p:spTgt spid="4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2000" fill="hold"/>
                                        <p:tgtEl>
                                          <p:spTgt spid="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500"/>
                            </p:stCondLst>
                            <p:childTnLst>
                              <p:par>
                                <p:cTn id="6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500"/>
                            </p:stCondLst>
                            <p:childTnLst>
                              <p:par>
                                <p:cTn id="7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500"/>
                            </p:stCondLst>
                            <p:childTnLst>
                              <p:par>
                                <p:cTn id="7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500"/>
                            </p:stCondLst>
                            <p:childTnLst>
                              <p:par>
                                <p:cTn id="8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500"/>
                            </p:stCondLst>
                            <p:childTnLst>
                              <p:par>
                                <p:cTn id="11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1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1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4500"/>
                            </p:stCondLst>
                            <p:childTnLst>
                              <p:par>
                                <p:cTn id="12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500"/>
                            </p:stCondLst>
                            <p:childTnLst>
                              <p:par>
                                <p:cTn id="12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 isNarration="1">
              <p:cMediaNode vol="80000" showWhenStopped="0">
                <p:cTn id="1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9" grpId="0" animBg="1"/>
      <p:bldP spid="20" grpId="0" animBg="1"/>
      <p:bldP spid="20" grpId="1" animBg="1"/>
      <p:bldP spid="21" grpId="0" animBg="1"/>
      <p:bldP spid="21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8" grpId="0" animBg="1"/>
      <p:bldP spid="28" grpId="1" animBg="1"/>
      <p:bldP spid="29" grpId="0" animBg="1"/>
      <p:bldP spid="29" grpId="1" animBg="1"/>
      <p:bldP spid="34" grpId="0" animBg="1"/>
      <p:bldP spid="36" grpId="0" animBg="1"/>
      <p:bldP spid="4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4"/>
          <p:cNvSpPr txBox="1">
            <a:spLocks noChangeArrowheads="1"/>
          </p:cNvSpPr>
          <p:nvPr/>
        </p:nvSpPr>
        <p:spPr bwMode="auto">
          <a:xfrm>
            <a:off x="3124200" y="0"/>
            <a:ext cx="678180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vi-VN" sz="1300"/>
          </a:p>
        </p:txBody>
      </p:sp>
      <p:sp>
        <p:nvSpPr>
          <p:cNvPr id="6" name="Pentagon 5"/>
          <p:cNvSpPr/>
          <p:nvPr/>
        </p:nvSpPr>
        <p:spPr bwMode="auto">
          <a:xfrm>
            <a:off x="1828800" y="228601"/>
            <a:ext cx="8458200" cy="1015663"/>
          </a:xfrm>
          <a:prstGeom prst="homePlate">
            <a:avLst/>
          </a:prstGeom>
          <a:solidFill>
            <a:schemeClr val="accent1">
              <a:lumMod val="50000"/>
            </a:schemeClr>
          </a:solidFill>
          <a:ln w="762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perspectiveAbove"/>
            <a:lightRig rig="threePt" dir="t"/>
          </a:scene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000" b="1" dirty="0" err="1">
                <a:solidFill>
                  <a:srgbClr val="FFFF00"/>
                </a:solidFill>
                <a:latin typeface=".VnAvant" pitchFamily="34" charset="0"/>
                <a:cs typeface="Times New Roman" pitchFamily="18" charset="0"/>
              </a:rPr>
              <a:t>C©u</a:t>
            </a:r>
            <a:r>
              <a:rPr lang="en-US" sz="3000" b="1" dirty="0">
                <a:solidFill>
                  <a:srgbClr val="FFFF00"/>
                </a:solidFill>
                <a:latin typeface=".VnAvant" pitchFamily="34" charset="0"/>
                <a:cs typeface="Times New Roman" pitchFamily="18" charset="0"/>
              </a:rPr>
              <a:t> 2: </a:t>
            </a:r>
            <a:r>
              <a:rPr lang="vi-VN" sz="3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Mũ bạn gái ở vị trí thứ mấy trong dãy mũ?</a:t>
            </a:r>
            <a:r>
              <a:rPr lang="en-US" sz="3000" b="1" dirty="0">
                <a:solidFill>
                  <a:srgbClr val="FFFF00"/>
                </a:solidFill>
                <a:latin typeface=".VnAvant" pitchFamily="34" charset="0"/>
                <a:cs typeface="Times New Roman" pitchFamily="18" charset="0"/>
              </a:rPr>
              <a:t> </a:t>
            </a:r>
          </a:p>
        </p:txBody>
      </p:sp>
      <p:pic>
        <p:nvPicPr>
          <p:cNvPr id="9" name="Picture 8" descr="dong-ho-bao-thuc-17065_1_1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296400" y="5210176"/>
            <a:ext cx="12192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Oval 12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4" name="Oval 13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5" name="Oval 14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6" name="Oval 15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9" name="Oval 18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Oval 20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22" name="Picture 21" descr="dong-ho-bao-thuc-17065_1_1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296400" y="5210176"/>
            <a:ext cx="12192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Oval 22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4" name="Oval 23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Oval 24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6" name="Oval 25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7" name="Oval 26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9" name="Oval 28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31" name="Picture 30" descr="dong-ho-bao-thuc-17065_1_1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448800" y="5181601"/>
            <a:ext cx="12192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2" descr="C:\Documents and Settings\Administrator\My Documents\medium_1341406660376mu-tre-em-MTT-0007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74727" y1="74675" x2="59818" y2="79654"/>
                        <a14:backgroundMark x1="52909" y1="75325" x2="49455" y2="753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96" t="15585" r="11412" b="22737"/>
          <a:stretch/>
        </p:blipFill>
        <p:spPr bwMode="auto">
          <a:xfrm>
            <a:off x="1904300" y="1676400"/>
            <a:ext cx="2439801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Admin\Desktop\IMG_1093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52" b="89894" l="514" r="98459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027738" y="1447801"/>
            <a:ext cx="2269423" cy="2329145"/>
          </a:xfrm>
          <a:prstGeom prst="rect">
            <a:avLst/>
          </a:prstGeom>
          <a:noFill/>
        </p:spPr>
      </p:pic>
      <p:pic>
        <p:nvPicPr>
          <p:cNvPr id="37" name="Picture 2" descr="C:\Documents and Settings\Administrator\My Documents\medium_1341406660376mu-tre-em-MTT-0007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74727" y1="74675" x2="59818" y2="79654"/>
                        <a14:backgroundMark x1="52909" y1="75325" x2="49455" y2="753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96" t="15585" r="11412" b="22737"/>
          <a:stretch/>
        </p:blipFill>
        <p:spPr bwMode="auto">
          <a:xfrm>
            <a:off x="4975861" y="1640840"/>
            <a:ext cx="2439801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37"/>
          <p:cNvSpPr/>
          <p:nvPr/>
        </p:nvSpPr>
        <p:spPr>
          <a:xfrm>
            <a:off x="4477364" y="3411186"/>
            <a:ext cx="2037737" cy="20928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 2</a:t>
            </a:r>
            <a:endParaRPr lang="vi-VN" sz="13000" dirty="0"/>
          </a:p>
        </p:txBody>
      </p:sp>
      <p:sp>
        <p:nvSpPr>
          <p:cNvPr id="39" name="Rectangle 38"/>
          <p:cNvSpPr/>
          <p:nvPr/>
        </p:nvSpPr>
        <p:spPr>
          <a:xfrm>
            <a:off x="7086600" y="3421346"/>
            <a:ext cx="2501006" cy="20928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0" b="1" dirty="0">
                <a:solidFill>
                  <a:srgbClr val="FF0000"/>
                </a:solidFill>
                <a:latin typeface=".VnAvant" pitchFamily="34" charset="0"/>
                <a:ea typeface="Arial" pitchFamily="34" charset="0"/>
                <a:cs typeface="Times New Roman" pitchFamily="18" charset="0"/>
              </a:rPr>
              <a:t>   </a:t>
            </a:r>
            <a:r>
              <a:rPr lang="en-US" sz="13000" b="1" dirty="0">
                <a:solidFill>
                  <a:srgbClr val="00B050"/>
                </a:solidFill>
                <a:latin typeface=".VnAvant" pitchFamily="34" charset="0"/>
                <a:ea typeface="Arial" pitchFamily="34" charset="0"/>
                <a:cs typeface="Times New Roman" pitchFamily="18" charset="0"/>
              </a:rPr>
              <a:t>3</a:t>
            </a:r>
            <a:endParaRPr lang="vi-VN" sz="13000" dirty="0">
              <a:solidFill>
                <a:srgbClr val="00B050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259936" y="3395946"/>
            <a:ext cx="1117614" cy="20928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1</a:t>
            </a:r>
            <a:endParaRPr lang="vi-VN" sz="130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8302174"/>
      </p:ext>
    </p:extLst>
  </p:cSld>
  <p:clrMapOvr>
    <a:masterClrMapping/>
  </p:clrMapOvr>
  <p:transition spd="slow" advTm="12023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500"/>
                            </p:stCondLst>
                            <p:childTnLst>
                              <p:par>
                                <p:cTn id="6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500"/>
                            </p:stCondLst>
                            <p:childTnLst>
                              <p:par>
                                <p:cTn id="7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500"/>
                            </p:stCondLst>
                            <p:childTnLst>
                              <p:par>
                                <p:cTn id="10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1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1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 isNarration="1">
              <p:cMediaNode vol="80000" showWhenStopped="0">
                <p:cTn id="1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9" grpId="0" animBg="1"/>
      <p:bldP spid="20" grpId="0" animBg="1"/>
      <p:bldP spid="20" grpId="1" animBg="1"/>
      <p:bldP spid="21" grpId="0" animBg="1"/>
      <p:bldP spid="21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8" grpId="0" animBg="1"/>
      <p:bldP spid="28" grpId="1" animBg="1"/>
      <p:bldP spid="29" grpId="0" animBg="1"/>
      <p:bldP spid="29" grpId="1" animBg="1"/>
      <p:bldP spid="38" grpId="0"/>
      <p:bldP spid="39" grpId="0"/>
      <p:bldP spid="4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4"/>
          <p:cNvSpPr txBox="1">
            <a:spLocks noChangeArrowheads="1"/>
          </p:cNvSpPr>
          <p:nvPr/>
        </p:nvSpPr>
        <p:spPr bwMode="auto">
          <a:xfrm>
            <a:off x="3124200" y="0"/>
            <a:ext cx="678180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vi-VN" sz="1300"/>
          </a:p>
        </p:txBody>
      </p:sp>
      <p:sp>
        <p:nvSpPr>
          <p:cNvPr id="6" name="Pentagon 5"/>
          <p:cNvSpPr/>
          <p:nvPr/>
        </p:nvSpPr>
        <p:spPr bwMode="auto">
          <a:xfrm>
            <a:off x="1828801" y="228601"/>
            <a:ext cx="8404225" cy="1015663"/>
          </a:xfrm>
          <a:prstGeom prst="homePlate">
            <a:avLst/>
          </a:prstGeom>
          <a:solidFill>
            <a:schemeClr val="accent1">
              <a:lumMod val="50000"/>
            </a:schemeClr>
          </a:solidFill>
          <a:ln w="762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perspectiveAbove"/>
            <a:lightRig rig="threePt" dir="t"/>
          </a:scene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3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 3: Có 2 cái quần thêm mấy cái để được số lượng là 3? </a:t>
            </a:r>
            <a:endParaRPr lang="en-US" sz="3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 descr="dong-ho-bao-thuc-17065_1_1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296400" y="5210176"/>
            <a:ext cx="12192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Oval 12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4" name="Oval 13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5" name="Oval 14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6" name="Oval 15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9" name="Oval 18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Oval 20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22" name="Picture 21" descr="dong-ho-bao-thuc-17065_1_1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296400" y="5210176"/>
            <a:ext cx="12192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Oval 22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4" name="Oval 23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Oval 24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6" name="Oval 25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7" name="Oval 26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9" name="Oval 28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31" name="Picture 30" descr="dong-ho-bao-thuc-17065_1_1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448800" y="5181601"/>
            <a:ext cx="12192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4" descr="C:\Users\Admin\Desktop\tranh to\IMG_226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01" b="89893" l="6202" r="94574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991544" y="2204864"/>
            <a:ext cx="2143108" cy="2714644"/>
          </a:xfrm>
          <a:prstGeom prst="rect">
            <a:avLst/>
          </a:prstGeom>
          <a:noFill/>
        </p:spPr>
      </p:pic>
      <p:pic>
        <p:nvPicPr>
          <p:cNvPr id="34" name="Picture 4" descr="C:\Users\Admin\Desktop\tranh to\IMG_226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01" b="89893" l="6202" r="94574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223792" y="2204864"/>
            <a:ext cx="2143108" cy="2714644"/>
          </a:xfrm>
          <a:prstGeom prst="rect">
            <a:avLst/>
          </a:prstGeom>
          <a:noFill/>
        </p:spPr>
      </p:pic>
      <p:pic>
        <p:nvPicPr>
          <p:cNvPr id="35" name="Picture 4" descr="C:\Users\Admin\Desktop\tranh to\IMG_226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01" b="89893" l="6202" r="94574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812280" y="2272010"/>
            <a:ext cx="2143108" cy="2714644"/>
          </a:xfrm>
          <a:prstGeom prst="rect">
            <a:avLst/>
          </a:prstGeom>
          <a:noFill/>
        </p:spPr>
      </p:pic>
      <p:sp>
        <p:nvSpPr>
          <p:cNvPr id="36" name="Rectangle 35"/>
          <p:cNvSpPr/>
          <p:nvPr/>
        </p:nvSpPr>
        <p:spPr>
          <a:xfrm>
            <a:off x="9367936" y="2348881"/>
            <a:ext cx="1117614" cy="20928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0" b="1" dirty="0">
                <a:solidFill>
                  <a:srgbClr val="FF0000"/>
                </a:solidFill>
                <a:latin typeface=".VnAvant" pitchFamily="34" charset="0"/>
                <a:ea typeface="Arial" pitchFamily="34" charset="0"/>
                <a:cs typeface="Times New Roman" pitchFamily="18" charset="0"/>
              </a:rPr>
              <a:t>3</a:t>
            </a:r>
            <a:endParaRPr lang="en-US" sz="130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98635224"/>
      </p:ext>
    </p:extLst>
  </p:cSld>
  <p:clrMapOvr>
    <a:masterClrMapping/>
  </p:clrMapOvr>
  <p:transition spd="slow" advTm="13923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500"/>
                            </p:stCondLst>
                            <p:childTnLst>
                              <p:par>
                                <p:cTn id="6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500"/>
                            </p:stCondLst>
                            <p:childTnLst>
                              <p:par>
                                <p:cTn id="6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"/>
                            </p:stCondLst>
                            <p:childTnLst>
                              <p:par>
                                <p:cTn id="9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0"/>
                            </p:stCondLst>
                            <p:childTnLst>
                              <p:par>
                                <p:cTn id="9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500"/>
                            </p:stCondLst>
                            <p:childTnLst>
                              <p:par>
                                <p:cTn id="10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4500"/>
                            </p:stCondLst>
                            <p:childTnLst>
                              <p:par>
                                <p:cTn id="10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500"/>
                            </p:stCondLst>
                            <p:childTnLst>
                              <p:par>
                                <p:cTn id="11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 isNarration="1">
              <p:cMediaNode vol="80000" showWhenStopped="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9" grpId="0" animBg="1"/>
      <p:bldP spid="20" grpId="0" animBg="1"/>
      <p:bldP spid="20" grpId="1" animBg="1"/>
      <p:bldP spid="21" grpId="0" animBg="1"/>
      <p:bldP spid="21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8" grpId="0" animBg="1"/>
      <p:bldP spid="28" grpId="1" animBg="1"/>
      <p:bldP spid="29" grpId="0" animBg="1"/>
      <p:bldP spid="29" grpId="1" animBg="1"/>
      <p:bldP spid="3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4"/>
          <p:cNvSpPr txBox="1">
            <a:spLocks noChangeArrowheads="1"/>
          </p:cNvSpPr>
          <p:nvPr/>
        </p:nvSpPr>
        <p:spPr bwMode="auto">
          <a:xfrm>
            <a:off x="3124200" y="0"/>
            <a:ext cx="678180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vi-VN" sz="1300"/>
          </a:p>
        </p:txBody>
      </p:sp>
      <p:sp>
        <p:nvSpPr>
          <p:cNvPr id="6" name="Pentagon 5"/>
          <p:cNvSpPr/>
          <p:nvPr/>
        </p:nvSpPr>
        <p:spPr bwMode="auto">
          <a:xfrm>
            <a:off x="1828800" y="228601"/>
            <a:ext cx="8458200" cy="1015663"/>
          </a:xfrm>
          <a:prstGeom prst="homePlate">
            <a:avLst/>
          </a:prstGeom>
          <a:solidFill>
            <a:schemeClr val="accent1">
              <a:lumMod val="50000"/>
            </a:schemeClr>
          </a:solidFill>
          <a:ln w="762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perspectiveAbove"/>
            <a:lightRig rig="threePt" dir="t"/>
          </a:scene3d>
        </p:spPr>
        <p:txBody>
          <a:bodyPr>
            <a:spAutoFit/>
          </a:bodyPr>
          <a:lstStyle/>
          <a:p>
            <a:pPr algn="ctr">
              <a:defRPr/>
            </a:pPr>
            <a:r>
              <a:rPr lang="vi-VN" sz="3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 4: Chiếc áo màu đỏ đang ở vị trí thứ mấy trong dãy áo?</a:t>
            </a:r>
            <a:endParaRPr lang="en-US" sz="3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 descr="dong-ho-bao-thuc-17065_1_1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296400" y="5210176"/>
            <a:ext cx="12192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Oval 12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4" name="Oval 13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5" name="Oval 14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6" name="Oval 15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9" name="Oval 18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Oval 20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22" name="Picture 21" descr="dong-ho-bao-thuc-17065_1_1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296400" y="5210176"/>
            <a:ext cx="12192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Oval 22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4" name="Oval 23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Oval 24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6" name="Oval 25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7" name="Oval 26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9" name="Oval 28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31" name="Picture 30" descr="dong-ho-bao-thuc-17065_1_1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448800" y="5181601"/>
            <a:ext cx="12192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2" descr="C:\anh nghe\anh dai ca khanh handsome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7778" l="7111" r="89778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702051" y="1563152"/>
            <a:ext cx="2571800" cy="2509450"/>
          </a:xfrm>
          <a:prstGeom prst="rect">
            <a:avLst/>
          </a:prstGeom>
          <a:noFill/>
        </p:spPr>
      </p:pic>
      <p:pic>
        <p:nvPicPr>
          <p:cNvPr id="34" name="Picture 2" descr="C:\anh nghe\anh dai ca khanh handsome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7778" l="7111" r="89778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457073" y="1542832"/>
            <a:ext cx="2571800" cy="2509450"/>
          </a:xfrm>
          <a:prstGeom prst="rect">
            <a:avLst/>
          </a:prstGeom>
          <a:noFill/>
        </p:spPr>
      </p:pic>
      <p:pic>
        <p:nvPicPr>
          <p:cNvPr id="35" name="Picture 2" descr="C:\anh nghe\anh dai ca khanh handsome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7778" l="7111" r="89778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237345" y="1532672"/>
            <a:ext cx="2571800" cy="2509450"/>
          </a:xfrm>
          <a:prstGeom prst="rect">
            <a:avLst/>
          </a:prstGeom>
          <a:noFill/>
        </p:spPr>
      </p:pic>
      <p:sp>
        <p:nvSpPr>
          <p:cNvPr id="36" name="Rectangle 35"/>
          <p:cNvSpPr/>
          <p:nvPr/>
        </p:nvSpPr>
        <p:spPr>
          <a:xfrm>
            <a:off x="4477364" y="4228799"/>
            <a:ext cx="2037737" cy="20928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 2</a:t>
            </a:r>
            <a:endParaRPr lang="vi-VN" sz="13000" dirty="0"/>
          </a:p>
        </p:txBody>
      </p:sp>
      <p:sp>
        <p:nvSpPr>
          <p:cNvPr id="37" name="Rectangle 36"/>
          <p:cNvSpPr/>
          <p:nvPr/>
        </p:nvSpPr>
        <p:spPr>
          <a:xfrm>
            <a:off x="6753108" y="4228799"/>
            <a:ext cx="2501006" cy="20928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0" b="1" dirty="0">
                <a:solidFill>
                  <a:srgbClr val="FF0000"/>
                </a:solidFill>
                <a:latin typeface=".VnAvant" pitchFamily="34" charset="0"/>
                <a:ea typeface="Arial" pitchFamily="34" charset="0"/>
                <a:cs typeface="Times New Roman" pitchFamily="18" charset="0"/>
              </a:rPr>
              <a:t>   3</a:t>
            </a:r>
            <a:endParaRPr lang="vi-VN" sz="13000" dirty="0"/>
          </a:p>
        </p:txBody>
      </p:sp>
      <p:sp>
        <p:nvSpPr>
          <p:cNvPr id="38" name="Rectangle 37"/>
          <p:cNvSpPr/>
          <p:nvPr/>
        </p:nvSpPr>
        <p:spPr>
          <a:xfrm>
            <a:off x="2429144" y="4204732"/>
            <a:ext cx="1117614" cy="20928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0" b="1" dirty="0">
                <a:solidFill>
                  <a:srgbClr val="00B0F0"/>
                </a:solidFill>
                <a:latin typeface=".VnAvant" pitchFamily="34" charset="0"/>
                <a:cs typeface="Times New Roman" pitchFamily="18" charset="0"/>
              </a:rPr>
              <a:t>1</a:t>
            </a:r>
            <a:endParaRPr lang="vi-VN" sz="13000" dirty="0">
              <a:solidFill>
                <a:srgbClr val="00B0F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62916175"/>
      </p:ext>
    </p:extLst>
  </p:cSld>
  <p:clrMapOvr>
    <a:masterClrMapping/>
  </p:clrMapOvr>
  <p:transition spd="slow" advTm="11846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00"/>
                            </p:stCondLst>
                            <p:childTnLst>
                              <p:par>
                                <p:cTn id="6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500"/>
                            </p:stCondLst>
                            <p:childTnLst>
                              <p:par>
                                <p:cTn id="6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00"/>
                            </p:stCondLst>
                            <p:childTnLst>
                              <p:par>
                                <p:cTn id="10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500"/>
                            </p:stCondLst>
                            <p:childTnLst>
                              <p:par>
                                <p:cTn id="10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500"/>
                            </p:stCondLst>
                            <p:childTnLst>
                              <p:par>
                                <p:cTn id="10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1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1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 isNarration="1">
              <p:cMediaNode vol="80000" showWhenStopped="0">
                <p:cTn id="1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9" grpId="0" animBg="1"/>
      <p:bldP spid="20" grpId="0" animBg="1"/>
      <p:bldP spid="20" grpId="1" animBg="1"/>
      <p:bldP spid="21" grpId="0" animBg="1"/>
      <p:bldP spid="21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8" grpId="0" animBg="1"/>
      <p:bldP spid="28" grpId="1" animBg="1"/>
      <p:bldP spid="29" grpId="0" animBg="1"/>
      <p:bldP spid="29" grpId="1" animBg="1"/>
      <p:bldP spid="36" grpId="0"/>
      <p:bldP spid="37" grpId="0"/>
      <p:bldP spid="3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Wave 38"/>
          <p:cNvSpPr/>
          <p:nvPr/>
        </p:nvSpPr>
        <p:spPr>
          <a:xfrm rot="6289525">
            <a:off x="2514838" y="2984954"/>
            <a:ext cx="4670014" cy="669648"/>
          </a:xfrm>
          <a:prstGeom prst="wav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54" name="TextBox 4"/>
          <p:cNvSpPr txBox="1">
            <a:spLocks noChangeArrowheads="1"/>
          </p:cNvSpPr>
          <p:nvPr/>
        </p:nvSpPr>
        <p:spPr bwMode="auto">
          <a:xfrm>
            <a:off x="3124200" y="0"/>
            <a:ext cx="678180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vi-VN" sz="1300"/>
          </a:p>
        </p:txBody>
      </p:sp>
      <p:sp>
        <p:nvSpPr>
          <p:cNvPr id="6" name="Pentagon 5"/>
          <p:cNvSpPr/>
          <p:nvPr/>
        </p:nvSpPr>
        <p:spPr bwMode="auto">
          <a:xfrm>
            <a:off x="1828800" y="228600"/>
            <a:ext cx="8458200" cy="861774"/>
          </a:xfrm>
          <a:prstGeom prst="homePlate">
            <a:avLst/>
          </a:prstGeom>
          <a:solidFill>
            <a:schemeClr val="accent1">
              <a:lumMod val="50000"/>
            </a:schemeClr>
          </a:solidFill>
          <a:ln w="762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perspectiveAbove"/>
            <a:lightRig rig="threePt" dir="t"/>
          </a:scene3d>
        </p:spPr>
        <p:txBody>
          <a:bodyPr>
            <a:spAutoFit/>
          </a:bodyPr>
          <a:lstStyle/>
          <a:p>
            <a:pPr algn="ctr">
              <a:defRPr/>
            </a:pPr>
            <a:r>
              <a:rPr lang="vi-VN" sz="25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 5: Bé hãy tìm con đường thứ mấy giúp bạn thỏ về đến nhà?</a:t>
            </a:r>
            <a:endParaRPr lang="en-US" sz="25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 descr="dong-ho-bao-thuc-17065_1_1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296400" y="5210176"/>
            <a:ext cx="12192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Oval 12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4" name="Oval 13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5" name="Oval 14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6" name="Oval 15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9" name="Oval 18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Oval 20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22" name="Picture 21" descr="dong-ho-bao-thuc-17065_1_1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296400" y="5210176"/>
            <a:ext cx="12192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Oval 22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4" name="Oval 23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Oval 24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6" name="Oval 25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7" name="Oval 26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9" name="Oval 28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31" name="Picture 30" descr="dong-ho-bao-thuc-17065_1_1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448800" y="5181601"/>
            <a:ext cx="12192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Wave 32"/>
          <p:cNvSpPr/>
          <p:nvPr/>
        </p:nvSpPr>
        <p:spPr>
          <a:xfrm rot="8083645">
            <a:off x="5108710" y="4126991"/>
            <a:ext cx="4200164" cy="764974"/>
          </a:xfrm>
          <a:prstGeom prst="wav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7086600" y="1719578"/>
            <a:ext cx="2438400" cy="20574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Isosceles Triangle 34"/>
          <p:cNvSpPr/>
          <p:nvPr/>
        </p:nvSpPr>
        <p:spPr>
          <a:xfrm>
            <a:off x="7139796" y="805178"/>
            <a:ext cx="2438400" cy="914400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8130396" y="2862578"/>
            <a:ext cx="533400" cy="9144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7444596" y="2288538"/>
            <a:ext cx="365760" cy="35814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8892396" y="2294888"/>
            <a:ext cx="381000" cy="35814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Wave 39"/>
          <p:cNvSpPr/>
          <p:nvPr/>
        </p:nvSpPr>
        <p:spPr>
          <a:xfrm rot="8430699">
            <a:off x="7480017" y="4070280"/>
            <a:ext cx="4670014" cy="669648"/>
          </a:xfrm>
          <a:prstGeom prst="wav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4648201" y="5790221"/>
            <a:ext cx="121860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 </a:t>
            </a:r>
            <a:r>
              <a:rPr lang="en-US" sz="7200" b="1" dirty="0">
                <a:solidFill>
                  <a:srgbClr val="00B0F0"/>
                </a:solidFill>
                <a:latin typeface=".VnAvant" pitchFamily="34" charset="0"/>
                <a:cs typeface="Times New Roman" pitchFamily="18" charset="0"/>
              </a:rPr>
              <a:t>2</a:t>
            </a:r>
            <a:endParaRPr lang="vi-VN" sz="7200" dirty="0">
              <a:solidFill>
                <a:srgbClr val="00B0F0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520180" y="5805951"/>
            <a:ext cx="147668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.VnAvant" pitchFamily="34" charset="0"/>
                <a:ea typeface="Arial" pitchFamily="34" charset="0"/>
                <a:cs typeface="Times New Roman" pitchFamily="18" charset="0"/>
              </a:rPr>
              <a:t>   3</a:t>
            </a:r>
            <a:endParaRPr lang="vi-VN" sz="7200" dirty="0"/>
          </a:p>
        </p:txBody>
      </p:sp>
      <p:sp>
        <p:nvSpPr>
          <p:cNvPr id="43" name="Rectangle 42"/>
          <p:cNvSpPr/>
          <p:nvPr/>
        </p:nvSpPr>
        <p:spPr>
          <a:xfrm>
            <a:off x="3810000" y="5519648"/>
            <a:ext cx="70243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1</a:t>
            </a:r>
            <a:endParaRPr lang="vi-VN" sz="7200" dirty="0"/>
          </a:p>
        </p:txBody>
      </p:sp>
      <p:pic>
        <p:nvPicPr>
          <p:cNvPr id="44" name="Picture 3" descr="C:\Users\Administrator\Desktop\Giang b1\tải xuống.pn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86" b="98661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8128" y="4872679"/>
            <a:ext cx="2143125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48838101"/>
      </p:ext>
    </p:extLst>
  </p:cSld>
  <p:clrMapOvr>
    <a:masterClrMapping/>
  </p:clrMapOvr>
  <p:transition spd="slow" advTm="13995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"/>
                            </p:stCondLst>
                            <p:childTnLst>
                              <p:par>
                                <p:cTn id="8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500"/>
                            </p:stCondLst>
                            <p:childTnLst>
                              <p:par>
                                <p:cTn id="8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4500"/>
                            </p:stCondLst>
                            <p:childTnLst>
                              <p:par>
                                <p:cTn id="8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500"/>
                            </p:stCondLst>
                            <p:childTnLst>
                              <p:par>
                                <p:cTn id="9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500"/>
                            </p:stCondLst>
                            <p:childTnLst>
                              <p:par>
                                <p:cTn id="12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3500"/>
                            </p:stCondLst>
                            <p:childTnLst>
                              <p:par>
                                <p:cTn id="13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500"/>
                            </p:stCondLst>
                            <p:childTnLst>
                              <p:par>
                                <p:cTn id="13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5500"/>
                            </p:stCondLst>
                            <p:childTnLst>
                              <p:par>
                                <p:cTn id="13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 isNarration="1">
              <p:cMediaNode vol="80000" showWhenStopped="0">
                <p:cTn id="1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9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9" grpId="0" animBg="1"/>
      <p:bldP spid="20" grpId="0" animBg="1"/>
      <p:bldP spid="20" grpId="1" animBg="1"/>
      <p:bldP spid="21" grpId="0" animBg="1"/>
      <p:bldP spid="21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8" grpId="0" animBg="1"/>
      <p:bldP spid="28" grpId="1" animBg="1"/>
      <p:bldP spid="29" grpId="0" animBg="1"/>
      <p:bldP spid="29" grpId="1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40" grpId="0" animBg="1"/>
      <p:bldP spid="41" grpId="0"/>
      <p:bldP spid="42" grpId="0"/>
      <p:bldP spid="4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ình nền đẹp làm giáo á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60424" cy="8165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15812" y="2621902"/>
            <a:ext cx="4982547" cy="886981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sz="4800" spc="-150" dirty="0" err="1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800" spc="-150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-150" dirty="0" err="1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800" spc="-150" dirty="0" smtClean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15812" y="4525347"/>
            <a:ext cx="4644220" cy="830997"/>
          </a:xfrm>
          <a:prstGeom prst="rect">
            <a:avLst/>
          </a:prstGeom>
          <a:noFill/>
        </p:spPr>
        <p:txBody>
          <a:bodyPr wrap="none" rtlCol="0">
            <a:prstTxWarp prst="textChevronInverted">
              <a:avLst/>
            </a:prstTxWarp>
            <a:spAutoFit/>
          </a:bodyPr>
          <a:lstStyle/>
          <a:p>
            <a:r>
              <a:rPr lang="en-US" sz="4800" b="1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8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8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4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30511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59"/>
    </mc:Choice>
    <mc:Fallback xmlns="">
      <p:transition spd="slow" advTm="189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Oval 2"/>
          <p:cNvSpPr>
            <a:spLocks noChangeArrowheads="1"/>
          </p:cNvSpPr>
          <p:nvPr/>
        </p:nvSpPr>
        <p:spPr bwMode="auto">
          <a:xfrm flipH="1">
            <a:off x="1524000" y="533400"/>
            <a:ext cx="8839200" cy="6324600"/>
          </a:xfrm>
          <a:prstGeom prst="ellipse">
            <a:avLst/>
          </a:prstGeom>
          <a:solidFill>
            <a:srgbClr val="CCFFFF"/>
          </a:solidFill>
          <a:ln w="76200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en-US" altLang="en-US">
              <a:solidFill>
                <a:srgbClr val="A9F5B7"/>
              </a:solidFill>
            </a:endParaRPr>
          </a:p>
        </p:txBody>
      </p:sp>
      <p:graphicFrame>
        <p:nvGraphicFramePr>
          <p:cNvPr id="1026" name="Object 12"/>
          <p:cNvGraphicFramePr>
            <a:graphicFrameLocks noGrp="1" noChangeAspect="1"/>
          </p:cNvGraphicFramePr>
          <p:nvPr>
            <p:ph sz="half" idx="1"/>
          </p:nvPr>
        </p:nvGraphicFramePr>
        <p:xfrm>
          <a:off x="1524000" y="228600"/>
          <a:ext cx="1600200" cy="15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9" name="Clip" r:id="rId7" imgW="1278360" imgH="1274040" progId="MS_ClipArt_Gallery.2">
                  <p:embed/>
                </p:oleObj>
              </mc:Choice>
              <mc:Fallback>
                <p:oleObj name="Clip" r:id="rId7" imgW="1278360" imgH="1274040" progId="MS_ClipArt_Gallery.2">
                  <p:embed/>
                  <p:pic>
                    <p:nvPicPr>
                      <p:cNvPr id="1026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228600"/>
                        <a:ext cx="1600200" cy="152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13"/>
          <p:cNvGraphicFramePr>
            <a:graphicFrameLocks noGrp="1" noChangeAspect="1"/>
          </p:cNvGraphicFramePr>
          <p:nvPr>
            <p:ph sz="half" idx="2"/>
          </p:nvPr>
        </p:nvGraphicFramePr>
        <p:xfrm>
          <a:off x="8669338" y="4572001"/>
          <a:ext cx="1998662" cy="198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30" name="Clip" r:id="rId9" imgW="1999440" imgH="1831320" progId="MS_ClipArt_Gallery.2">
                  <p:embed/>
                </p:oleObj>
              </mc:Choice>
              <mc:Fallback>
                <p:oleObj name="Clip" r:id="rId9" imgW="1999440" imgH="1831320" progId="MS_ClipArt_Gallery.2">
                  <p:embed/>
                  <p:pic>
                    <p:nvPicPr>
                      <p:cNvPr id="1027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69338" y="4572001"/>
                        <a:ext cx="1998662" cy="1984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32" name="Picture 4" descr="D:\My Documents\Desktop\2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76" y="2643188"/>
            <a:ext cx="1928813" cy="164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4" descr="D:\My Documents\Desktop\2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1" y="2643188"/>
            <a:ext cx="1928813" cy="164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4" descr="D:\My Documents\Desktop\2.jp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26" y="1000126"/>
            <a:ext cx="1928813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41" name="Group 17"/>
          <p:cNvGrpSpPr>
            <a:grpSpLocks/>
          </p:cNvGrpSpPr>
          <p:nvPr/>
        </p:nvGrpSpPr>
        <p:grpSpPr bwMode="auto">
          <a:xfrm>
            <a:off x="3503613" y="4437064"/>
            <a:ext cx="1008062" cy="1641475"/>
            <a:chOff x="1247" y="2795"/>
            <a:chExt cx="635" cy="1034"/>
          </a:xfrm>
        </p:grpSpPr>
        <p:sp>
          <p:nvSpPr>
            <p:cNvPr id="2" name="Text Box 29"/>
            <p:cNvSpPr txBox="1">
              <a:spLocks noChangeArrowheads="1"/>
            </p:cNvSpPr>
            <p:nvPr/>
          </p:nvSpPr>
          <p:spPr bwMode="auto">
            <a:xfrm>
              <a:off x="1260" y="2795"/>
              <a:ext cx="622" cy="1034"/>
            </a:xfrm>
            <a:prstGeom prst="rect">
              <a:avLst/>
            </a:prstGeom>
            <a:solidFill>
              <a:srgbClr val="33CCCC"/>
            </a:solidFill>
            <a:ln w="25400" algn="ctr">
              <a:solidFill>
                <a:srgbClr val="6F6FBC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0000" b="1">
                  <a:solidFill>
                    <a:srgbClr val="FF0000"/>
                  </a:solidFill>
                  <a:latin typeface=".VnAvant" panose="020B7200000000000000" pitchFamily="34" charset="0"/>
                </a:rPr>
                <a:t>1</a:t>
              </a:r>
            </a:p>
          </p:txBody>
        </p:sp>
        <p:sp>
          <p:nvSpPr>
            <p:cNvPr id="1040" name="Line 16"/>
            <p:cNvSpPr>
              <a:spLocks noChangeShapeType="1"/>
            </p:cNvSpPr>
            <p:nvPr/>
          </p:nvSpPr>
          <p:spPr bwMode="auto">
            <a:xfrm>
              <a:off x="1247" y="3702"/>
              <a:ext cx="635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>
              <a:prstShdw prst="shdw17" dist="17961" dir="2700000">
                <a:schemeClr val="accent2">
                  <a:gamma/>
                  <a:shade val="60000"/>
                  <a:invGamma/>
                </a:schemeClr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1043" name="Group 19"/>
          <p:cNvGrpSpPr>
            <a:grpSpLocks/>
          </p:cNvGrpSpPr>
          <p:nvPr/>
        </p:nvGrpSpPr>
        <p:grpSpPr bwMode="auto">
          <a:xfrm>
            <a:off x="5346701" y="4494214"/>
            <a:ext cx="987425" cy="1641475"/>
            <a:chOff x="2381" y="2750"/>
            <a:chExt cx="622" cy="1034"/>
          </a:xfrm>
        </p:grpSpPr>
        <p:sp>
          <p:nvSpPr>
            <p:cNvPr id="3" name="Text Box 29"/>
            <p:cNvSpPr txBox="1">
              <a:spLocks noChangeArrowheads="1"/>
            </p:cNvSpPr>
            <p:nvPr/>
          </p:nvSpPr>
          <p:spPr bwMode="auto">
            <a:xfrm>
              <a:off x="2381" y="2750"/>
              <a:ext cx="622" cy="1034"/>
            </a:xfrm>
            <a:prstGeom prst="rect">
              <a:avLst/>
            </a:prstGeom>
            <a:solidFill>
              <a:srgbClr val="33CCCC"/>
            </a:solidFill>
            <a:ln w="25400" algn="ctr">
              <a:solidFill>
                <a:srgbClr val="6F6FBC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0000" b="1">
                  <a:solidFill>
                    <a:srgbClr val="FF0000"/>
                  </a:solidFill>
                  <a:latin typeface=".VnAvant" panose="020B7200000000000000" pitchFamily="34" charset="0"/>
                </a:rPr>
                <a:t>2</a:t>
              </a:r>
            </a:p>
          </p:txBody>
        </p:sp>
        <p:sp>
          <p:nvSpPr>
            <p:cNvPr id="1042" name="Line 18"/>
            <p:cNvSpPr>
              <a:spLocks noChangeShapeType="1"/>
            </p:cNvSpPr>
            <p:nvPr/>
          </p:nvSpPr>
          <p:spPr bwMode="auto">
            <a:xfrm>
              <a:off x="2399" y="3657"/>
              <a:ext cx="590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>
              <a:prstShdw prst="shdw17" dist="17961" dir="2700000">
                <a:schemeClr val="accent2">
                  <a:gamma/>
                  <a:shade val="60000"/>
                  <a:invGamma/>
                </a:schemeClr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1045" name="Group 21"/>
          <p:cNvGrpSpPr>
            <a:grpSpLocks/>
          </p:cNvGrpSpPr>
          <p:nvPr/>
        </p:nvGrpSpPr>
        <p:grpSpPr bwMode="auto">
          <a:xfrm>
            <a:off x="7175501" y="4464051"/>
            <a:ext cx="1008063" cy="1641475"/>
            <a:chOff x="3560" y="2704"/>
            <a:chExt cx="635" cy="1034"/>
          </a:xfrm>
        </p:grpSpPr>
        <p:sp>
          <p:nvSpPr>
            <p:cNvPr id="1029" name="Text Box 29"/>
            <p:cNvSpPr txBox="1">
              <a:spLocks noChangeArrowheads="1"/>
            </p:cNvSpPr>
            <p:nvPr/>
          </p:nvSpPr>
          <p:spPr bwMode="auto">
            <a:xfrm>
              <a:off x="3560" y="2704"/>
              <a:ext cx="622" cy="1034"/>
            </a:xfrm>
            <a:prstGeom prst="rect">
              <a:avLst/>
            </a:prstGeom>
            <a:solidFill>
              <a:srgbClr val="33CCCC"/>
            </a:solidFill>
            <a:ln w="25400" algn="ctr">
              <a:solidFill>
                <a:srgbClr val="6F6FBC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0000" b="1">
                  <a:solidFill>
                    <a:srgbClr val="FF0000"/>
                  </a:solidFill>
                  <a:latin typeface=".VnAvant" panose="020B7200000000000000" pitchFamily="34" charset="0"/>
                </a:rPr>
                <a:t>3</a:t>
              </a:r>
            </a:p>
          </p:txBody>
        </p:sp>
        <p:sp>
          <p:nvSpPr>
            <p:cNvPr id="1044" name="Line 20"/>
            <p:cNvSpPr>
              <a:spLocks noChangeShapeType="1"/>
            </p:cNvSpPr>
            <p:nvPr/>
          </p:nvSpPr>
          <p:spPr bwMode="auto">
            <a:xfrm>
              <a:off x="3560" y="3612"/>
              <a:ext cx="635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>
              <a:prstShdw prst="shdw17" dist="17961" dir="2700000">
                <a:schemeClr val="accent2">
                  <a:gamma/>
                  <a:shade val="60000"/>
                  <a:invGamma/>
                </a:schemeClr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sp>
        <p:nvSpPr>
          <p:cNvPr id="1046" name="AutoShape 22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175501" y="5080278"/>
            <a:ext cx="184731" cy="369332"/>
          </a:xfrm>
          <a:prstGeom prst="actionButtonEnd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306354"/>
      </p:ext>
    </p:extLst>
  </p:cSld>
  <p:clrMapOvr>
    <a:masterClrMapping/>
  </p:clrMapOvr>
  <p:transition advTm="147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20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20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hau-Yeu-Co-Chu-Cong-Nhan-Nguyen-Do-Khanh-An-Doan-Hieu-Linh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695700"/>
            <a:ext cx="609600" cy="609600"/>
          </a:xfrm>
        </p:spPr>
      </p:pic>
      <p:pic>
        <p:nvPicPr>
          <p:cNvPr id="3074" name="Picture 2" descr="Hình nền đẹp cho bài giảng điện tử - Ảnh nền thiết kế bài giảng điện tử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162"/>
            <a:ext cx="12192000" cy="686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17520" y="1883788"/>
            <a:ext cx="5613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10196" y="2624576"/>
            <a:ext cx="7101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rò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Chau-Yeu-Co-Chu-Cong-Nhan-Nguyen-Do-Khanh-An-Doan-Hieu-Li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79826" y="6248400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57847" y="1143000"/>
            <a:ext cx="50728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 CHỨC HOẠT ĐỘNG 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6347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964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964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Oval 2"/>
          <p:cNvSpPr>
            <a:spLocks noChangeArrowheads="1"/>
          </p:cNvSpPr>
          <p:nvPr/>
        </p:nvSpPr>
        <p:spPr bwMode="auto">
          <a:xfrm flipH="1">
            <a:off x="1524000" y="533400"/>
            <a:ext cx="8839200" cy="6324600"/>
          </a:xfrm>
          <a:prstGeom prst="ellipse">
            <a:avLst/>
          </a:prstGeom>
          <a:solidFill>
            <a:srgbClr val="CCFFFF"/>
          </a:solidFill>
          <a:ln w="76200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en-US" altLang="en-US">
              <a:solidFill>
                <a:srgbClr val="A9F5B7"/>
              </a:solidFill>
            </a:endParaRPr>
          </a:p>
        </p:txBody>
      </p:sp>
      <p:graphicFrame>
        <p:nvGraphicFramePr>
          <p:cNvPr id="149507" name="Object 12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1524000" y="228600"/>
          <a:ext cx="1600200" cy="15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9" name="Clip" r:id="rId7" imgW="1278360" imgH="1274040" progId="MS_ClipArt_Gallery.2">
                  <p:embed/>
                </p:oleObj>
              </mc:Choice>
              <mc:Fallback>
                <p:oleObj name="Clip" r:id="rId7" imgW="1278360" imgH="1274040" progId="MS_ClipArt_Gallery.2">
                  <p:embed/>
                  <p:pic>
                    <p:nvPicPr>
                      <p:cNvPr id="149507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228600"/>
                        <a:ext cx="1600200" cy="152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9508" name="Object 13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8669338" y="4572001"/>
          <a:ext cx="1998662" cy="198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80" name="Clip" r:id="rId9" imgW="1999440" imgH="1831320" progId="MS_ClipArt_Gallery.2">
                  <p:embed/>
                </p:oleObj>
              </mc:Choice>
              <mc:Fallback>
                <p:oleObj name="Clip" r:id="rId9" imgW="1999440" imgH="1831320" progId="MS_ClipArt_Gallery.2">
                  <p:embed/>
                  <p:pic>
                    <p:nvPicPr>
                      <p:cNvPr id="149508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69338" y="4572001"/>
                        <a:ext cx="1998662" cy="1984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32" name="Picture 4" descr="D:\My Documents\Desktop\2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76" y="2643188"/>
            <a:ext cx="1928813" cy="164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4" descr="D:\My Documents\Desktop\2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1" y="2643188"/>
            <a:ext cx="1928813" cy="164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4" descr="D:\My Documents\Desktop\2.jp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26" y="1000126"/>
            <a:ext cx="1928813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9518" name="Group 14"/>
          <p:cNvGrpSpPr>
            <a:grpSpLocks/>
          </p:cNvGrpSpPr>
          <p:nvPr/>
        </p:nvGrpSpPr>
        <p:grpSpPr bwMode="auto">
          <a:xfrm>
            <a:off x="7175501" y="1341439"/>
            <a:ext cx="1008063" cy="1641475"/>
            <a:chOff x="3560" y="2704"/>
            <a:chExt cx="635" cy="1034"/>
          </a:xfrm>
        </p:grpSpPr>
        <p:sp>
          <p:nvSpPr>
            <p:cNvPr id="1029" name="Text Box 29"/>
            <p:cNvSpPr txBox="1">
              <a:spLocks noChangeArrowheads="1"/>
            </p:cNvSpPr>
            <p:nvPr/>
          </p:nvSpPr>
          <p:spPr bwMode="auto">
            <a:xfrm>
              <a:off x="3560" y="2704"/>
              <a:ext cx="622" cy="1034"/>
            </a:xfrm>
            <a:prstGeom prst="rect">
              <a:avLst/>
            </a:prstGeom>
            <a:solidFill>
              <a:srgbClr val="33CCCC"/>
            </a:solidFill>
            <a:ln w="25400" algn="ctr">
              <a:solidFill>
                <a:srgbClr val="6F6FBC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0000" b="1">
                  <a:solidFill>
                    <a:srgbClr val="FF0000"/>
                  </a:solidFill>
                  <a:latin typeface=".VnAvant" panose="020B7200000000000000" pitchFamily="34" charset="0"/>
                </a:rPr>
                <a:t>3</a:t>
              </a:r>
            </a:p>
          </p:txBody>
        </p:sp>
        <p:sp>
          <p:nvSpPr>
            <p:cNvPr id="149520" name="Line 16"/>
            <p:cNvSpPr>
              <a:spLocks noChangeShapeType="1"/>
            </p:cNvSpPr>
            <p:nvPr/>
          </p:nvSpPr>
          <p:spPr bwMode="auto">
            <a:xfrm>
              <a:off x="3560" y="3612"/>
              <a:ext cx="635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>
              <a:prstShdw prst="shdw17" dist="17961" dir="2700000">
                <a:schemeClr val="accent2">
                  <a:gamma/>
                  <a:shade val="60000"/>
                  <a:invGamma/>
                </a:schemeClr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sp>
        <p:nvSpPr>
          <p:cNvPr id="149521" name="AutoShape 17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1524001" y="3482459"/>
            <a:ext cx="184731" cy="369332"/>
          </a:xfrm>
          <a:prstGeom prst="actionButtonEnd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4216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149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Group 2"/>
          <p:cNvGrpSpPr>
            <a:grpSpLocks/>
          </p:cNvGrpSpPr>
          <p:nvPr/>
        </p:nvGrpSpPr>
        <p:grpSpPr bwMode="auto">
          <a:xfrm rot="10800000" flipH="1" flipV="1">
            <a:off x="8310564" y="5292726"/>
            <a:ext cx="2357437" cy="1565275"/>
            <a:chOff x="4368" y="2880"/>
            <a:chExt cx="1200" cy="1289"/>
          </a:xfrm>
        </p:grpSpPr>
        <p:sp>
          <p:nvSpPr>
            <p:cNvPr id="21567" name="Freeform 3"/>
            <p:cNvSpPr>
              <a:spLocks/>
            </p:cNvSpPr>
            <p:nvPr/>
          </p:nvSpPr>
          <p:spPr bwMode="auto">
            <a:xfrm>
              <a:off x="4819" y="3639"/>
              <a:ext cx="669" cy="393"/>
            </a:xfrm>
            <a:custGeom>
              <a:avLst/>
              <a:gdLst>
                <a:gd name="T0" fmla="*/ 0 w 1337"/>
                <a:gd name="T1" fmla="*/ 0 h 1572"/>
                <a:gd name="T2" fmla="*/ 1 w 1337"/>
                <a:gd name="T3" fmla="*/ 0 h 1572"/>
                <a:gd name="T4" fmla="*/ 1 w 1337"/>
                <a:gd name="T5" fmla="*/ 0 h 1572"/>
                <a:gd name="T6" fmla="*/ 1 w 1337"/>
                <a:gd name="T7" fmla="*/ 0 h 1572"/>
                <a:gd name="T8" fmla="*/ 1 w 1337"/>
                <a:gd name="T9" fmla="*/ 0 h 1572"/>
                <a:gd name="T10" fmla="*/ 1 w 1337"/>
                <a:gd name="T11" fmla="*/ 0 h 1572"/>
                <a:gd name="T12" fmla="*/ 1 w 1337"/>
                <a:gd name="T13" fmla="*/ 0 h 1572"/>
                <a:gd name="T14" fmla="*/ 1 w 1337"/>
                <a:gd name="T15" fmla="*/ 0 h 1572"/>
                <a:gd name="T16" fmla="*/ 1 w 1337"/>
                <a:gd name="T17" fmla="*/ 0 h 1572"/>
                <a:gd name="T18" fmla="*/ 1 w 1337"/>
                <a:gd name="T19" fmla="*/ 0 h 1572"/>
                <a:gd name="T20" fmla="*/ 1 w 1337"/>
                <a:gd name="T21" fmla="*/ 0 h 1572"/>
                <a:gd name="T22" fmla="*/ 1 w 1337"/>
                <a:gd name="T23" fmla="*/ 0 h 1572"/>
                <a:gd name="T24" fmla="*/ 1 w 1337"/>
                <a:gd name="T25" fmla="*/ 0 h 1572"/>
                <a:gd name="T26" fmla="*/ 1 w 1337"/>
                <a:gd name="T27" fmla="*/ 0 h 1572"/>
                <a:gd name="T28" fmla="*/ 1 w 1337"/>
                <a:gd name="T29" fmla="*/ 0 h 1572"/>
                <a:gd name="T30" fmla="*/ 1 w 1337"/>
                <a:gd name="T31" fmla="*/ 0 h 1572"/>
                <a:gd name="T32" fmla="*/ 1 w 1337"/>
                <a:gd name="T33" fmla="*/ 0 h 1572"/>
                <a:gd name="T34" fmla="*/ 1 w 1337"/>
                <a:gd name="T35" fmla="*/ 0 h 1572"/>
                <a:gd name="T36" fmla="*/ 1 w 1337"/>
                <a:gd name="T37" fmla="*/ 0 h 1572"/>
                <a:gd name="T38" fmla="*/ 1 w 1337"/>
                <a:gd name="T39" fmla="*/ 0 h 1572"/>
                <a:gd name="T40" fmla="*/ 1 w 1337"/>
                <a:gd name="T41" fmla="*/ 0 h 1572"/>
                <a:gd name="T42" fmla="*/ 1 w 1337"/>
                <a:gd name="T43" fmla="*/ 0 h 1572"/>
                <a:gd name="T44" fmla="*/ 1 w 1337"/>
                <a:gd name="T45" fmla="*/ 0 h 1572"/>
                <a:gd name="T46" fmla="*/ 1 w 1337"/>
                <a:gd name="T47" fmla="*/ 0 h 1572"/>
                <a:gd name="T48" fmla="*/ 1 w 1337"/>
                <a:gd name="T49" fmla="*/ 0 h 1572"/>
                <a:gd name="T50" fmla="*/ 1 w 1337"/>
                <a:gd name="T51" fmla="*/ 0 h 1572"/>
                <a:gd name="T52" fmla="*/ 1 w 1337"/>
                <a:gd name="T53" fmla="*/ 0 h 1572"/>
                <a:gd name="T54" fmla="*/ 1 w 1337"/>
                <a:gd name="T55" fmla="*/ 0 h 1572"/>
                <a:gd name="T56" fmla="*/ 1 w 1337"/>
                <a:gd name="T57" fmla="*/ 0 h 1572"/>
                <a:gd name="T58" fmla="*/ 1 w 1337"/>
                <a:gd name="T59" fmla="*/ 0 h 1572"/>
                <a:gd name="T60" fmla="*/ 1 w 1337"/>
                <a:gd name="T61" fmla="*/ 0 h 1572"/>
                <a:gd name="T62" fmla="*/ 1 w 1337"/>
                <a:gd name="T63" fmla="*/ 0 h 1572"/>
                <a:gd name="T64" fmla="*/ 1 w 1337"/>
                <a:gd name="T65" fmla="*/ 0 h 1572"/>
                <a:gd name="T66" fmla="*/ 0 w 1337"/>
                <a:gd name="T67" fmla="*/ 0 h 1572"/>
                <a:gd name="T68" fmla="*/ 0 w 1337"/>
                <a:gd name="T69" fmla="*/ 0 h 157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337"/>
                <a:gd name="T106" fmla="*/ 0 h 1572"/>
                <a:gd name="T107" fmla="*/ 1337 w 1337"/>
                <a:gd name="T108" fmla="*/ 1572 h 157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337" h="1572">
                  <a:moveTo>
                    <a:pt x="0" y="1572"/>
                  </a:moveTo>
                  <a:lnTo>
                    <a:pt x="136" y="1565"/>
                  </a:lnTo>
                  <a:lnTo>
                    <a:pt x="269" y="1541"/>
                  </a:lnTo>
                  <a:lnTo>
                    <a:pt x="398" y="1500"/>
                  </a:lnTo>
                  <a:lnTo>
                    <a:pt x="521" y="1447"/>
                  </a:lnTo>
                  <a:lnTo>
                    <a:pt x="637" y="1382"/>
                  </a:lnTo>
                  <a:lnTo>
                    <a:pt x="748" y="1304"/>
                  </a:lnTo>
                  <a:lnTo>
                    <a:pt x="850" y="1213"/>
                  </a:lnTo>
                  <a:lnTo>
                    <a:pt x="946" y="1112"/>
                  </a:lnTo>
                  <a:lnTo>
                    <a:pt x="1032" y="999"/>
                  </a:lnTo>
                  <a:lnTo>
                    <a:pt x="1109" y="879"/>
                  </a:lnTo>
                  <a:lnTo>
                    <a:pt x="1176" y="749"/>
                  </a:lnTo>
                  <a:lnTo>
                    <a:pt x="1231" y="612"/>
                  </a:lnTo>
                  <a:lnTo>
                    <a:pt x="1276" y="468"/>
                  </a:lnTo>
                  <a:lnTo>
                    <a:pt x="1311" y="316"/>
                  </a:lnTo>
                  <a:lnTo>
                    <a:pt x="1331" y="160"/>
                  </a:lnTo>
                  <a:lnTo>
                    <a:pt x="1337" y="0"/>
                  </a:lnTo>
                  <a:lnTo>
                    <a:pt x="1245" y="0"/>
                  </a:lnTo>
                  <a:lnTo>
                    <a:pt x="1238" y="149"/>
                  </a:lnTo>
                  <a:lnTo>
                    <a:pt x="1221" y="297"/>
                  </a:lnTo>
                  <a:lnTo>
                    <a:pt x="1189" y="436"/>
                  </a:lnTo>
                  <a:lnTo>
                    <a:pt x="1148" y="570"/>
                  </a:lnTo>
                  <a:lnTo>
                    <a:pt x="1094" y="698"/>
                  </a:lnTo>
                  <a:lnTo>
                    <a:pt x="1033" y="817"/>
                  </a:lnTo>
                  <a:lnTo>
                    <a:pt x="961" y="931"/>
                  </a:lnTo>
                  <a:lnTo>
                    <a:pt x="881" y="1035"/>
                  </a:lnTo>
                  <a:lnTo>
                    <a:pt x="793" y="1130"/>
                  </a:lnTo>
                  <a:lnTo>
                    <a:pt x="696" y="1214"/>
                  </a:lnTo>
                  <a:lnTo>
                    <a:pt x="594" y="1286"/>
                  </a:lnTo>
                  <a:lnTo>
                    <a:pt x="485" y="1348"/>
                  </a:lnTo>
                  <a:lnTo>
                    <a:pt x="372" y="1398"/>
                  </a:lnTo>
                  <a:lnTo>
                    <a:pt x="253" y="1435"/>
                  </a:lnTo>
                  <a:lnTo>
                    <a:pt x="128" y="1455"/>
                  </a:lnTo>
                  <a:lnTo>
                    <a:pt x="0" y="1464"/>
                  </a:lnTo>
                  <a:lnTo>
                    <a:pt x="0" y="1572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1568" name="Freeform 4"/>
            <p:cNvSpPr>
              <a:spLocks/>
            </p:cNvSpPr>
            <p:nvPr/>
          </p:nvSpPr>
          <p:spPr bwMode="auto">
            <a:xfrm>
              <a:off x="4819" y="3639"/>
              <a:ext cx="588" cy="346"/>
            </a:xfrm>
            <a:custGeom>
              <a:avLst/>
              <a:gdLst>
                <a:gd name="T0" fmla="*/ 1 w 1176"/>
                <a:gd name="T1" fmla="*/ 0 h 1382"/>
                <a:gd name="T2" fmla="*/ 1 w 1176"/>
                <a:gd name="T3" fmla="*/ 0 h 1382"/>
                <a:gd name="T4" fmla="*/ 1 w 1176"/>
                <a:gd name="T5" fmla="*/ 0 h 1382"/>
                <a:gd name="T6" fmla="*/ 1 w 1176"/>
                <a:gd name="T7" fmla="*/ 0 h 1382"/>
                <a:gd name="T8" fmla="*/ 1 w 1176"/>
                <a:gd name="T9" fmla="*/ 0 h 1382"/>
                <a:gd name="T10" fmla="*/ 1 w 1176"/>
                <a:gd name="T11" fmla="*/ 0 h 1382"/>
                <a:gd name="T12" fmla="*/ 1 w 1176"/>
                <a:gd name="T13" fmla="*/ 0 h 1382"/>
                <a:gd name="T14" fmla="*/ 1 w 1176"/>
                <a:gd name="T15" fmla="*/ 0 h 1382"/>
                <a:gd name="T16" fmla="*/ 1 w 1176"/>
                <a:gd name="T17" fmla="*/ 0 h 1382"/>
                <a:gd name="T18" fmla="*/ 1 w 1176"/>
                <a:gd name="T19" fmla="*/ 0 h 1382"/>
                <a:gd name="T20" fmla="*/ 1 w 1176"/>
                <a:gd name="T21" fmla="*/ 0 h 1382"/>
                <a:gd name="T22" fmla="*/ 1 w 1176"/>
                <a:gd name="T23" fmla="*/ 0 h 1382"/>
                <a:gd name="T24" fmla="*/ 1 w 1176"/>
                <a:gd name="T25" fmla="*/ 0 h 1382"/>
                <a:gd name="T26" fmla="*/ 1 w 1176"/>
                <a:gd name="T27" fmla="*/ 0 h 1382"/>
                <a:gd name="T28" fmla="*/ 1 w 1176"/>
                <a:gd name="T29" fmla="*/ 0 h 1382"/>
                <a:gd name="T30" fmla="*/ 1 w 1176"/>
                <a:gd name="T31" fmla="*/ 0 h 1382"/>
                <a:gd name="T32" fmla="*/ 0 w 1176"/>
                <a:gd name="T33" fmla="*/ 0 h 1382"/>
                <a:gd name="T34" fmla="*/ 0 w 1176"/>
                <a:gd name="T35" fmla="*/ 0 h 1382"/>
                <a:gd name="T36" fmla="*/ 1 w 1176"/>
                <a:gd name="T37" fmla="*/ 0 h 1382"/>
                <a:gd name="T38" fmla="*/ 1 w 1176"/>
                <a:gd name="T39" fmla="*/ 0 h 1382"/>
                <a:gd name="T40" fmla="*/ 1 w 1176"/>
                <a:gd name="T41" fmla="*/ 0 h 1382"/>
                <a:gd name="T42" fmla="*/ 1 w 1176"/>
                <a:gd name="T43" fmla="*/ 0 h 1382"/>
                <a:gd name="T44" fmla="*/ 1 w 1176"/>
                <a:gd name="T45" fmla="*/ 0 h 1382"/>
                <a:gd name="T46" fmla="*/ 1 w 1176"/>
                <a:gd name="T47" fmla="*/ 0 h 1382"/>
                <a:gd name="T48" fmla="*/ 1 w 1176"/>
                <a:gd name="T49" fmla="*/ 0 h 1382"/>
                <a:gd name="T50" fmla="*/ 1 w 1176"/>
                <a:gd name="T51" fmla="*/ 0 h 1382"/>
                <a:gd name="T52" fmla="*/ 1 w 1176"/>
                <a:gd name="T53" fmla="*/ 0 h 1382"/>
                <a:gd name="T54" fmla="*/ 1 w 1176"/>
                <a:gd name="T55" fmla="*/ 0 h 1382"/>
                <a:gd name="T56" fmla="*/ 1 w 1176"/>
                <a:gd name="T57" fmla="*/ 0 h 1382"/>
                <a:gd name="T58" fmla="*/ 1 w 1176"/>
                <a:gd name="T59" fmla="*/ 0 h 1382"/>
                <a:gd name="T60" fmla="*/ 1 w 1176"/>
                <a:gd name="T61" fmla="*/ 0 h 1382"/>
                <a:gd name="T62" fmla="*/ 1 w 1176"/>
                <a:gd name="T63" fmla="*/ 0 h 1382"/>
                <a:gd name="T64" fmla="*/ 1 w 1176"/>
                <a:gd name="T65" fmla="*/ 0 h 1382"/>
                <a:gd name="T66" fmla="*/ 1 w 1176"/>
                <a:gd name="T67" fmla="*/ 0 h 1382"/>
                <a:gd name="T68" fmla="*/ 1 w 1176"/>
                <a:gd name="T69" fmla="*/ 0 h 138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176"/>
                <a:gd name="T106" fmla="*/ 0 h 1382"/>
                <a:gd name="T107" fmla="*/ 1176 w 1176"/>
                <a:gd name="T108" fmla="*/ 1382 h 138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76" h="1382">
                  <a:moveTo>
                    <a:pt x="1083" y="0"/>
                  </a:moveTo>
                  <a:lnTo>
                    <a:pt x="1078" y="131"/>
                  </a:lnTo>
                  <a:lnTo>
                    <a:pt x="1062" y="257"/>
                  </a:lnTo>
                  <a:lnTo>
                    <a:pt x="1036" y="379"/>
                  </a:lnTo>
                  <a:lnTo>
                    <a:pt x="999" y="495"/>
                  </a:lnTo>
                  <a:lnTo>
                    <a:pt x="953" y="607"/>
                  </a:lnTo>
                  <a:lnTo>
                    <a:pt x="898" y="713"/>
                  </a:lnTo>
                  <a:lnTo>
                    <a:pt x="836" y="811"/>
                  </a:lnTo>
                  <a:lnTo>
                    <a:pt x="767" y="901"/>
                  </a:lnTo>
                  <a:lnTo>
                    <a:pt x="691" y="982"/>
                  </a:lnTo>
                  <a:lnTo>
                    <a:pt x="606" y="1056"/>
                  </a:lnTo>
                  <a:lnTo>
                    <a:pt x="516" y="1120"/>
                  </a:lnTo>
                  <a:lnTo>
                    <a:pt x="421" y="1174"/>
                  </a:lnTo>
                  <a:lnTo>
                    <a:pt x="322" y="1217"/>
                  </a:lnTo>
                  <a:lnTo>
                    <a:pt x="219" y="1248"/>
                  </a:lnTo>
                  <a:lnTo>
                    <a:pt x="111" y="1267"/>
                  </a:lnTo>
                  <a:lnTo>
                    <a:pt x="0" y="1274"/>
                  </a:lnTo>
                  <a:lnTo>
                    <a:pt x="0" y="1382"/>
                  </a:lnTo>
                  <a:lnTo>
                    <a:pt x="120" y="1376"/>
                  </a:lnTo>
                  <a:lnTo>
                    <a:pt x="236" y="1353"/>
                  </a:lnTo>
                  <a:lnTo>
                    <a:pt x="349" y="1320"/>
                  </a:lnTo>
                  <a:lnTo>
                    <a:pt x="456" y="1274"/>
                  </a:lnTo>
                  <a:lnTo>
                    <a:pt x="560" y="1216"/>
                  </a:lnTo>
                  <a:lnTo>
                    <a:pt x="658" y="1145"/>
                  </a:lnTo>
                  <a:lnTo>
                    <a:pt x="748" y="1066"/>
                  </a:lnTo>
                  <a:lnTo>
                    <a:pt x="831" y="977"/>
                  </a:lnTo>
                  <a:lnTo>
                    <a:pt x="907" y="879"/>
                  </a:lnTo>
                  <a:lnTo>
                    <a:pt x="975" y="773"/>
                  </a:lnTo>
                  <a:lnTo>
                    <a:pt x="1034" y="659"/>
                  </a:lnTo>
                  <a:lnTo>
                    <a:pt x="1083" y="536"/>
                  </a:lnTo>
                  <a:lnTo>
                    <a:pt x="1123" y="410"/>
                  </a:lnTo>
                  <a:lnTo>
                    <a:pt x="1151" y="277"/>
                  </a:lnTo>
                  <a:lnTo>
                    <a:pt x="1170" y="141"/>
                  </a:lnTo>
                  <a:lnTo>
                    <a:pt x="1176" y="0"/>
                  </a:lnTo>
                  <a:lnTo>
                    <a:pt x="1083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1569" name="Freeform 5"/>
            <p:cNvSpPr>
              <a:spLocks/>
            </p:cNvSpPr>
            <p:nvPr/>
          </p:nvSpPr>
          <p:spPr bwMode="auto">
            <a:xfrm>
              <a:off x="4819" y="3639"/>
              <a:ext cx="507" cy="298"/>
            </a:xfrm>
            <a:custGeom>
              <a:avLst/>
              <a:gdLst>
                <a:gd name="T0" fmla="*/ 1 w 1014"/>
                <a:gd name="T1" fmla="*/ 0 h 1193"/>
                <a:gd name="T2" fmla="*/ 1 w 1014"/>
                <a:gd name="T3" fmla="*/ 0 h 1193"/>
                <a:gd name="T4" fmla="*/ 1 w 1014"/>
                <a:gd name="T5" fmla="*/ 0 h 1193"/>
                <a:gd name="T6" fmla="*/ 1 w 1014"/>
                <a:gd name="T7" fmla="*/ 0 h 1193"/>
                <a:gd name="T8" fmla="*/ 1 w 1014"/>
                <a:gd name="T9" fmla="*/ 0 h 1193"/>
                <a:gd name="T10" fmla="*/ 1 w 1014"/>
                <a:gd name="T11" fmla="*/ 0 h 1193"/>
                <a:gd name="T12" fmla="*/ 1 w 1014"/>
                <a:gd name="T13" fmla="*/ 0 h 1193"/>
                <a:gd name="T14" fmla="*/ 1 w 1014"/>
                <a:gd name="T15" fmla="*/ 0 h 1193"/>
                <a:gd name="T16" fmla="*/ 1 w 1014"/>
                <a:gd name="T17" fmla="*/ 0 h 1193"/>
                <a:gd name="T18" fmla="*/ 1 w 1014"/>
                <a:gd name="T19" fmla="*/ 0 h 1193"/>
                <a:gd name="T20" fmla="*/ 1 w 1014"/>
                <a:gd name="T21" fmla="*/ 0 h 1193"/>
                <a:gd name="T22" fmla="*/ 1 w 1014"/>
                <a:gd name="T23" fmla="*/ 0 h 1193"/>
                <a:gd name="T24" fmla="*/ 1 w 1014"/>
                <a:gd name="T25" fmla="*/ 0 h 1193"/>
                <a:gd name="T26" fmla="*/ 1 w 1014"/>
                <a:gd name="T27" fmla="*/ 0 h 1193"/>
                <a:gd name="T28" fmla="*/ 1 w 1014"/>
                <a:gd name="T29" fmla="*/ 0 h 1193"/>
                <a:gd name="T30" fmla="*/ 1 w 1014"/>
                <a:gd name="T31" fmla="*/ 0 h 1193"/>
                <a:gd name="T32" fmla="*/ 0 w 1014"/>
                <a:gd name="T33" fmla="*/ 0 h 1193"/>
                <a:gd name="T34" fmla="*/ 0 w 1014"/>
                <a:gd name="T35" fmla="*/ 0 h 1193"/>
                <a:gd name="T36" fmla="*/ 1 w 1014"/>
                <a:gd name="T37" fmla="*/ 0 h 1193"/>
                <a:gd name="T38" fmla="*/ 1 w 1014"/>
                <a:gd name="T39" fmla="*/ 0 h 1193"/>
                <a:gd name="T40" fmla="*/ 1 w 1014"/>
                <a:gd name="T41" fmla="*/ 0 h 1193"/>
                <a:gd name="T42" fmla="*/ 1 w 1014"/>
                <a:gd name="T43" fmla="*/ 0 h 1193"/>
                <a:gd name="T44" fmla="*/ 1 w 1014"/>
                <a:gd name="T45" fmla="*/ 0 h 1193"/>
                <a:gd name="T46" fmla="*/ 1 w 1014"/>
                <a:gd name="T47" fmla="*/ 0 h 1193"/>
                <a:gd name="T48" fmla="*/ 1 w 1014"/>
                <a:gd name="T49" fmla="*/ 0 h 1193"/>
                <a:gd name="T50" fmla="*/ 1 w 1014"/>
                <a:gd name="T51" fmla="*/ 0 h 1193"/>
                <a:gd name="T52" fmla="*/ 1 w 1014"/>
                <a:gd name="T53" fmla="*/ 0 h 1193"/>
                <a:gd name="T54" fmla="*/ 1 w 1014"/>
                <a:gd name="T55" fmla="*/ 0 h 1193"/>
                <a:gd name="T56" fmla="*/ 1 w 1014"/>
                <a:gd name="T57" fmla="*/ 0 h 1193"/>
                <a:gd name="T58" fmla="*/ 1 w 1014"/>
                <a:gd name="T59" fmla="*/ 0 h 1193"/>
                <a:gd name="T60" fmla="*/ 1 w 1014"/>
                <a:gd name="T61" fmla="*/ 0 h 1193"/>
                <a:gd name="T62" fmla="*/ 1 w 1014"/>
                <a:gd name="T63" fmla="*/ 0 h 1193"/>
                <a:gd name="T64" fmla="*/ 1 w 1014"/>
                <a:gd name="T65" fmla="*/ 0 h 1193"/>
                <a:gd name="T66" fmla="*/ 1 w 1014"/>
                <a:gd name="T67" fmla="*/ 0 h 1193"/>
                <a:gd name="T68" fmla="*/ 1 w 1014"/>
                <a:gd name="T69" fmla="*/ 0 h 119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14"/>
                <a:gd name="T106" fmla="*/ 0 h 1193"/>
                <a:gd name="T107" fmla="*/ 1014 w 1014"/>
                <a:gd name="T108" fmla="*/ 1193 h 119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14" h="1193">
                  <a:moveTo>
                    <a:pt x="922" y="0"/>
                  </a:moveTo>
                  <a:lnTo>
                    <a:pt x="916" y="112"/>
                  </a:lnTo>
                  <a:lnTo>
                    <a:pt x="904" y="220"/>
                  </a:lnTo>
                  <a:lnTo>
                    <a:pt x="881" y="322"/>
                  </a:lnTo>
                  <a:lnTo>
                    <a:pt x="850" y="423"/>
                  </a:lnTo>
                  <a:lnTo>
                    <a:pt x="810" y="517"/>
                  </a:lnTo>
                  <a:lnTo>
                    <a:pt x="764" y="607"/>
                  </a:lnTo>
                  <a:lnTo>
                    <a:pt x="711" y="691"/>
                  </a:lnTo>
                  <a:lnTo>
                    <a:pt x="651" y="767"/>
                  </a:lnTo>
                  <a:lnTo>
                    <a:pt x="587" y="838"/>
                  </a:lnTo>
                  <a:lnTo>
                    <a:pt x="515" y="899"/>
                  </a:lnTo>
                  <a:lnTo>
                    <a:pt x="439" y="953"/>
                  </a:lnTo>
                  <a:lnTo>
                    <a:pt x="359" y="1000"/>
                  </a:lnTo>
                  <a:lnTo>
                    <a:pt x="275" y="1037"/>
                  </a:lnTo>
                  <a:lnTo>
                    <a:pt x="186" y="1064"/>
                  </a:lnTo>
                  <a:lnTo>
                    <a:pt x="95" y="1078"/>
                  </a:lnTo>
                  <a:lnTo>
                    <a:pt x="0" y="1085"/>
                  </a:lnTo>
                  <a:lnTo>
                    <a:pt x="0" y="1193"/>
                  </a:lnTo>
                  <a:lnTo>
                    <a:pt x="104" y="1187"/>
                  </a:lnTo>
                  <a:lnTo>
                    <a:pt x="202" y="1169"/>
                  </a:lnTo>
                  <a:lnTo>
                    <a:pt x="302" y="1139"/>
                  </a:lnTo>
                  <a:lnTo>
                    <a:pt x="394" y="1100"/>
                  </a:lnTo>
                  <a:lnTo>
                    <a:pt x="483" y="1049"/>
                  </a:lnTo>
                  <a:lnTo>
                    <a:pt x="567" y="989"/>
                  </a:lnTo>
                  <a:lnTo>
                    <a:pt x="644" y="921"/>
                  </a:lnTo>
                  <a:lnTo>
                    <a:pt x="717" y="844"/>
                  </a:lnTo>
                  <a:lnTo>
                    <a:pt x="781" y="759"/>
                  </a:lnTo>
                  <a:lnTo>
                    <a:pt x="840" y="667"/>
                  </a:lnTo>
                  <a:lnTo>
                    <a:pt x="892" y="569"/>
                  </a:lnTo>
                  <a:lnTo>
                    <a:pt x="933" y="465"/>
                  </a:lnTo>
                  <a:lnTo>
                    <a:pt x="968" y="355"/>
                  </a:lnTo>
                  <a:lnTo>
                    <a:pt x="993" y="239"/>
                  </a:lnTo>
                  <a:lnTo>
                    <a:pt x="1008" y="122"/>
                  </a:lnTo>
                  <a:lnTo>
                    <a:pt x="1014" y="0"/>
                  </a:lnTo>
                  <a:lnTo>
                    <a:pt x="922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1570" name="Freeform 6"/>
            <p:cNvSpPr>
              <a:spLocks/>
            </p:cNvSpPr>
            <p:nvPr/>
          </p:nvSpPr>
          <p:spPr bwMode="auto">
            <a:xfrm>
              <a:off x="4586" y="3776"/>
              <a:ext cx="635" cy="374"/>
            </a:xfrm>
            <a:custGeom>
              <a:avLst/>
              <a:gdLst>
                <a:gd name="T0" fmla="*/ 0 w 1272"/>
                <a:gd name="T1" fmla="*/ 0 h 1495"/>
                <a:gd name="T2" fmla="*/ 0 w 1272"/>
                <a:gd name="T3" fmla="*/ 0 h 1495"/>
                <a:gd name="T4" fmla="*/ 0 w 1272"/>
                <a:gd name="T5" fmla="*/ 0 h 1495"/>
                <a:gd name="T6" fmla="*/ 0 w 1272"/>
                <a:gd name="T7" fmla="*/ 0 h 1495"/>
                <a:gd name="T8" fmla="*/ 0 w 1272"/>
                <a:gd name="T9" fmla="*/ 0 h 1495"/>
                <a:gd name="T10" fmla="*/ 0 w 1272"/>
                <a:gd name="T11" fmla="*/ 0 h 1495"/>
                <a:gd name="T12" fmla="*/ 0 w 1272"/>
                <a:gd name="T13" fmla="*/ 0 h 1495"/>
                <a:gd name="T14" fmla="*/ 0 w 1272"/>
                <a:gd name="T15" fmla="*/ 0 h 1495"/>
                <a:gd name="T16" fmla="*/ 0 w 1272"/>
                <a:gd name="T17" fmla="*/ 0 h 1495"/>
                <a:gd name="T18" fmla="*/ 0 w 1272"/>
                <a:gd name="T19" fmla="*/ 0 h 1495"/>
                <a:gd name="T20" fmla="*/ 0 w 1272"/>
                <a:gd name="T21" fmla="*/ 0 h 1495"/>
                <a:gd name="T22" fmla="*/ 0 w 1272"/>
                <a:gd name="T23" fmla="*/ 0 h 1495"/>
                <a:gd name="T24" fmla="*/ 0 w 1272"/>
                <a:gd name="T25" fmla="*/ 0 h 1495"/>
                <a:gd name="T26" fmla="*/ 0 w 1272"/>
                <a:gd name="T27" fmla="*/ 0 h 1495"/>
                <a:gd name="T28" fmla="*/ 0 w 1272"/>
                <a:gd name="T29" fmla="*/ 0 h 1495"/>
                <a:gd name="T30" fmla="*/ 0 w 1272"/>
                <a:gd name="T31" fmla="*/ 0 h 1495"/>
                <a:gd name="T32" fmla="*/ 0 w 1272"/>
                <a:gd name="T33" fmla="*/ 0 h 1495"/>
                <a:gd name="T34" fmla="*/ 0 w 1272"/>
                <a:gd name="T35" fmla="*/ 0 h 1495"/>
                <a:gd name="T36" fmla="*/ 0 w 1272"/>
                <a:gd name="T37" fmla="*/ 0 h 1495"/>
                <a:gd name="T38" fmla="*/ 0 w 1272"/>
                <a:gd name="T39" fmla="*/ 0 h 1495"/>
                <a:gd name="T40" fmla="*/ 0 w 1272"/>
                <a:gd name="T41" fmla="*/ 0 h 1495"/>
                <a:gd name="T42" fmla="*/ 0 w 1272"/>
                <a:gd name="T43" fmla="*/ 0 h 1495"/>
                <a:gd name="T44" fmla="*/ 0 w 1272"/>
                <a:gd name="T45" fmla="*/ 0 h 1495"/>
                <a:gd name="T46" fmla="*/ 0 w 1272"/>
                <a:gd name="T47" fmla="*/ 0 h 1495"/>
                <a:gd name="T48" fmla="*/ 0 w 1272"/>
                <a:gd name="T49" fmla="*/ 0 h 1495"/>
                <a:gd name="T50" fmla="*/ 0 w 1272"/>
                <a:gd name="T51" fmla="*/ 0 h 1495"/>
                <a:gd name="T52" fmla="*/ 0 w 1272"/>
                <a:gd name="T53" fmla="*/ 0 h 1495"/>
                <a:gd name="T54" fmla="*/ 0 w 1272"/>
                <a:gd name="T55" fmla="*/ 0 h 1495"/>
                <a:gd name="T56" fmla="*/ 0 w 1272"/>
                <a:gd name="T57" fmla="*/ 0 h 1495"/>
                <a:gd name="T58" fmla="*/ 0 w 1272"/>
                <a:gd name="T59" fmla="*/ 0 h 1495"/>
                <a:gd name="T60" fmla="*/ 0 w 1272"/>
                <a:gd name="T61" fmla="*/ 0 h 1495"/>
                <a:gd name="T62" fmla="*/ 0 w 1272"/>
                <a:gd name="T63" fmla="*/ 0 h 1495"/>
                <a:gd name="T64" fmla="*/ 0 w 1272"/>
                <a:gd name="T65" fmla="*/ 0 h 1495"/>
                <a:gd name="T66" fmla="*/ 0 w 1272"/>
                <a:gd name="T67" fmla="*/ 0 h 1495"/>
                <a:gd name="T68" fmla="*/ 0 w 1272"/>
                <a:gd name="T69" fmla="*/ 0 h 149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272"/>
                <a:gd name="T106" fmla="*/ 0 h 1495"/>
                <a:gd name="T107" fmla="*/ 1272 w 1272"/>
                <a:gd name="T108" fmla="*/ 1495 h 149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272" h="1495">
                  <a:moveTo>
                    <a:pt x="989" y="0"/>
                  </a:moveTo>
                  <a:lnTo>
                    <a:pt x="984" y="121"/>
                  </a:lnTo>
                  <a:lnTo>
                    <a:pt x="969" y="236"/>
                  </a:lnTo>
                  <a:lnTo>
                    <a:pt x="945" y="348"/>
                  </a:lnTo>
                  <a:lnTo>
                    <a:pt x="913" y="452"/>
                  </a:lnTo>
                  <a:lnTo>
                    <a:pt x="871" y="554"/>
                  </a:lnTo>
                  <a:lnTo>
                    <a:pt x="820" y="650"/>
                  </a:lnTo>
                  <a:lnTo>
                    <a:pt x="764" y="742"/>
                  </a:lnTo>
                  <a:lnTo>
                    <a:pt x="700" y="823"/>
                  </a:lnTo>
                  <a:lnTo>
                    <a:pt x="632" y="897"/>
                  </a:lnTo>
                  <a:lnTo>
                    <a:pt x="553" y="964"/>
                  </a:lnTo>
                  <a:lnTo>
                    <a:pt x="472" y="1023"/>
                  </a:lnTo>
                  <a:lnTo>
                    <a:pt x="385" y="1072"/>
                  </a:lnTo>
                  <a:lnTo>
                    <a:pt x="295" y="1111"/>
                  </a:lnTo>
                  <a:lnTo>
                    <a:pt x="201" y="1139"/>
                  </a:lnTo>
                  <a:lnTo>
                    <a:pt x="102" y="1157"/>
                  </a:lnTo>
                  <a:lnTo>
                    <a:pt x="0" y="1162"/>
                  </a:lnTo>
                  <a:lnTo>
                    <a:pt x="0" y="1495"/>
                  </a:lnTo>
                  <a:lnTo>
                    <a:pt x="130" y="1487"/>
                  </a:lnTo>
                  <a:lnTo>
                    <a:pt x="254" y="1463"/>
                  </a:lnTo>
                  <a:lnTo>
                    <a:pt x="377" y="1428"/>
                  </a:lnTo>
                  <a:lnTo>
                    <a:pt x="493" y="1376"/>
                  </a:lnTo>
                  <a:lnTo>
                    <a:pt x="605" y="1314"/>
                  </a:lnTo>
                  <a:lnTo>
                    <a:pt x="711" y="1239"/>
                  </a:lnTo>
                  <a:lnTo>
                    <a:pt x="807" y="1153"/>
                  </a:lnTo>
                  <a:lnTo>
                    <a:pt x="899" y="1057"/>
                  </a:lnTo>
                  <a:lnTo>
                    <a:pt x="980" y="950"/>
                  </a:lnTo>
                  <a:lnTo>
                    <a:pt x="1054" y="837"/>
                  </a:lnTo>
                  <a:lnTo>
                    <a:pt x="1117" y="712"/>
                  </a:lnTo>
                  <a:lnTo>
                    <a:pt x="1171" y="581"/>
                  </a:lnTo>
                  <a:lnTo>
                    <a:pt x="1214" y="444"/>
                  </a:lnTo>
                  <a:lnTo>
                    <a:pt x="1244" y="300"/>
                  </a:lnTo>
                  <a:lnTo>
                    <a:pt x="1264" y="152"/>
                  </a:lnTo>
                  <a:lnTo>
                    <a:pt x="1272" y="0"/>
                  </a:lnTo>
                  <a:lnTo>
                    <a:pt x="989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1571" name="Freeform 7"/>
            <p:cNvSpPr>
              <a:spLocks/>
            </p:cNvSpPr>
            <p:nvPr/>
          </p:nvSpPr>
          <p:spPr bwMode="auto">
            <a:xfrm>
              <a:off x="4586" y="3776"/>
              <a:ext cx="669" cy="393"/>
            </a:xfrm>
            <a:custGeom>
              <a:avLst/>
              <a:gdLst>
                <a:gd name="T0" fmla="*/ 0 w 1338"/>
                <a:gd name="T1" fmla="*/ 0 h 1572"/>
                <a:gd name="T2" fmla="*/ 1 w 1338"/>
                <a:gd name="T3" fmla="*/ 0 h 1572"/>
                <a:gd name="T4" fmla="*/ 1 w 1338"/>
                <a:gd name="T5" fmla="*/ 0 h 1572"/>
                <a:gd name="T6" fmla="*/ 1 w 1338"/>
                <a:gd name="T7" fmla="*/ 0 h 1572"/>
                <a:gd name="T8" fmla="*/ 1 w 1338"/>
                <a:gd name="T9" fmla="*/ 0 h 1572"/>
                <a:gd name="T10" fmla="*/ 1 w 1338"/>
                <a:gd name="T11" fmla="*/ 0 h 1572"/>
                <a:gd name="T12" fmla="*/ 1 w 1338"/>
                <a:gd name="T13" fmla="*/ 0 h 1572"/>
                <a:gd name="T14" fmla="*/ 1 w 1338"/>
                <a:gd name="T15" fmla="*/ 0 h 1572"/>
                <a:gd name="T16" fmla="*/ 1 w 1338"/>
                <a:gd name="T17" fmla="*/ 0 h 1572"/>
                <a:gd name="T18" fmla="*/ 1 w 1338"/>
                <a:gd name="T19" fmla="*/ 0 h 1572"/>
                <a:gd name="T20" fmla="*/ 1 w 1338"/>
                <a:gd name="T21" fmla="*/ 0 h 1572"/>
                <a:gd name="T22" fmla="*/ 1 w 1338"/>
                <a:gd name="T23" fmla="*/ 0 h 1572"/>
                <a:gd name="T24" fmla="*/ 1 w 1338"/>
                <a:gd name="T25" fmla="*/ 0 h 1572"/>
                <a:gd name="T26" fmla="*/ 1 w 1338"/>
                <a:gd name="T27" fmla="*/ 0 h 1572"/>
                <a:gd name="T28" fmla="*/ 1 w 1338"/>
                <a:gd name="T29" fmla="*/ 0 h 1572"/>
                <a:gd name="T30" fmla="*/ 1 w 1338"/>
                <a:gd name="T31" fmla="*/ 0 h 1572"/>
                <a:gd name="T32" fmla="*/ 1 w 1338"/>
                <a:gd name="T33" fmla="*/ 0 h 1572"/>
                <a:gd name="T34" fmla="*/ 1 w 1338"/>
                <a:gd name="T35" fmla="*/ 0 h 1572"/>
                <a:gd name="T36" fmla="*/ 1 w 1338"/>
                <a:gd name="T37" fmla="*/ 0 h 1572"/>
                <a:gd name="T38" fmla="*/ 1 w 1338"/>
                <a:gd name="T39" fmla="*/ 0 h 1572"/>
                <a:gd name="T40" fmla="*/ 1 w 1338"/>
                <a:gd name="T41" fmla="*/ 0 h 1572"/>
                <a:gd name="T42" fmla="*/ 1 w 1338"/>
                <a:gd name="T43" fmla="*/ 0 h 1572"/>
                <a:gd name="T44" fmla="*/ 1 w 1338"/>
                <a:gd name="T45" fmla="*/ 0 h 1572"/>
                <a:gd name="T46" fmla="*/ 1 w 1338"/>
                <a:gd name="T47" fmla="*/ 0 h 1572"/>
                <a:gd name="T48" fmla="*/ 1 w 1338"/>
                <a:gd name="T49" fmla="*/ 0 h 1572"/>
                <a:gd name="T50" fmla="*/ 1 w 1338"/>
                <a:gd name="T51" fmla="*/ 0 h 1572"/>
                <a:gd name="T52" fmla="*/ 1 w 1338"/>
                <a:gd name="T53" fmla="*/ 0 h 1572"/>
                <a:gd name="T54" fmla="*/ 1 w 1338"/>
                <a:gd name="T55" fmla="*/ 0 h 1572"/>
                <a:gd name="T56" fmla="*/ 1 w 1338"/>
                <a:gd name="T57" fmla="*/ 0 h 1572"/>
                <a:gd name="T58" fmla="*/ 1 w 1338"/>
                <a:gd name="T59" fmla="*/ 0 h 1572"/>
                <a:gd name="T60" fmla="*/ 1 w 1338"/>
                <a:gd name="T61" fmla="*/ 0 h 1572"/>
                <a:gd name="T62" fmla="*/ 1 w 1338"/>
                <a:gd name="T63" fmla="*/ 0 h 1572"/>
                <a:gd name="T64" fmla="*/ 1 w 1338"/>
                <a:gd name="T65" fmla="*/ 0 h 1572"/>
                <a:gd name="T66" fmla="*/ 0 w 1338"/>
                <a:gd name="T67" fmla="*/ 0 h 1572"/>
                <a:gd name="T68" fmla="*/ 0 w 1338"/>
                <a:gd name="T69" fmla="*/ 0 h 157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338"/>
                <a:gd name="T106" fmla="*/ 0 h 1572"/>
                <a:gd name="T107" fmla="*/ 1338 w 1338"/>
                <a:gd name="T108" fmla="*/ 1572 h 157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338" h="1572">
                  <a:moveTo>
                    <a:pt x="0" y="1572"/>
                  </a:moveTo>
                  <a:lnTo>
                    <a:pt x="137" y="1564"/>
                  </a:lnTo>
                  <a:lnTo>
                    <a:pt x="271" y="1540"/>
                  </a:lnTo>
                  <a:lnTo>
                    <a:pt x="399" y="1501"/>
                  </a:lnTo>
                  <a:lnTo>
                    <a:pt x="521" y="1448"/>
                  </a:lnTo>
                  <a:lnTo>
                    <a:pt x="638" y="1382"/>
                  </a:lnTo>
                  <a:lnTo>
                    <a:pt x="749" y="1304"/>
                  </a:lnTo>
                  <a:lnTo>
                    <a:pt x="850" y="1213"/>
                  </a:lnTo>
                  <a:lnTo>
                    <a:pt x="947" y="1112"/>
                  </a:lnTo>
                  <a:lnTo>
                    <a:pt x="1033" y="999"/>
                  </a:lnTo>
                  <a:lnTo>
                    <a:pt x="1110" y="879"/>
                  </a:lnTo>
                  <a:lnTo>
                    <a:pt x="1176" y="749"/>
                  </a:lnTo>
                  <a:lnTo>
                    <a:pt x="1232" y="612"/>
                  </a:lnTo>
                  <a:lnTo>
                    <a:pt x="1277" y="468"/>
                  </a:lnTo>
                  <a:lnTo>
                    <a:pt x="1311" y="316"/>
                  </a:lnTo>
                  <a:lnTo>
                    <a:pt x="1332" y="160"/>
                  </a:lnTo>
                  <a:lnTo>
                    <a:pt x="1338" y="0"/>
                  </a:lnTo>
                  <a:lnTo>
                    <a:pt x="1246" y="0"/>
                  </a:lnTo>
                  <a:lnTo>
                    <a:pt x="1240" y="150"/>
                  </a:lnTo>
                  <a:lnTo>
                    <a:pt x="1221" y="297"/>
                  </a:lnTo>
                  <a:lnTo>
                    <a:pt x="1190" y="436"/>
                  </a:lnTo>
                  <a:lnTo>
                    <a:pt x="1148" y="571"/>
                  </a:lnTo>
                  <a:lnTo>
                    <a:pt x="1095" y="698"/>
                  </a:lnTo>
                  <a:lnTo>
                    <a:pt x="1034" y="818"/>
                  </a:lnTo>
                  <a:lnTo>
                    <a:pt x="962" y="931"/>
                  </a:lnTo>
                  <a:lnTo>
                    <a:pt x="882" y="1036"/>
                  </a:lnTo>
                  <a:lnTo>
                    <a:pt x="794" y="1130"/>
                  </a:lnTo>
                  <a:lnTo>
                    <a:pt x="697" y="1215"/>
                  </a:lnTo>
                  <a:lnTo>
                    <a:pt x="595" y="1286"/>
                  </a:lnTo>
                  <a:lnTo>
                    <a:pt x="486" y="1348"/>
                  </a:lnTo>
                  <a:lnTo>
                    <a:pt x="372" y="1398"/>
                  </a:lnTo>
                  <a:lnTo>
                    <a:pt x="253" y="1435"/>
                  </a:lnTo>
                  <a:lnTo>
                    <a:pt x="129" y="1455"/>
                  </a:lnTo>
                  <a:lnTo>
                    <a:pt x="0" y="1464"/>
                  </a:lnTo>
                  <a:lnTo>
                    <a:pt x="0" y="1572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1572" name="Freeform 8"/>
            <p:cNvSpPr>
              <a:spLocks/>
            </p:cNvSpPr>
            <p:nvPr/>
          </p:nvSpPr>
          <p:spPr bwMode="auto">
            <a:xfrm>
              <a:off x="4586" y="3776"/>
              <a:ext cx="588" cy="346"/>
            </a:xfrm>
            <a:custGeom>
              <a:avLst/>
              <a:gdLst>
                <a:gd name="T0" fmla="*/ 1 w 1176"/>
                <a:gd name="T1" fmla="*/ 0 h 1383"/>
                <a:gd name="T2" fmla="*/ 1 w 1176"/>
                <a:gd name="T3" fmla="*/ 0 h 1383"/>
                <a:gd name="T4" fmla="*/ 1 w 1176"/>
                <a:gd name="T5" fmla="*/ 0 h 1383"/>
                <a:gd name="T6" fmla="*/ 1 w 1176"/>
                <a:gd name="T7" fmla="*/ 0 h 1383"/>
                <a:gd name="T8" fmla="*/ 1 w 1176"/>
                <a:gd name="T9" fmla="*/ 0 h 1383"/>
                <a:gd name="T10" fmla="*/ 1 w 1176"/>
                <a:gd name="T11" fmla="*/ 0 h 1383"/>
                <a:gd name="T12" fmla="*/ 1 w 1176"/>
                <a:gd name="T13" fmla="*/ 0 h 1383"/>
                <a:gd name="T14" fmla="*/ 1 w 1176"/>
                <a:gd name="T15" fmla="*/ 0 h 1383"/>
                <a:gd name="T16" fmla="*/ 1 w 1176"/>
                <a:gd name="T17" fmla="*/ 0 h 1383"/>
                <a:gd name="T18" fmla="*/ 1 w 1176"/>
                <a:gd name="T19" fmla="*/ 0 h 1383"/>
                <a:gd name="T20" fmla="*/ 1 w 1176"/>
                <a:gd name="T21" fmla="*/ 0 h 1383"/>
                <a:gd name="T22" fmla="*/ 1 w 1176"/>
                <a:gd name="T23" fmla="*/ 0 h 1383"/>
                <a:gd name="T24" fmla="*/ 1 w 1176"/>
                <a:gd name="T25" fmla="*/ 0 h 1383"/>
                <a:gd name="T26" fmla="*/ 1 w 1176"/>
                <a:gd name="T27" fmla="*/ 0 h 1383"/>
                <a:gd name="T28" fmla="*/ 1 w 1176"/>
                <a:gd name="T29" fmla="*/ 0 h 1383"/>
                <a:gd name="T30" fmla="*/ 1 w 1176"/>
                <a:gd name="T31" fmla="*/ 0 h 1383"/>
                <a:gd name="T32" fmla="*/ 0 w 1176"/>
                <a:gd name="T33" fmla="*/ 0 h 1383"/>
                <a:gd name="T34" fmla="*/ 0 w 1176"/>
                <a:gd name="T35" fmla="*/ 0 h 1383"/>
                <a:gd name="T36" fmla="*/ 1 w 1176"/>
                <a:gd name="T37" fmla="*/ 0 h 1383"/>
                <a:gd name="T38" fmla="*/ 1 w 1176"/>
                <a:gd name="T39" fmla="*/ 0 h 1383"/>
                <a:gd name="T40" fmla="*/ 1 w 1176"/>
                <a:gd name="T41" fmla="*/ 0 h 1383"/>
                <a:gd name="T42" fmla="*/ 1 w 1176"/>
                <a:gd name="T43" fmla="*/ 0 h 1383"/>
                <a:gd name="T44" fmla="*/ 1 w 1176"/>
                <a:gd name="T45" fmla="*/ 0 h 1383"/>
                <a:gd name="T46" fmla="*/ 1 w 1176"/>
                <a:gd name="T47" fmla="*/ 0 h 1383"/>
                <a:gd name="T48" fmla="*/ 1 w 1176"/>
                <a:gd name="T49" fmla="*/ 0 h 1383"/>
                <a:gd name="T50" fmla="*/ 1 w 1176"/>
                <a:gd name="T51" fmla="*/ 0 h 1383"/>
                <a:gd name="T52" fmla="*/ 1 w 1176"/>
                <a:gd name="T53" fmla="*/ 0 h 1383"/>
                <a:gd name="T54" fmla="*/ 1 w 1176"/>
                <a:gd name="T55" fmla="*/ 0 h 1383"/>
                <a:gd name="T56" fmla="*/ 1 w 1176"/>
                <a:gd name="T57" fmla="*/ 0 h 1383"/>
                <a:gd name="T58" fmla="*/ 1 w 1176"/>
                <a:gd name="T59" fmla="*/ 0 h 1383"/>
                <a:gd name="T60" fmla="*/ 1 w 1176"/>
                <a:gd name="T61" fmla="*/ 0 h 1383"/>
                <a:gd name="T62" fmla="*/ 1 w 1176"/>
                <a:gd name="T63" fmla="*/ 0 h 1383"/>
                <a:gd name="T64" fmla="*/ 1 w 1176"/>
                <a:gd name="T65" fmla="*/ 0 h 1383"/>
                <a:gd name="T66" fmla="*/ 1 w 1176"/>
                <a:gd name="T67" fmla="*/ 0 h 1383"/>
                <a:gd name="T68" fmla="*/ 1 w 1176"/>
                <a:gd name="T69" fmla="*/ 0 h 138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176"/>
                <a:gd name="T106" fmla="*/ 0 h 1383"/>
                <a:gd name="T107" fmla="*/ 1176 w 1176"/>
                <a:gd name="T108" fmla="*/ 1383 h 138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76" h="1383">
                  <a:moveTo>
                    <a:pt x="1084" y="0"/>
                  </a:moveTo>
                  <a:lnTo>
                    <a:pt x="1079" y="131"/>
                  </a:lnTo>
                  <a:lnTo>
                    <a:pt x="1063" y="259"/>
                  </a:lnTo>
                  <a:lnTo>
                    <a:pt x="1037" y="379"/>
                  </a:lnTo>
                  <a:lnTo>
                    <a:pt x="999" y="496"/>
                  </a:lnTo>
                  <a:lnTo>
                    <a:pt x="953" y="607"/>
                  </a:lnTo>
                  <a:lnTo>
                    <a:pt x="900" y="713"/>
                  </a:lnTo>
                  <a:lnTo>
                    <a:pt x="837" y="811"/>
                  </a:lnTo>
                  <a:lnTo>
                    <a:pt x="768" y="901"/>
                  </a:lnTo>
                  <a:lnTo>
                    <a:pt x="692" y="984"/>
                  </a:lnTo>
                  <a:lnTo>
                    <a:pt x="607" y="1058"/>
                  </a:lnTo>
                  <a:lnTo>
                    <a:pt x="517" y="1120"/>
                  </a:lnTo>
                  <a:lnTo>
                    <a:pt x="423" y="1175"/>
                  </a:lnTo>
                  <a:lnTo>
                    <a:pt x="323" y="1220"/>
                  </a:lnTo>
                  <a:lnTo>
                    <a:pt x="220" y="1250"/>
                  </a:lnTo>
                  <a:lnTo>
                    <a:pt x="112" y="1269"/>
                  </a:lnTo>
                  <a:lnTo>
                    <a:pt x="0" y="1275"/>
                  </a:lnTo>
                  <a:lnTo>
                    <a:pt x="0" y="1383"/>
                  </a:lnTo>
                  <a:lnTo>
                    <a:pt x="120" y="1377"/>
                  </a:lnTo>
                  <a:lnTo>
                    <a:pt x="236" y="1354"/>
                  </a:lnTo>
                  <a:lnTo>
                    <a:pt x="350" y="1322"/>
                  </a:lnTo>
                  <a:lnTo>
                    <a:pt x="457" y="1275"/>
                  </a:lnTo>
                  <a:lnTo>
                    <a:pt x="561" y="1216"/>
                  </a:lnTo>
                  <a:lnTo>
                    <a:pt x="659" y="1148"/>
                  </a:lnTo>
                  <a:lnTo>
                    <a:pt x="749" y="1067"/>
                  </a:lnTo>
                  <a:lnTo>
                    <a:pt x="832" y="978"/>
                  </a:lnTo>
                  <a:lnTo>
                    <a:pt x="907" y="879"/>
                  </a:lnTo>
                  <a:lnTo>
                    <a:pt x="976" y="773"/>
                  </a:lnTo>
                  <a:lnTo>
                    <a:pt x="1035" y="659"/>
                  </a:lnTo>
                  <a:lnTo>
                    <a:pt x="1084" y="538"/>
                  </a:lnTo>
                  <a:lnTo>
                    <a:pt x="1124" y="411"/>
                  </a:lnTo>
                  <a:lnTo>
                    <a:pt x="1152" y="278"/>
                  </a:lnTo>
                  <a:lnTo>
                    <a:pt x="1171" y="141"/>
                  </a:lnTo>
                  <a:lnTo>
                    <a:pt x="1176" y="0"/>
                  </a:lnTo>
                  <a:lnTo>
                    <a:pt x="1084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1573" name="Freeform 9"/>
            <p:cNvSpPr>
              <a:spLocks/>
            </p:cNvSpPr>
            <p:nvPr/>
          </p:nvSpPr>
          <p:spPr bwMode="auto">
            <a:xfrm>
              <a:off x="4587" y="3771"/>
              <a:ext cx="506" cy="306"/>
            </a:xfrm>
            <a:custGeom>
              <a:avLst/>
              <a:gdLst>
                <a:gd name="T0" fmla="*/ 1 w 1011"/>
                <a:gd name="T1" fmla="*/ 0 h 1223"/>
                <a:gd name="T2" fmla="*/ 1 w 1011"/>
                <a:gd name="T3" fmla="*/ 0 h 1223"/>
                <a:gd name="T4" fmla="*/ 1 w 1011"/>
                <a:gd name="T5" fmla="*/ 0 h 1223"/>
                <a:gd name="T6" fmla="*/ 1 w 1011"/>
                <a:gd name="T7" fmla="*/ 0 h 1223"/>
                <a:gd name="T8" fmla="*/ 1 w 1011"/>
                <a:gd name="T9" fmla="*/ 0 h 1223"/>
                <a:gd name="T10" fmla="*/ 1 w 1011"/>
                <a:gd name="T11" fmla="*/ 0 h 1223"/>
                <a:gd name="T12" fmla="*/ 1 w 1011"/>
                <a:gd name="T13" fmla="*/ 0 h 1223"/>
                <a:gd name="T14" fmla="*/ 1 w 1011"/>
                <a:gd name="T15" fmla="*/ 0 h 1223"/>
                <a:gd name="T16" fmla="*/ 1 w 1011"/>
                <a:gd name="T17" fmla="*/ 0 h 1223"/>
                <a:gd name="T18" fmla="*/ 1 w 1011"/>
                <a:gd name="T19" fmla="*/ 0 h 1223"/>
                <a:gd name="T20" fmla="*/ 1 w 1011"/>
                <a:gd name="T21" fmla="*/ 0 h 1223"/>
                <a:gd name="T22" fmla="*/ 1 w 1011"/>
                <a:gd name="T23" fmla="*/ 0 h 1223"/>
                <a:gd name="T24" fmla="*/ 1 w 1011"/>
                <a:gd name="T25" fmla="*/ 0 h 1223"/>
                <a:gd name="T26" fmla="*/ 1 w 1011"/>
                <a:gd name="T27" fmla="*/ 0 h 1223"/>
                <a:gd name="T28" fmla="*/ 1 w 1011"/>
                <a:gd name="T29" fmla="*/ 0 h 1223"/>
                <a:gd name="T30" fmla="*/ 1 w 1011"/>
                <a:gd name="T31" fmla="*/ 0 h 1223"/>
                <a:gd name="T32" fmla="*/ 0 w 1011"/>
                <a:gd name="T33" fmla="*/ 0 h 1223"/>
                <a:gd name="T34" fmla="*/ 0 w 1011"/>
                <a:gd name="T35" fmla="*/ 0 h 1223"/>
                <a:gd name="T36" fmla="*/ 1 w 1011"/>
                <a:gd name="T37" fmla="*/ 0 h 1223"/>
                <a:gd name="T38" fmla="*/ 1 w 1011"/>
                <a:gd name="T39" fmla="*/ 0 h 1223"/>
                <a:gd name="T40" fmla="*/ 1 w 1011"/>
                <a:gd name="T41" fmla="*/ 0 h 1223"/>
                <a:gd name="T42" fmla="*/ 1 w 1011"/>
                <a:gd name="T43" fmla="*/ 0 h 1223"/>
                <a:gd name="T44" fmla="*/ 1 w 1011"/>
                <a:gd name="T45" fmla="*/ 0 h 1223"/>
                <a:gd name="T46" fmla="*/ 1 w 1011"/>
                <a:gd name="T47" fmla="*/ 0 h 1223"/>
                <a:gd name="T48" fmla="*/ 1 w 1011"/>
                <a:gd name="T49" fmla="*/ 0 h 1223"/>
                <a:gd name="T50" fmla="*/ 1 w 1011"/>
                <a:gd name="T51" fmla="*/ 0 h 1223"/>
                <a:gd name="T52" fmla="*/ 1 w 1011"/>
                <a:gd name="T53" fmla="*/ 0 h 1223"/>
                <a:gd name="T54" fmla="*/ 1 w 1011"/>
                <a:gd name="T55" fmla="*/ 0 h 1223"/>
                <a:gd name="T56" fmla="*/ 1 w 1011"/>
                <a:gd name="T57" fmla="*/ 0 h 1223"/>
                <a:gd name="T58" fmla="*/ 1 w 1011"/>
                <a:gd name="T59" fmla="*/ 0 h 1223"/>
                <a:gd name="T60" fmla="*/ 1 w 1011"/>
                <a:gd name="T61" fmla="*/ 0 h 1223"/>
                <a:gd name="T62" fmla="*/ 1 w 1011"/>
                <a:gd name="T63" fmla="*/ 0 h 1223"/>
                <a:gd name="T64" fmla="*/ 1 w 1011"/>
                <a:gd name="T65" fmla="*/ 0 h 1223"/>
                <a:gd name="T66" fmla="*/ 1 w 1011"/>
                <a:gd name="T67" fmla="*/ 0 h 1223"/>
                <a:gd name="T68" fmla="*/ 1 w 1011"/>
                <a:gd name="T69" fmla="*/ 0 h 122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11"/>
                <a:gd name="T106" fmla="*/ 0 h 1223"/>
                <a:gd name="T107" fmla="*/ 1011 w 1011"/>
                <a:gd name="T108" fmla="*/ 1223 h 122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11" h="1223">
                  <a:moveTo>
                    <a:pt x="919" y="0"/>
                  </a:moveTo>
                  <a:lnTo>
                    <a:pt x="914" y="112"/>
                  </a:lnTo>
                  <a:lnTo>
                    <a:pt x="902" y="222"/>
                  </a:lnTo>
                  <a:lnTo>
                    <a:pt x="879" y="326"/>
                  </a:lnTo>
                  <a:lnTo>
                    <a:pt x="847" y="428"/>
                  </a:lnTo>
                  <a:lnTo>
                    <a:pt x="808" y="525"/>
                  </a:lnTo>
                  <a:lnTo>
                    <a:pt x="763" y="619"/>
                  </a:lnTo>
                  <a:lnTo>
                    <a:pt x="710" y="703"/>
                  </a:lnTo>
                  <a:lnTo>
                    <a:pt x="650" y="785"/>
                  </a:lnTo>
                  <a:lnTo>
                    <a:pt x="585" y="857"/>
                  </a:lnTo>
                  <a:lnTo>
                    <a:pt x="514" y="920"/>
                  </a:lnTo>
                  <a:lnTo>
                    <a:pt x="438" y="979"/>
                  </a:lnTo>
                  <a:lnTo>
                    <a:pt x="358" y="1026"/>
                  </a:lnTo>
                  <a:lnTo>
                    <a:pt x="274" y="1063"/>
                  </a:lnTo>
                  <a:lnTo>
                    <a:pt x="185" y="1092"/>
                  </a:lnTo>
                  <a:lnTo>
                    <a:pt x="94" y="1109"/>
                  </a:lnTo>
                  <a:lnTo>
                    <a:pt x="0" y="1115"/>
                  </a:lnTo>
                  <a:lnTo>
                    <a:pt x="0" y="1223"/>
                  </a:lnTo>
                  <a:lnTo>
                    <a:pt x="102" y="1217"/>
                  </a:lnTo>
                  <a:lnTo>
                    <a:pt x="204" y="1198"/>
                  </a:lnTo>
                  <a:lnTo>
                    <a:pt x="301" y="1167"/>
                  </a:lnTo>
                  <a:lnTo>
                    <a:pt x="393" y="1125"/>
                  </a:lnTo>
                  <a:lnTo>
                    <a:pt x="482" y="1072"/>
                  </a:lnTo>
                  <a:lnTo>
                    <a:pt x="566" y="1009"/>
                  </a:lnTo>
                  <a:lnTo>
                    <a:pt x="645" y="939"/>
                  </a:lnTo>
                  <a:lnTo>
                    <a:pt x="716" y="858"/>
                  </a:lnTo>
                  <a:lnTo>
                    <a:pt x="781" y="770"/>
                  </a:lnTo>
                  <a:lnTo>
                    <a:pt x="839" y="675"/>
                  </a:lnTo>
                  <a:lnTo>
                    <a:pt x="889" y="573"/>
                  </a:lnTo>
                  <a:lnTo>
                    <a:pt x="932" y="470"/>
                  </a:lnTo>
                  <a:lnTo>
                    <a:pt x="965" y="358"/>
                  </a:lnTo>
                  <a:lnTo>
                    <a:pt x="991" y="240"/>
                  </a:lnTo>
                  <a:lnTo>
                    <a:pt x="1006" y="121"/>
                  </a:lnTo>
                  <a:lnTo>
                    <a:pt x="1011" y="0"/>
                  </a:lnTo>
                  <a:lnTo>
                    <a:pt x="919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21574" name="Group 10"/>
            <p:cNvGrpSpPr>
              <a:grpSpLocks/>
            </p:cNvGrpSpPr>
            <p:nvPr/>
          </p:nvGrpSpPr>
          <p:grpSpPr bwMode="auto">
            <a:xfrm>
              <a:off x="4368" y="2880"/>
              <a:ext cx="1200" cy="1264"/>
              <a:chOff x="3120" y="1632"/>
              <a:chExt cx="2640" cy="2704"/>
            </a:xfrm>
          </p:grpSpPr>
          <p:pic>
            <p:nvPicPr>
              <p:cNvPr id="21575" name="Picture 11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08" y="3296"/>
                <a:ext cx="1152" cy="10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76" name="Picture 12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40" y="2352"/>
                <a:ext cx="576" cy="5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77" name="Picture 13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80" y="3696"/>
                <a:ext cx="720" cy="6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78" name="Picture 14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44" y="2784"/>
                <a:ext cx="768" cy="6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79" name="Picture 15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52" y="3808"/>
                <a:ext cx="576" cy="5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80" name="Picture 16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20" y="3888"/>
                <a:ext cx="432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81" name="Picture 17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06" y="1979"/>
                <a:ext cx="432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82" name="Picture 18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32" y="1632"/>
                <a:ext cx="336" cy="2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83" name="Picture 19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68" y="3141"/>
                <a:ext cx="912" cy="8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21507" name="Group 26"/>
          <p:cNvGrpSpPr>
            <a:grpSpLocks/>
          </p:cNvGrpSpPr>
          <p:nvPr/>
        </p:nvGrpSpPr>
        <p:grpSpPr bwMode="auto">
          <a:xfrm flipH="1" flipV="1">
            <a:off x="1524001" y="1"/>
            <a:ext cx="1800225" cy="1928813"/>
            <a:chOff x="4368" y="2880"/>
            <a:chExt cx="1200" cy="1289"/>
          </a:xfrm>
        </p:grpSpPr>
        <p:sp>
          <p:nvSpPr>
            <p:cNvPr id="21550" name="Freeform 27"/>
            <p:cNvSpPr>
              <a:spLocks/>
            </p:cNvSpPr>
            <p:nvPr/>
          </p:nvSpPr>
          <p:spPr bwMode="auto">
            <a:xfrm>
              <a:off x="4819" y="3639"/>
              <a:ext cx="669" cy="393"/>
            </a:xfrm>
            <a:custGeom>
              <a:avLst/>
              <a:gdLst>
                <a:gd name="T0" fmla="*/ 0 w 1337"/>
                <a:gd name="T1" fmla="*/ 0 h 1572"/>
                <a:gd name="T2" fmla="*/ 1 w 1337"/>
                <a:gd name="T3" fmla="*/ 0 h 1572"/>
                <a:gd name="T4" fmla="*/ 1 w 1337"/>
                <a:gd name="T5" fmla="*/ 0 h 1572"/>
                <a:gd name="T6" fmla="*/ 1 w 1337"/>
                <a:gd name="T7" fmla="*/ 0 h 1572"/>
                <a:gd name="T8" fmla="*/ 1 w 1337"/>
                <a:gd name="T9" fmla="*/ 0 h 1572"/>
                <a:gd name="T10" fmla="*/ 1 w 1337"/>
                <a:gd name="T11" fmla="*/ 0 h 1572"/>
                <a:gd name="T12" fmla="*/ 1 w 1337"/>
                <a:gd name="T13" fmla="*/ 0 h 1572"/>
                <a:gd name="T14" fmla="*/ 1 w 1337"/>
                <a:gd name="T15" fmla="*/ 0 h 1572"/>
                <a:gd name="T16" fmla="*/ 1 w 1337"/>
                <a:gd name="T17" fmla="*/ 0 h 1572"/>
                <a:gd name="T18" fmla="*/ 1 w 1337"/>
                <a:gd name="T19" fmla="*/ 0 h 1572"/>
                <a:gd name="T20" fmla="*/ 1 w 1337"/>
                <a:gd name="T21" fmla="*/ 0 h 1572"/>
                <a:gd name="T22" fmla="*/ 1 w 1337"/>
                <a:gd name="T23" fmla="*/ 0 h 1572"/>
                <a:gd name="T24" fmla="*/ 1 w 1337"/>
                <a:gd name="T25" fmla="*/ 0 h 1572"/>
                <a:gd name="T26" fmla="*/ 1 w 1337"/>
                <a:gd name="T27" fmla="*/ 0 h 1572"/>
                <a:gd name="T28" fmla="*/ 1 w 1337"/>
                <a:gd name="T29" fmla="*/ 0 h 1572"/>
                <a:gd name="T30" fmla="*/ 1 w 1337"/>
                <a:gd name="T31" fmla="*/ 0 h 1572"/>
                <a:gd name="T32" fmla="*/ 1 w 1337"/>
                <a:gd name="T33" fmla="*/ 0 h 1572"/>
                <a:gd name="T34" fmla="*/ 1 w 1337"/>
                <a:gd name="T35" fmla="*/ 0 h 1572"/>
                <a:gd name="T36" fmla="*/ 1 w 1337"/>
                <a:gd name="T37" fmla="*/ 0 h 1572"/>
                <a:gd name="T38" fmla="*/ 1 w 1337"/>
                <a:gd name="T39" fmla="*/ 0 h 1572"/>
                <a:gd name="T40" fmla="*/ 1 w 1337"/>
                <a:gd name="T41" fmla="*/ 0 h 1572"/>
                <a:gd name="T42" fmla="*/ 1 w 1337"/>
                <a:gd name="T43" fmla="*/ 0 h 1572"/>
                <a:gd name="T44" fmla="*/ 1 w 1337"/>
                <a:gd name="T45" fmla="*/ 0 h 1572"/>
                <a:gd name="T46" fmla="*/ 1 w 1337"/>
                <a:gd name="T47" fmla="*/ 0 h 1572"/>
                <a:gd name="T48" fmla="*/ 1 w 1337"/>
                <a:gd name="T49" fmla="*/ 0 h 1572"/>
                <a:gd name="T50" fmla="*/ 1 w 1337"/>
                <a:gd name="T51" fmla="*/ 0 h 1572"/>
                <a:gd name="T52" fmla="*/ 1 w 1337"/>
                <a:gd name="T53" fmla="*/ 0 h 1572"/>
                <a:gd name="T54" fmla="*/ 1 w 1337"/>
                <a:gd name="T55" fmla="*/ 0 h 1572"/>
                <a:gd name="T56" fmla="*/ 1 w 1337"/>
                <a:gd name="T57" fmla="*/ 0 h 1572"/>
                <a:gd name="T58" fmla="*/ 1 w 1337"/>
                <a:gd name="T59" fmla="*/ 0 h 1572"/>
                <a:gd name="T60" fmla="*/ 1 w 1337"/>
                <a:gd name="T61" fmla="*/ 0 h 1572"/>
                <a:gd name="T62" fmla="*/ 1 w 1337"/>
                <a:gd name="T63" fmla="*/ 0 h 1572"/>
                <a:gd name="T64" fmla="*/ 1 w 1337"/>
                <a:gd name="T65" fmla="*/ 0 h 1572"/>
                <a:gd name="T66" fmla="*/ 0 w 1337"/>
                <a:gd name="T67" fmla="*/ 0 h 1572"/>
                <a:gd name="T68" fmla="*/ 0 w 1337"/>
                <a:gd name="T69" fmla="*/ 0 h 157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337"/>
                <a:gd name="T106" fmla="*/ 0 h 1572"/>
                <a:gd name="T107" fmla="*/ 1337 w 1337"/>
                <a:gd name="T108" fmla="*/ 1572 h 157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337" h="1572">
                  <a:moveTo>
                    <a:pt x="0" y="1572"/>
                  </a:moveTo>
                  <a:lnTo>
                    <a:pt x="136" y="1565"/>
                  </a:lnTo>
                  <a:lnTo>
                    <a:pt x="269" y="1541"/>
                  </a:lnTo>
                  <a:lnTo>
                    <a:pt x="398" y="1500"/>
                  </a:lnTo>
                  <a:lnTo>
                    <a:pt x="521" y="1447"/>
                  </a:lnTo>
                  <a:lnTo>
                    <a:pt x="637" y="1382"/>
                  </a:lnTo>
                  <a:lnTo>
                    <a:pt x="748" y="1304"/>
                  </a:lnTo>
                  <a:lnTo>
                    <a:pt x="850" y="1213"/>
                  </a:lnTo>
                  <a:lnTo>
                    <a:pt x="946" y="1112"/>
                  </a:lnTo>
                  <a:lnTo>
                    <a:pt x="1032" y="999"/>
                  </a:lnTo>
                  <a:lnTo>
                    <a:pt x="1109" y="879"/>
                  </a:lnTo>
                  <a:lnTo>
                    <a:pt x="1176" y="749"/>
                  </a:lnTo>
                  <a:lnTo>
                    <a:pt x="1231" y="612"/>
                  </a:lnTo>
                  <a:lnTo>
                    <a:pt x="1276" y="468"/>
                  </a:lnTo>
                  <a:lnTo>
                    <a:pt x="1311" y="316"/>
                  </a:lnTo>
                  <a:lnTo>
                    <a:pt x="1331" y="160"/>
                  </a:lnTo>
                  <a:lnTo>
                    <a:pt x="1337" y="0"/>
                  </a:lnTo>
                  <a:lnTo>
                    <a:pt x="1245" y="0"/>
                  </a:lnTo>
                  <a:lnTo>
                    <a:pt x="1238" y="149"/>
                  </a:lnTo>
                  <a:lnTo>
                    <a:pt x="1221" y="297"/>
                  </a:lnTo>
                  <a:lnTo>
                    <a:pt x="1189" y="436"/>
                  </a:lnTo>
                  <a:lnTo>
                    <a:pt x="1148" y="570"/>
                  </a:lnTo>
                  <a:lnTo>
                    <a:pt x="1094" y="698"/>
                  </a:lnTo>
                  <a:lnTo>
                    <a:pt x="1033" y="817"/>
                  </a:lnTo>
                  <a:lnTo>
                    <a:pt x="961" y="931"/>
                  </a:lnTo>
                  <a:lnTo>
                    <a:pt x="881" y="1035"/>
                  </a:lnTo>
                  <a:lnTo>
                    <a:pt x="793" y="1130"/>
                  </a:lnTo>
                  <a:lnTo>
                    <a:pt x="696" y="1214"/>
                  </a:lnTo>
                  <a:lnTo>
                    <a:pt x="594" y="1286"/>
                  </a:lnTo>
                  <a:lnTo>
                    <a:pt x="485" y="1348"/>
                  </a:lnTo>
                  <a:lnTo>
                    <a:pt x="372" y="1398"/>
                  </a:lnTo>
                  <a:lnTo>
                    <a:pt x="253" y="1435"/>
                  </a:lnTo>
                  <a:lnTo>
                    <a:pt x="128" y="1455"/>
                  </a:lnTo>
                  <a:lnTo>
                    <a:pt x="0" y="1464"/>
                  </a:lnTo>
                  <a:lnTo>
                    <a:pt x="0" y="1572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1551" name="Freeform 28"/>
            <p:cNvSpPr>
              <a:spLocks/>
            </p:cNvSpPr>
            <p:nvPr/>
          </p:nvSpPr>
          <p:spPr bwMode="auto">
            <a:xfrm>
              <a:off x="4819" y="3639"/>
              <a:ext cx="588" cy="346"/>
            </a:xfrm>
            <a:custGeom>
              <a:avLst/>
              <a:gdLst>
                <a:gd name="T0" fmla="*/ 1 w 1176"/>
                <a:gd name="T1" fmla="*/ 0 h 1382"/>
                <a:gd name="T2" fmla="*/ 1 w 1176"/>
                <a:gd name="T3" fmla="*/ 0 h 1382"/>
                <a:gd name="T4" fmla="*/ 1 w 1176"/>
                <a:gd name="T5" fmla="*/ 0 h 1382"/>
                <a:gd name="T6" fmla="*/ 1 w 1176"/>
                <a:gd name="T7" fmla="*/ 0 h 1382"/>
                <a:gd name="T8" fmla="*/ 1 w 1176"/>
                <a:gd name="T9" fmla="*/ 0 h 1382"/>
                <a:gd name="T10" fmla="*/ 1 w 1176"/>
                <a:gd name="T11" fmla="*/ 0 h 1382"/>
                <a:gd name="T12" fmla="*/ 1 w 1176"/>
                <a:gd name="T13" fmla="*/ 0 h 1382"/>
                <a:gd name="T14" fmla="*/ 1 w 1176"/>
                <a:gd name="T15" fmla="*/ 0 h 1382"/>
                <a:gd name="T16" fmla="*/ 1 w 1176"/>
                <a:gd name="T17" fmla="*/ 0 h 1382"/>
                <a:gd name="T18" fmla="*/ 1 w 1176"/>
                <a:gd name="T19" fmla="*/ 0 h 1382"/>
                <a:gd name="T20" fmla="*/ 1 w 1176"/>
                <a:gd name="T21" fmla="*/ 0 h 1382"/>
                <a:gd name="T22" fmla="*/ 1 w 1176"/>
                <a:gd name="T23" fmla="*/ 0 h 1382"/>
                <a:gd name="T24" fmla="*/ 1 w 1176"/>
                <a:gd name="T25" fmla="*/ 0 h 1382"/>
                <a:gd name="T26" fmla="*/ 1 w 1176"/>
                <a:gd name="T27" fmla="*/ 0 h 1382"/>
                <a:gd name="T28" fmla="*/ 1 w 1176"/>
                <a:gd name="T29" fmla="*/ 0 h 1382"/>
                <a:gd name="T30" fmla="*/ 1 w 1176"/>
                <a:gd name="T31" fmla="*/ 0 h 1382"/>
                <a:gd name="T32" fmla="*/ 0 w 1176"/>
                <a:gd name="T33" fmla="*/ 0 h 1382"/>
                <a:gd name="T34" fmla="*/ 0 w 1176"/>
                <a:gd name="T35" fmla="*/ 0 h 1382"/>
                <a:gd name="T36" fmla="*/ 1 w 1176"/>
                <a:gd name="T37" fmla="*/ 0 h 1382"/>
                <a:gd name="T38" fmla="*/ 1 w 1176"/>
                <a:gd name="T39" fmla="*/ 0 h 1382"/>
                <a:gd name="T40" fmla="*/ 1 w 1176"/>
                <a:gd name="T41" fmla="*/ 0 h 1382"/>
                <a:gd name="T42" fmla="*/ 1 w 1176"/>
                <a:gd name="T43" fmla="*/ 0 h 1382"/>
                <a:gd name="T44" fmla="*/ 1 w 1176"/>
                <a:gd name="T45" fmla="*/ 0 h 1382"/>
                <a:gd name="T46" fmla="*/ 1 w 1176"/>
                <a:gd name="T47" fmla="*/ 0 h 1382"/>
                <a:gd name="T48" fmla="*/ 1 w 1176"/>
                <a:gd name="T49" fmla="*/ 0 h 1382"/>
                <a:gd name="T50" fmla="*/ 1 w 1176"/>
                <a:gd name="T51" fmla="*/ 0 h 1382"/>
                <a:gd name="T52" fmla="*/ 1 w 1176"/>
                <a:gd name="T53" fmla="*/ 0 h 1382"/>
                <a:gd name="T54" fmla="*/ 1 w 1176"/>
                <a:gd name="T55" fmla="*/ 0 h 1382"/>
                <a:gd name="T56" fmla="*/ 1 w 1176"/>
                <a:gd name="T57" fmla="*/ 0 h 1382"/>
                <a:gd name="T58" fmla="*/ 1 w 1176"/>
                <a:gd name="T59" fmla="*/ 0 h 1382"/>
                <a:gd name="T60" fmla="*/ 1 w 1176"/>
                <a:gd name="T61" fmla="*/ 0 h 1382"/>
                <a:gd name="T62" fmla="*/ 1 w 1176"/>
                <a:gd name="T63" fmla="*/ 0 h 1382"/>
                <a:gd name="T64" fmla="*/ 1 w 1176"/>
                <a:gd name="T65" fmla="*/ 0 h 1382"/>
                <a:gd name="T66" fmla="*/ 1 w 1176"/>
                <a:gd name="T67" fmla="*/ 0 h 1382"/>
                <a:gd name="T68" fmla="*/ 1 w 1176"/>
                <a:gd name="T69" fmla="*/ 0 h 138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176"/>
                <a:gd name="T106" fmla="*/ 0 h 1382"/>
                <a:gd name="T107" fmla="*/ 1176 w 1176"/>
                <a:gd name="T108" fmla="*/ 1382 h 138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76" h="1382">
                  <a:moveTo>
                    <a:pt x="1083" y="0"/>
                  </a:moveTo>
                  <a:lnTo>
                    <a:pt x="1078" y="131"/>
                  </a:lnTo>
                  <a:lnTo>
                    <a:pt x="1062" y="257"/>
                  </a:lnTo>
                  <a:lnTo>
                    <a:pt x="1036" y="379"/>
                  </a:lnTo>
                  <a:lnTo>
                    <a:pt x="999" y="495"/>
                  </a:lnTo>
                  <a:lnTo>
                    <a:pt x="953" y="607"/>
                  </a:lnTo>
                  <a:lnTo>
                    <a:pt x="898" y="713"/>
                  </a:lnTo>
                  <a:lnTo>
                    <a:pt x="836" y="811"/>
                  </a:lnTo>
                  <a:lnTo>
                    <a:pt x="767" y="901"/>
                  </a:lnTo>
                  <a:lnTo>
                    <a:pt x="691" y="982"/>
                  </a:lnTo>
                  <a:lnTo>
                    <a:pt x="606" y="1056"/>
                  </a:lnTo>
                  <a:lnTo>
                    <a:pt x="516" y="1120"/>
                  </a:lnTo>
                  <a:lnTo>
                    <a:pt x="421" y="1174"/>
                  </a:lnTo>
                  <a:lnTo>
                    <a:pt x="322" y="1217"/>
                  </a:lnTo>
                  <a:lnTo>
                    <a:pt x="219" y="1248"/>
                  </a:lnTo>
                  <a:lnTo>
                    <a:pt x="111" y="1267"/>
                  </a:lnTo>
                  <a:lnTo>
                    <a:pt x="0" y="1274"/>
                  </a:lnTo>
                  <a:lnTo>
                    <a:pt x="0" y="1382"/>
                  </a:lnTo>
                  <a:lnTo>
                    <a:pt x="120" y="1376"/>
                  </a:lnTo>
                  <a:lnTo>
                    <a:pt x="236" y="1353"/>
                  </a:lnTo>
                  <a:lnTo>
                    <a:pt x="349" y="1320"/>
                  </a:lnTo>
                  <a:lnTo>
                    <a:pt x="456" y="1274"/>
                  </a:lnTo>
                  <a:lnTo>
                    <a:pt x="560" y="1216"/>
                  </a:lnTo>
                  <a:lnTo>
                    <a:pt x="658" y="1145"/>
                  </a:lnTo>
                  <a:lnTo>
                    <a:pt x="748" y="1066"/>
                  </a:lnTo>
                  <a:lnTo>
                    <a:pt x="831" y="977"/>
                  </a:lnTo>
                  <a:lnTo>
                    <a:pt x="907" y="879"/>
                  </a:lnTo>
                  <a:lnTo>
                    <a:pt x="975" y="773"/>
                  </a:lnTo>
                  <a:lnTo>
                    <a:pt x="1034" y="659"/>
                  </a:lnTo>
                  <a:lnTo>
                    <a:pt x="1083" y="536"/>
                  </a:lnTo>
                  <a:lnTo>
                    <a:pt x="1123" y="410"/>
                  </a:lnTo>
                  <a:lnTo>
                    <a:pt x="1151" y="277"/>
                  </a:lnTo>
                  <a:lnTo>
                    <a:pt x="1170" y="141"/>
                  </a:lnTo>
                  <a:lnTo>
                    <a:pt x="1176" y="0"/>
                  </a:lnTo>
                  <a:lnTo>
                    <a:pt x="1083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1552" name="Freeform 29"/>
            <p:cNvSpPr>
              <a:spLocks/>
            </p:cNvSpPr>
            <p:nvPr/>
          </p:nvSpPr>
          <p:spPr bwMode="auto">
            <a:xfrm>
              <a:off x="4819" y="3639"/>
              <a:ext cx="507" cy="298"/>
            </a:xfrm>
            <a:custGeom>
              <a:avLst/>
              <a:gdLst>
                <a:gd name="T0" fmla="*/ 1 w 1014"/>
                <a:gd name="T1" fmla="*/ 0 h 1193"/>
                <a:gd name="T2" fmla="*/ 1 w 1014"/>
                <a:gd name="T3" fmla="*/ 0 h 1193"/>
                <a:gd name="T4" fmla="*/ 1 w 1014"/>
                <a:gd name="T5" fmla="*/ 0 h 1193"/>
                <a:gd name="T6" fmla="*/ 1 w 1014"/>
                <a:gd name="T7" fmla="*/ 0 h 1193"/>
                <a:gd name="T8" fmla="*/ 1 w 1014"/>
                <a:gd name="T9" fmla="*/ 0 h 1193"/>
                <a:gd name="T10" fmla="*/ 1 w 1014"/>
                <a:gd name="T11" fmla="*/ 0 h 1193"/>
                <a:gd name="T12" fmla="*/ 1 w 1014"/>
                <a:gd name="T13" fmla="*/ 0 h 1193"/>
                <a:gd name="T14" fmla="*/ 1 w 1014"/>
                <a:gd name="T15" fmla="*/ 0 h 1193"/>
                <a:gd name="T16" fmla="*/ 1 w 1014"/>
                <a:gd name="T17" fmla="*/ 0 h 1193"/>
                <a:gd name="T18" fmla="*/ 1 w 1014"/>
                <a:gd name="T19" fmla="*/ 0 h 1193"/>
                <a:gd name="T20" fmla="*/ 1 w 1014"/>
                <a:gd name="T21" fmla="*/ 0 h 1193"/>
                <a:gd name="T22" fmla="*/ 1 w 1014"/>
                <a:gd name="T23" fmla="*/ 0 h 1193"/>
                <a:gd name="T24" fmla="*/ 1 w 1014"/>
                <a:gd name="T25" fmla="*/ 0 h 1193"/>
                <a:gd name="T26" fmla="*/ 1 w 1014"/>
                <a:gd name="T27" fmla="*/ 0 h 1193"/>
                <a:gd name="T28" fmla="*/ 1 w 1014"/>
                <a:gd name="T29" fmla="*/ 0 h 1193"/>
                <a:gd name="T30" fmla="*/ 1 w 1014"/>
                <a:gd name="T31" fmla="*/ 0 h 1193"/>
                <a:gd name="T32" fmla="*/ 0 w 1014"/>
                <a:gd name="T33" fmla="*/ 0 h 1193"/>
                <a:gd name="T34" fmla="*/ 0 w 1014"/>
                <a:gd name="T35" fmla="*/ 0 h 1193"/>
                <a:gd name="T36" fmla="*/ 1 w 1014"/>
                <a:gd name="T37" fmla="*/ 0 h 1193"/>
                <a:gd name="T38" fmla="*/ 1 w 1014"/>
                <a:gd name="T39" fmla="*/ 0 h 1193"/>
                <a:gd name="T40" fmla="*/ 1 w 1014"/>
                <a:gd name="T41" fmla="*/ 0 h 1193"/>
                <a:gd name="T42" fmla="*/ 1 w 1014"/>
                <a:gd name="T43" fmla="*/ 0 h 1193"/>
                <a:gd name="T44" fmla="*/ 1 w 1014"/>
                <a:gd name="T45" fmla="*/ 0 h 1193"/>
                <a:gd name="T46" fmla="*/ 1 w 1014"/>
                <a:gd name="T47" fmla="*/ 0 h 1193"/>
                <a:gd name="T48" fmla="*/ 1 w 1014"/>
                <a:gd name="T49" fmla="*/ 0 h 1193"/>
                <a:gd name="T50" fmla="*/ 1 w 1014"/>
                <a:gd name="T51" fmla="*/ 0 h 1193"/>
                <a:gd name="T52" fmla="*/ 1 w 1014"/>
                <a:gd name="T53" fmla="*/ 0 h 1193"/>
                <a:gd name="T54" fmla="*/ 1 w 1014"/>
                <a:gd name="T55" fmla="*/ 0 h 1193"/>
                <a:gd name="T56" fmla="*/ 1 w 1014"/>
                <a:gd name="T57" fmla="*/ 0 h 1193"/>
                <a:gd name="T58" fmla="*/ 1 w 1014"/>
                <a:gd name="T59" fmla="*/ 0 h 1193"/>
                <a:gd name="T60" fmla="*/ 1 w 1014"/>
                <a:gd name="T61" fmla="*/ 0 h 1193"/>
                <a:gd name="T62" fmla="*/ 1 w 1014"/>
                <a:gd name="T63" fmla="*/ 0 h 1193"/>
                <a:gd name="T64" fmla="*/ 1 w 1014"/>
                <a:gd name="T65" fmla="*/ 0 h 1193"/>
                <a:gd name="T66" fmla="*/ 1 w 1014"/>
                <a:gd name="T67" fmla="*/ 0 h 1193"/>
                <a:gd name="T68" fmla="*/ 1 w 1014"/>
                <a:gd name="T69" fmla="*/ 0 h 119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14"/>
                <a:gd name="T106" fmla="*/ 0 h 1193"/>
                <a:gd name="T107" fmla="*/ 1014 w 1014"/>
                <a:gd name="T108" fmla="*/ 1193 h 119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14" h="1193">
                  <a:moveTo>
                    <a:pt x="922" y="0"/>
                  </a:moveTo>
                  <a:lnTo>
                    <a:pt x="916" y="112"/>
                  </a:lnTo>
                  <a:lnTo>
                    <a:pt x="904" y="220"/>
                  </a:lnTo>
                  <a:lnTo>
                    <a:pt x="881" y="322"/>
                  </a:lnTo>
                  <a:lnTo>
                    <a:pt x="850" y="423"/>
                  </a:lnTo>
                  <a:lnTo>
                    <a:pt x="810" y="517"/>
                  </a:lnTo>
                  <a:lnTo>
                    <a:pt x="764" y="607"/>
                  </a:lnTo>
                  <a:lnTo>
                    <a:pt x="711" y="691"/>
                  </a:lnTo>
                  <a:lnTo>
                    <a:pt x="651" y="767"/>
                  </a:lnTo>
                  <a:lnTo>
                    <a:pt x="587" y="838"/>
                  </a:lnTo>
                  <a:lnTo>
                    <a:pt x="515" y="899"/>
                  </a:lnTo>
                  <a:lnTo>
                    <a:pt x="439" y="953"/>
                  </a:lnTo>
                  <a:lnTo>
                    <a:pt x="359" y="1000"/>
                  </a:lnTo>
                  <a:lnTo>
                    <a:pt x="275" y="1037"/>
                  </a:lnTo>
                  <a:lnTo>
                    <a:pt x="186" y="1064"/>
                  </a:lnTo>
                  <a:lnTo>
                    <a:pt x="95" y="1078"/>
                  </a:lnTo>
                  <a:lnTo>
                    <a:pt x="0" y="1085"/>
                  </a:lnTo>
                  <a:lnTo>
                    <a:pt x="0" y="1193"/>
                  </a:lnTo>
                  <a:lnTo>
                    <a:pt x="104" y="1187"/>
                  </a:lnTo>
                  <a:lnTo>
                    <a:pt x="202" y="1169"/>
                  </a:lnTo>
                  <a:lnTo>
                    <a:pt x="302" y="1139"/>
                  </a:lnTo>
                  <a:lnTo>
                    <a:pt x="394" y="1100"/>
                  </a:lnTo>
                  <a:lnTo>
                    <a:pt x="483" y="1049"/>
                  </a:lnTo>
                  <a:lnTo>
                    <a:pt x="567" y="989"/>
                  </a:lnTo>
                  <a:lnTo>
                    <a:pt x="644" y="921"/>
                  </a:lnTo>
                  <a:lnTo>
                    <a:pt x="717" y="844"/>
                  </a:lnTo>
                  <a:lnTo>
                    <a:pt x="781" y="759"/>
                  </a:lnTo>
                  <a:lnTo>
                    <a:pt x="840" y="667"/>
                  </a:lnTo>
                  <a:lnTo>
                    <a:pt x="892" y="569"/>
                  </a:lnTo>
                  <a:lnTo>
                    <a:pt x="933" y="465"/>
                  </a:lnTo>
                  <a:lnTo>
                    <a:pt x="968" y="355"/>
                  </a:lnTo>
                  <a:lnTo>
                    <a:pt x="993" y="239"/>
                  </a:lnTo>
                  <a:lnTo>
                    <a:pt x="1008" y="122"/>
                  </a:lnTo>
                  <a:lnTo>
                    <a:pt x="1014" y="0"/>
                  </a:lnTo>
                  <a:lnTo>
                    <a:pt x="922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1553" name="Freeform 30"/>
            <p:cNvSpPr>
              <a:spLocks/>
            </p:cNvSpPr>
            <p:nvPr/>
          </p:nvSpPr>
          <p:spPr bwMode="auto">
            <a:xfrm>
              <a:off x="4586" y="3776"/>
              <a:ext cx="635" cy="374"/>
            </a:xfrm>
            <a:custGeom>
              <a:avLst/>
              <a:gdLst>
                <a:gd name="T0" fmla="*/ 0 w 1272"/>
                <a:gd name="T1" fmla="*/ 0 h 1495"/>
                <a:gd name="T2" fmla="*/ 0 w 1272"/>
                <a:gd name="T3" fmla="*/ 0 h 1495"/>
                <a:gd name="T4" fmla="*/ 0 w 1272"/>
                <a:gd name="T5" fmla="*/ 0 h 1495"/>
                <a:gd name="T6" fmla="*/ 0 w 1272"/>
                <a:gd name="T7" fmla="*/ 0 h 1495"/>
                <a:gd name="T8" fmla="*/ 0 w 1272"/>
                <a:gd name="T9" fmla="*/ 0 h 1495"/>
                <a:gd name="T10" fmla="*/ 0 w 1272"/>
                <a:gd name="T11" fmla="*/ 0 h 1495"/>
                <a:gd name="T12" fmla="*/ 0 w 1272"/>
                <a:gd name="T13" fmla="*/ 0 h 1495"/>
                <a:gd name="T14" fmla="*/ 0 w 1272"/>
                <a:gd name="T15" fmla="*/ 0 h 1495"/>
                <a:gd name="T16" fmla="*/ 0 w 1272"/>
                <a:gd name="T17" fmla="*/ 0 h 1495"/>
                <a:gd name="T18" fmla="*/ 0 w 1272"/>
                <a:gd name="T19" fmla="*/ 0 h 1495"/>
                <a:gd name="T20" fmla="*/ 0 w 1272"/>
                <a:gd name="T21" fmla="*/ 0 h 1495"/>
                <a:gd name="T22" fmla="*/ 0 w 1272"/>
                <a:gd name="T23" fmla="*/ 0 h 1495"/>
                <a:gd name="T24" fmla="*/ 0 w 1272"/>
                <a:gd name="T25" fmla="*/ 0 h 1495"/>
                <a:gd name="T26" fmla="*/ 0 w 1272"/>
                <a:gd name="T27" fmla="*/ 0 h 1495"/>
                <a:gd name="T28" fmla="*/ 0 w 1272"/>
                <a:gd name="T29" fmla="*/ 0 h 1495"/>
                <a:gd name="T30" fmla="*/ 0 w 1272"/>
                <a:gd name="T31" fmla="*/ 0 h 1495"/>
                <a:gd name="T32" fmla="*/ 0 w 1272"/>
                <a:gd name="T33" fmla="*/ 0 h 1495"/>
                <a:gd name="T34" fmla="*/ 0 w 1272"/>
                <a:gd name="T35" fmla="*/ 0 h 1495"/>
                <a:gd name="T36" fmla="*/ 0 w 1272"/>
                <a:gd name="T37" fmla="*/ 0 h 1495"/>
                <a:gd name="T38" fmla="*/ 0 w 1272"/>
                <a:gd name="T39" fmla="*/ 0 h 1495"/>
                <a:gd name="T40" fmla="*/ 0 w 1272"/>
                <a:gd name="T41" fmla="*/ 0 h 1495"/>
                <a:gd name="T42" fmla="*/ 0 w 1272"/>
                <a:gd name="T43" fmla="*/ 0 h 1495"/>
                <a:gd name="T44" fmla="*/ 0 w 1272"/>
                <a:gd name="T45" fmla="*/ 0 h 1495"/>
                <a:gd name="T46" fmla="*/ 0 w 1272"/>
                <a:gd name="T47" fmla="*/ 0 h 1495"/>
                <a:gd name="T48" fmla="*/ 0 w 1272"/>
                <a:gd name="T49" fmla="*/ 0 h 1495"/>
                <a:gd name="T50" fmla="*/ 0 w 1272"/>
                <a:gd name="T51" fmla="*/ 0 h 1495"/>
                <a:gd name="T52" fmla="*/ 0 w 1272"/>
                <a:gd name="T53" fmla="*/ 0 h 1495"/>
                <a:gd name="T54" fmla="*/ 0 w 1272"/>
                <a:gd name="T55" fmla="*/ 0 h 1495"/>
                <a:gd name="T56" fmla="*/ 0 w 1272"/>
                <a:gd name="T57" fmla="*/ 0 h 1495"/>
                <a:gd name="T58" fmla="*/ 0 w 1272"/>
                <a:gd name="T59" fmla="*/ 0 h 1495"/>
                <a:gd name="T60" fmla="*/ 0 w 1272"/>
                <a:gd name="T61" fmla="*/ 0 h 1495"/>
                <a:gd name="T62" fmla="*/ 0 w 1272"/>
                <a:gd name="T63" fmla="*/ 0 h 1495"/>
                <a:gd name="T64" fmla="*/ 0 w 1272"/>
                <a:gd name="T65" fmla="*/ 0 h 1495"/>
                <a:gd name="T66" fmla="*/ 0 w 1272"/>
                <a:gd name="T67" fmla="*/ 0 h 1495"/>
                <a:gd name="T68" fmla="*/ 0 w 1272"/>
                <a:gd name="T69" fmla="*/ 0 h 149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272"/>
                <a:gd name="T106" fmla="*/ 0 h 1495"/>
                <a:gd name="T107" fmla="*/ 1272 w 1272"/>
                <a:gd name="T108" fmla="*/ 1495 h 149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272" h="1495">
                  <a:moveTo>
                    <a:pt x="989" y="0"/>
                  </a:moveTo>
                  <a:lnTo>
                    <a:pt x="984" y="121"/>
                  </a:lnTo>
                  <a:lnTo>
                    <a:pt x="969" y="236"/>
                  </a:lnTo>
                  <a:lnTo>
                    <a:pt x="945" y="348"/>
                  </a:lnTo>
                  <a:lnTo>
                    <a:pt x="913" y="452"/>
                  </a:lnTo>
                  <a:lnTo>
                    <a:pt x="871" y="554"/>
                  </a:lnTo>
                  <a:lnTo>
                    <a:pt x="820" y="650"/>
                  </a:lnTo>
                  <a:lnTo>
                    <a:pt x="764" y="742"/>
                  </a:lnTo>
                  <a:lnTo>
                    <a:pt x="700" y="823"/>
                  </a:lnTo>
                  <a:lnTo>
                    <a:pt x="632" y="897"/>
                  </a:lnTo>
                  <a:lnTo>
                    <a:pt x="553" y="964"/>
                  </a:lnTo>
                  <a:lnTo>
                    <a:pt x="472" y="1023"/>
                  </a:lnTo>
                  <a:lnTo>
                    <a:pt x="385" y="1072"/>
                  </a:lnTo>
                  <a:lnTo>
                    <a:pt x="295" y="1111"/>
                  </a:lnTo>
                  <a:lnTo>
                    <a:pt x="201" y="1139"/>
                  </a:lnTo>
                  <a:lnTo>
                    <a:pt x="102" y="1157"/>
                  </a:lnTo>
                  <a:lnTo>
                    <a:pt x="0" y="1162"/>
                  </a:lnTo>
                  <a:lnTo>
                    <a:pt x="0" y="1495"/>
                  </a:lnTo>
                  <a:lnTo>
                    <a:pt x="130" y="1487"/>
                  </a:lnTo>
                  <a:lnTo>
                    <a:pt x="254" y="1463"/>
                  </a:lnTo>
                  <a:lnTo>
                    <a:pt x="377" y="1428"/>
                  </a:lnTo>
                  <a:lnTo>
                    <a:pt x="493" y="1376"/>
                  </a:lnTo>
                  <a:lnTo>
                    <a:pt x="605" y="1314"/>
                  </a:lnTo>
                  <a:lnTo>
                    <a:pt x="711" y="1239"/>
                  </a:lnTo>
                  <a:lnTo>
                    <a:pt x="807" y="1153"/>
                  </a:lnTo>
                  <a:lnTo>
                    <a:pt x="899" y="1057"/>
                  </a:lnTo>
                  <a:lnTo>
                    <a:pt x="980" y="950"/>
                  </a:lnTo>
                  <a:lnTo>
                    <a:pt x="1054" y="837"/>
                  </a:lnTo>
                  <a:lnTo>
                    <a:pt x="1117" y="712"/>
                  </a:lnTo>
                  <a:lnTo>
                    <a:pt x="1171" y="581"/>
                  </a:lnTo>
                  <a:lnTo>
                    <a:pt x="1214" y="444"/>
                  </a:lnTo>
                  <a:lnTo>
                    <a:pt x="1244" y="300"/>
                  </a:lnTo>
                  <a:lnTo>
                    <a:pt x="1264" y="152"/>
                  </a:lnTo>
                  <a:lnTo>
                    <a:pt x="1272" y="0"/>
                  </a:lnTo>
                  <a:lnTo>
                    <a:pt x="989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1554" name="Freeform 31"/>
            <p:cNvSpPr>
              <a:spLocks/>
            </p:cNvSpPr>
            <p:nvPr/>
          </p:nvSpPr>
          <p:spPr bwMode="auto">
            <a:xfrm>
              <a:off x="4586" y="3776"/>
              <a:ext cx="669" cy="393"/>
            </a:xfrm>
            <a:custGeom>
              <a:avLst/>
              <a:gdLst>
                <a:gd name="T0" fmla="*/ 0 w 1338"/>
                <a:gd name="T1" fmla="*/ 0 h 1572"/>
                <a:gd name="T2" fmla="*/ 1 w 1338"/>
                <a:gd name="T3" fmla="*/ 0 h 1572"/>
                <a:gd name="T4" fmla="*/ 1 w 1338"/>
                <a:gd name="T5" fmla="*/ 0 h 1572"/>
                <a:gd name="T6" fmla="*/ 1 w 1338"/>
                <a:gd name="T7" fmla="*/ 0 h 1572"/>
                <a:gd name="T8" fmla="*/ 1 w 1338"/>
                <a:gd name="T9" fmla="*/ 0 h 1572"/>
                <a:gd name="T10" fmla="*/ 1 w 1338"/>
                <a:gd name="T11" fmla="*/ 0 h 1572"/>
                <a:gd name="T12" fmla="*/ 1 w 1338"/>
                <a:gd name="T13" fmla="*/ 0 h 1572"/>
                <a:gd name="T14" fmla="*/ 1 w 1338"/>
                <a:gd name="T15" fmla="*/ 0 h 1572"/>
                <a:gd name="T16" fmla="*/ 1 w 1338"/>
                <a:gd name="T17" fmla="*/ 0 h 1572"/>
                <a:gd name="T18" fmla="*/ 1 w 1338"/>
                <a:gd name="T19" fmla="*/ 0 h 1572"/>
                <a:gd name="T20" fmla="*/ 1 w 1338"/>
                <a:gd name="T21" fmla="*/ 0 h 1572"/>
                <a:gd name="T22" fmla="*/ 1 w 1338"/>
                <a:gd name="T23" fmla="*/ 0 h 1572"/>
                <a:gd name="T24" fmla="*/ 1 w 1338"/>
                <a:gd name="T25" fmla="*/ 0 h 1572"/>
                <a:gd name="T26" fmla="*/ 1 w 1338"/>
                <a:gd name="T27" fmla="*/ 0 h 1572"/>
                <a:gd name="T28" fmla="*/ 1 w 1338"/>
                <a:gd name="T29" fmla="*/ 0 h 1572"/>
                <a:gd name="T30" fmla="*/ 1 w 1338"/>
                <a:gd name="T31" fmla="*/ 0 h 1572"/>
                <a:gd name="T32" fmla="*/ 1 w 1338"/>
                <a:gd name="T33" fmla="*/ 0 h 1572"/>
                <a:gd name="T34" fmla="*/ 1 w 1338"/>
                <a:gd name="T35" fmla="*/ 0 h 1572"/>
                <a:gd name="T36" fmla="*/ 1 w 1338"/>
                <a:gd name="T37" fmla="*/ 0 h 1572"/>
                <a:gd name="T38" fmla="*/ 1 w 1338"/>
                <a:gd name="T39" fmla="*/ 0 h 1572"/>
                <a:gd name="T40" fmla="*/ 1 w 1338"/>
                <a:gd name="T41" fmla="*/ 0 h 1572"/>
                <a:gd name="T42" fmla="*/ 1 w 1338"/>
                <a:gd name="T43" fmla="*/ 0 h 1572"/>
                <a:gd name="T44" fmla="*/ 1 w 1338"/>
                <a:gd name="T45" fmla="*/ 0 h 1572"/>
                <a:gd name="T46" fmla="*/ 1 w 1338"/>
                <a:gd name="T47" fmla="*/ 0 h 1572"/>
                <a:gd name="T48" fmla="*/ 1 w 1338"/>
                <a:gd name="T49" fmla="*/ 0 h 1572"/>
                <a:gd name="T50" fmla="*/ 1 w 1338"/>
                <a:gd name="T51" fmla="*/ 0 h 1572"/>
                <a:gd name="T52" fmla="*/ 1 w 1338"/>
                <a:gd name="T53" fmla="*/ 0 h 1572"/>
                <a:gd name="T54" fmla="*/ 1 w 1338"/>
                <a:gd name="T55" fmla="*/ 0 h 1572"/>
                <a:gd name="T56" fmla="*/ 1 w 1338"/>
                <a:gd name="T57" fmla="*/ 0 h 1572"/>
                <a:gd name="T58" fmla="*/ 1 w 1338"/>
                <a:gd name="T59" fmla="*/ 0 h 1572"/>
                <a:gd name="T60" fmla="*/ 1 w 1338"/>
                <a:gd name="T61" fmla="*/ 0 h 1572"/>
                <a:gd name="T62" fmla="*/ 1 w 1338"/>
                <a:gd name="T63" fmla="*/ 0 h 1572"/>
                <a:gd name="T64" fmla="*/ 1 w 1338"/>
                <a:gd name="T65" fmla="*/ 0 h 1572"/>
                <a:gd name="T66" fmla="*/ 0 w 1338"/>
                <a:gd name="T67" fmla="*/ 0 h 1572"/>
                <a:gd name="T68" fmla="*/ 0 w 1338"/>
                <a:gd name="T69" fmla="*/ 0 h 157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338"/>
                <a:gd name="T106" fmla="*/ 0 h 1572"/>
                <a:gd name="T107" fmla="*/ 1338 w 1338"/>
                <a:gd name="T108" fmla="*/ 1572 h 157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338" h="1572">
                  <a:moveTo>
                    <a:pt x="0" y="1572"/>
                  </a:moveTo>
                  <a:lnTo>
                    <a:pt x="137" y="1564"/>
                  </a:lnTo>
                  <a:lnTo>
                    <a:pt x="271" y="1540"/>
                  </a:lnTo>
                  <a:lnTo>
                    <a:pt x="399" y="1501"/>
                  </a:lnTo>
                  <a:lnTo>
                    <a:pt x="521" y="1448"/>
                  </a:lnTo>
                  <a:lnTo>
                    <a:pt x="638" y="1382"/>
                  </a:lnTo>
                  <a:lnTo>
                    <a:pt x="749" y="1304"/>
                  </a:lnTo>
                  <a:lnTo>
                    <a:pt x="850" y="1213"/>
                  </a:lnTo>
                  <a:lnTo>
                    <a:pt x="947" y="1112"/>
                  </a:lnTo>
                  <a:lnTo>
                    <a:pt x="1033" y="999"/>
                  </a:lnTo>
                  <a:lnTo>
                    <a:pt x="1110" y="879"/>
                  </a:lnTo>
                  <a:lnTo>
                    <a:pt x="1176" y="749"/>
                  </a:lnTo>
                  <a:lnTo>
                    <a:pt x="1232" y="612"/>
                  </a:lnTo>
                  <a:lnTo>
                    <a:pt x="1277" y="468"/>
                  </a:lnTo>
                  <a:lnTo>
                    <a:pt x="1311" y="316"/>
                  </a:lnTo>
                  <a:lnTo>
                    <a:pt x="1332" y="160"/>
                  </a:lnTo>
                  <a:lnTo>
                    <a:pt x="1338" y="0"/>
                  </a:lnTo>
                  <a:lnTo>
                    <a:pt x="1246" y="0"/>
                  </a:lnTo>
                  <a:lnTo>
                    <a:pt x="1240" y="150"/>
                  </a:lnTo>
                  <a:lnTo>
                    <a:pt x="1221" y="297"/>
                  </a:lnTo>
                  <a:lnTo>
                    <a:pt x="1190" y="436"/>
                  </a:lnTo>
                  <a:lnTo>
                    <a:pt x="1148" y="571"/>
                  </a:lnTo>
                  <a:lnTo>
                    <a:pt x="1095" y="698"/>
                  </a:lnTo>
                  <a:lnTo>
                    <a:pt x="1034" y="818"/>
                  </a:lnTo>
                  <a:lnTo>
                    <a:pt x="962" y="931"/>
                  </a:lnTo>
                  <a:lnTo>
                    <a:pt x="882" y="1036"/>
                  </a:lnTo>
                  <a:lnTo>
                    <a:pt x="794" y="1130"/>
                  </a:lnTo>
                  <a:lnTo>
                    <a:pt x="697" y="1215"/>
                  </a:lnTo>
                  <a:lnTo>
                    <a:pt x="595" y="1286"/>
                  </a:lnTo>
                  <a:lnTo>
                    <a:pt x="486" y="1348"/>
                  </a:lnTo>
                  <a:lnTo>
                    <a:pt x="372" y="1398"/>
                  </a:lnTo>
                  <a:lnTo>
                    <a:pt x="253" y="1435"/>
                  </a:lnTo>
                  <a:lnTo>
                    <a:pt x="129" y="1455"/>
                  </a:lnTo>
                  <a:lnTo>
                    <a:pt x="0" y="1464"/>
                  </a:lnTo>
                  <a:lnTo>
                    <a:pt x="0" y="1572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1555" name="Freeform 32"/>
            <p:cNvSpPr>
              <a:spLocks/>
            </p:cNvSpPr>
            <p:nvPr/>
          </p:nvSpPr>
          <p:spPr bwMode="auto">
            <a:xfrm>
              <a:off x="4586" y="3776"/>
              <a:ext cx="588" cy="346"/>
            </a:xfrm>
            <a:custGeom>
              <a:avLst/>
              <a:gdLst>
                <a:gd name="T0" fmla="*/ 1 w 1176"/>
                <a:gd name="T1" fmla="*/ 0 h 1383"/>
                <a:gd name="T2" fmla="*/ 1 w 1176"/>
                <a:gd name="T3" fmla="*/ 0 h 1383"/>
                <a:gd name="T4" fmla="*/ 1 w 1176"/>
                <a:gd name="T5" fmla="*/ 0 h 1383"/>
                <a:gd name="T6" fmla="*/ 1 w 1176"/>
                <a:gd name="T7" fmla="*/ 0 h 1383"/>
                <a:gd name="T8" fmla="*/ 1 w 1176"/>
                <a:gd name="T9" fmla="*/ 0 h 1383"/>
                <a:gd name="T10" fmla="*/ 1 w 1176"/>
                <a:gd name="T11" fmla="*/ 0 h 1383"/>
                <a:gd name="T12" fmla="*/ 1 w 1176"/>
                <a:gd name="T13" fmla="*/ 0 h 1383"/>
                <a:gd name="T14" fmla="*/ 1 w 1176"/>
                <a:gd name="T15" fmla="*/ 0 h 1383"/>
                <a:gd name="T16" fmla="*/ 1 w 1176"/>
                <a:gd name="T17" fmla="*/ 0 h 1383"/>
                <a:gd name="T18" fmla="*/ 1 w 1176"/>
                <a:gd name="T19" fmla="*/ 0 h 1383"/>
                <a:gd name="T20" fmla="*/ 1 w 1176"/>
                <a:gd name="T21" fmla="*/ 0 h 1383"/>
                <a:gd name="T22" fmla="*/ 1 w 1176"/>
                <a:gd name="T23" fmla="*/ 0 h 1383"/>
                <a:gd name="T24" fmla="*/ 1 w 1176"/>
                <a:gd name="T25" fmla="*/ 0 h 1383"/>
                <a:gd name="T26" fmla="*/ 1 w 1176"/>
                <a:gd name="T27" fmla="*/ 0 h 1383"/>
                <a:gd name="T28" fmla="*/ 1 w 1176"/>
                <a:gd name="T29" fmla="*/ 0 h 1383"/>
                <a:gd name="T30" fmla="*/ 1 w 1176"/>
                <a:gd name="T31" fmla="*/ 0 h 1383"/>
                <a:gd name="T32" fmla="*/ 0 w 1176"/>
                <a:gd name="T33" fmla="*/ 0 h 1383"/>
                <a:gd name="T34" fmla="*/ 0 w 1176"/>
                <a:gd name="T35" fmla="*/ 0 h 1383"/>
                <a:gd name="T36" fmla="*/ 1 w 1176"/>
                <a:gd name="T37" fmla="*/ 0 h 1383"/>
                <a:gd name="T38" fmla="*/ 1 w 1176"/>
                <a:gd name="T39" fmla="*/ 0 h 1383"/>
                <a:gd name="T40" fmla="*/ 1 w 1176"/>
                <a:gd name="T41" fmla="*/ 0 h 1383"/>
                <a:gd name="T42" fmla="*/ 1 w 1176"/>
                <a:gd name="T43" fmla="*/ 0 h 1383"/>
                <a:gd name="T44" fmla="*/ 1 w 1176"/>
                <a:gd name="T45" fmla="*/ 0 h 1383"/>
                <a:gd name="T46" fmla="*/ 1 w 1176"/>
                <a:gd name="T47" fmla="*/ 0 h 1383"/>
                <a:gd name="T48" fmla="*/ 1 w 1176"/>
                <a:gd name="T49" fmla="*/ 0 h 1383"/>
                <a:gd name="T50" fmla="*/ 1 w 1176"/>
                <a:gd name="T51" fmla="*/ 0 h 1383"/>
                <a:gd name="T52" fmla="*/ 1 w 1176"/>
                <a:gd name="T53" fmla="*/ 0 h 1383"/>
                <a:gd name="T54" fmla="*/ 1 w 1176"/>
                <a:gd name="T55" fmla="*/ 0 h 1383"/>
                <a:gd name="T56" fmla="*/ 1 w 1176"/>
                <a:gd name="T57" fmla="*/ 0 h 1383"/>
                <a:gd name="T58" fmla="*/ 1 w 1176"/>
                <a:gd name="T59" fmla="*/ 0 h 1383"/>
                <a:gd name="T60" fmla="*/ 1 w 1176"/>
                <a:gd name="T61" fmla="*/ 0 h 1383"/>
                <a:gd name="T62" fmla="*/ 1 w 1176"/>
                <a:gd name="T63" fmla="*/ 0 h 1383"/>
                <a:gd name="T64" fmla="*/ 1 w 1176"/>
                <a:gd name="T65" fmla="*/ 0 h 1383"/>
                <a:gd name="T66" fmla="*/ 1 w 1176"/>
                <a:gd name="T67" fmla="*/ 0 h 1383"/>
                <a:gd name="T68" fmla="*/ 1 w 1176"/>
                <a:gd name="T69" fmla="*/ 0 h 138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176"/>
                <a:gd name="T106" fmla="*/ 0 h 1383"/>
                <a:gd name="T107" fmla="*/ 1176 w 1176"/>
                <a:gd name="T108" fmla="*/ 1383 h 138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76" h="1383">
                  <a:moveTo>
                    <a:pt x="1084" y="0"/>
                  </a:moveTo>
                  <a:lnTo>
                    <a:pt x="1079" y="131"/>
                  </a:lnTo>
                  <a:lnTo>
                    <a:pt x="1063" y="259"/>
                  </a:lnTo>
                  <a:lnTo>
                    <a:pt x="1037" y="379"/>
                  </a:lnTo>
                  <a:lnTo>
                    <a:pt x="999" y="496"/>
                  </a:lnTo>
                  <a:lnTo>
                    <a:pt x="953" y="607"/>
                  </a:lnTo>
                  <a:lnTo>
                    <a:pt x="900" y="713"/>
                  </a:lnTo>
                  <a:lnTo>
                    <a:pt x="837" y="811"/>
                  </a:lnTo>
                  <a:lnTo>
                    <a:pt x="768" y="901"/>
                  </a:lnTo>
                  <a:lnTo>
                    <a:pt x="692" y="984"/>
                  </a:lnTo>
                  <a:lnTo>
                    <a:pt x="607" y="1058"/>
                  </a:lnTo>
                  <a:lnTo>
                    <a:pt x="517" y="1120"/>
                  </a:lnTo>
                  <a:lnTo>
                    <a:pt x="423" y="1175"/>
                  </a:lnTo>
                  <a:lnTo>
                    <a:pt x="323" y="1220"/>
                  </a:lnTo>
                  <a:lnTo>
                    <a:pt x="220" y="1250"/>
                  </a:lnTo>
                  <a:lnTo>
                    <a:pt x="112" y="1269"/>
                  </a:lnTo>
                  <a:lnTo>
                    <a:pt x="0" y="1275"/>
                  </a:lnTo>
                  <a:lnTo>
                    <a:pt x="0" y="1383"/>
                  </a:lnTo>
                  <a:lnTo>
                    <a:pt x="120" y="1377"/>
                  </a:lnTo>
                  <a:lnTo>
                    <a:pt x="236" y="1354"/>
                  </a:lnTo>
                  <a:lnTo>
                    <a:pt x="350" y="1322"/>
                  </a:lnTo>
                  <a:lnTo>
                    <a:pt x="457" y="1275"/>
                  </a:lnTo>
                  <a:lnTo>
                    <a:pt x="561" y="1216"/>
                  </a:lnTo>
                  <a:lnTo>
                    <a:pt x="659" y="1148"/>
                  </a:lnTo>
                  <a:lnTo>
                    <a:pt x="749" y="1067"/>
                  </a:lnTo>
                  <a:lnTo>
                    <a:pt x="832" y="978"/>
                  </a:lnTo>
                  <a:lnTo>
                    <a:pt x="907" y="879"/>
                  </a:lnTo>
                  <a:lnTo>
                    <a:pt x="976" y="773"/>
                  </a:lnTo>
                  <a:lnTo>
                    <a:pt x="1035" y="659"/>
                  </a:lnTo>
                  <a:lnTo>
                    <a:pt x="1084" y="538"/>
                  </a:lnTo>
                  <a:lnTo>
                    <a:pt x="1124" y="411"/>
                  </a:lnTo>
                  <a:lnTo>
                    <a:pt x="1152" y="278"/>
                  </a:lnTo>
                  <a:lnTo>
                    <a:pt x="1171" y="141"/>
                  </a:lnTo>
                  <a:lnTo>
                    <a:pt x="1176" y="0"/>
                  </a:lnTo>
                  <a:lnTo>
                    <a:pt x="1084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1556" name="Freeform 33"/>
            <p:cNvSpPr>
              <a:spLocks/>
            </p:cNvSpPr>
            <p:nvPr/>
          </p:nvSpPr>
          <p:spPr bwMode="auto">
            <a:xfrm>
              <a:off x="4587" y="3771"/>
              <a:ext cx="506" cy="306"/>
            </a:xfrm>
            <a:custGeom>
              <a:avLst/>
              <a:gdLst>
                <a:gd name="T0" fmla="*/ 1 w 1011"/>
                <a:gd name="T1" fmla="*/ 0 h 1223"/>
                <a:gd name="T2" fmla="*/ 1 w 1011"/>
                <a:gd name="T3" fmla="*/ 0 h 1223"/>
                <a:gd name="T4" fmla="*/ 1 w 1011"/>
                <a:gd name="T5" fmla="*/ 0 h 1223"/>
                <a:gd name="T6" fmla="*/ 1 w 1011"/>
                <a:gd name="T7" fmla="*/ 0 h 1223"/>
                <a:gd name="T8" fmla="*/ 1 w 1011"/>
                <a:gd name="T9" fmla="*/ 0 h 1223"/>
                <a:gd name="T10" fmla="*/ 1 w 1011"/>
                <a:gd name="T11" fmla="*/ 0 h 1223"/>
                <a:gd name="T12" fmla="*/ 1 w 1011"/>
                <a:gd name="T13" fmla="*/ 0 h 1223"/>
                <a:gd name="T14" fmla="*/ 1 w 1011"/>
                <a:gd name="T15" fmla="*/ 0 h 1223"/>
                <a:gd name="T16" fmla="*/ 1 w 1011"/>
                <a:gd name="T17" fmla="*/ 0 h 1223"/>
                <a:gd name="T18" fmla="*/ 1 w 1011"/>
                <a:gd name="T19" fmla="*/ 0 h 1223"/>
                <a:gd name="T20" fmla="*/ 1 w 1011"/>
                <a:gd name="T21" fmla="*/ 0 h 1223"/>
                <a:gd name="T22" fmla="*/ 1 w 1011"/>
                <a:gd name="T23" fmla="*/ 0 h 1223"/>
                <a:gd name="T24" fmla="*/ 1 w 1011"/>
                <a:gd name="T25" fmla="*/ 0 h 1223"/>
                <a:gd name="T26" fmla="*/ 1 w 1011"/>
                <a:gd name="T27" fmla="*/ 0 h 1223"/>
                <a:gd name="T28" fmla="*/ 1 w 1011"/>
                <a:gd name="T29" fmla="*/ 0 h 1223"/>
                <a:gd name="T30" fmla="*/ 1 w 1011"/>
                <a:gd name="T31" fmla="*/ 0 h 1223"/>
                <a:gd name="T32" fmla="*/ 0 w 1011"/>
                <a:gd name="T33" fmla="*/ 0 h 1223"/>
                <a:gd name="T34" fmla="*/ 0 w 1011"/>
                <a:gd name="T35" fmla="*/ 0 h 1223"/>
                <a:gd name="T36" fmla="*/ 1 w 1011"/>
                <a:gd name="T37" fmla="*/ 0 h 1223"/>
                <a:gd name="T38" fmla="*/ 1 w 1011"/>
                <a:gd name="T39" fmla="*/ 0 h 1223"/>
                <a:gd name="T40" fmla="*/ 1 w 1011"/>
                <a:gd name="T41" fmla="*/ 0 h 1223"/>
                <a:gd name="T42" fmla="*/ 1 w 1011"/>
                <a:gd name="T43" fmla="*/ 0 h 1223"/>
                <a:gd name="T44" fmla="*/ 1 w 1011"/>
                <a:gd name="T45" fmla="*/ 0 h 1223"/>
                <a:gd name="T46" fmla="*/ 1 w 1011"/>
                <a:gd name="T47" fmla="*/ 0 h 1223"/>
                <a:gd name="T48" fmla="*/ 1 w 1011"/>
                <a:gd name="T49" fmla="*/ 0 h 1223"/>
                <a:gd name="T50" fmla="*/ 1 w 1011"/>
                <a:gd name="T51" fmla="*/ 0 h 1223"/>
                <a:gd name="T52" fmla="*/ 1 w 1011"/>
                <a:gd name="T53" fmla="*/ 0 h 1223"/>
                <a:gd name="T54" fmla="*/ 1 w 1011"/>
                <a:gd name="T55" fmla="*/ 0 h 1223"/>
                <a:gd name="T56" fmla="*/ 1 w 1011"/>
                <a:gd name="T57" fmla="*/ 0 h 1223"/>
                <a:gd name="T58" fmla="*/ 1 w 1011"/>
                <a:gd name="T59" fmla="*/ 0 h 1223"/>
                <a:gd name="T60" fmla="*/ 1 w 1011"/>
                <a:gd name="T61" fmla="*/ 0 h 1223"/>
                <a:gd name="T62" fmla="*/ 1 w 1011"/>
                <a:gd name="T63" fmla="*/ 0 h 1223"/>
                <a:gd name="T64" fmla="*/ 1 w 1011"/>
                <a:gd name="T65" fmla="*/ 0 h 1223"/>
                <a:gd name="T66" fmla="*/ 1 w 1011"/>
                <a:gd name="T67" fmla="*/ 0 h 1223"/>
                <a:gd name="T68" fmla="*/ 1 w 1011"/>
                <a:gd name="T69" fmla="*/ 0 h 122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11"/>
                <a:gd name="T106" fmla="*/ 0 h 1223"/>
                <a:gd name="T107" fmla="*/ 1011 w 1011"/>
                <a:gd name="T108" fmla="*/ 1223 h 122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11" h="1223">
                  <a:moveTo>
                    <a:pt x="919" y="0"/>
                  </a:moveTo>
                  <a:lnTo>
                    <a:pt x="914" y="112"/>
                  </a:lnTo>
                  <a:lnTo>
                    <a:pt x="902" y="222"/>
                  </a:lnTo>
                  <a:lnTo>
                    <a:pt x="879" y="326"/>
                  </a:lnTo>
                  <a:lnTo>
                    <a:pt x="847" y="428"/>
                  </a:lnTo>
                  <a:lnTo>
                    <a:pt x="808" y="525"/>
                  </a:lnTo>
                  <a:lnTo>
                    <a:pt x="763" y="619"/>
                  </a:lnTo>
                  <a:lnTo>
                    <a:pt x="710" y="703"/>
                  </a:lnTo>
                  <a:lnTo>
                    <a:pt x="650" y="785"/>
                  </a:lnTo>
                  <a:lnTo>
                    <a:pt x="585" y="857"/>
                  </a:lnTo>
                  <a:lnTo>
                    <a:pt x="514" y="920"/>
                  </a:lnTo>
                  <a:lnTo>
                    <a:pt x="438" y="979"/>
                  </a:lnTo>
                  <a:lnTo>
                    <a:pt x="358" y="1026"/>
                  </a:lnTo>
                  <a:lnTo>
                    <a:pt x="274" y="1063"/>
                  </a:lnTo>
                  <a:lnTo>
                    <a:pt x="185" y="1092"/>
                  </a:lnTo>
                  <a:lnTo>
                    <a:pt x="94" y="1109"/>
                  </a:lnTo>
                  <a:lnTo>
                    <a:pt x="0" y="1115"/>
                  </a:lnTo>
                  <a:lnTo>
                    <a:pt x="0" y="1223"/>
                  </a:lnTo>
                  <a:lnTo>
                    <a:pt x="102" y="1217"/>
                  </a:lnTo>
                  <a:lnTo>
                    <a:pt x="204" y="1198"/>
                  </a:lnTo>
                  <a:lnTo>
                    <a:pt x="301" y="1167"/>
                  </a:lnTo>
                  <a:lnTo>
                    <a:pt x="393" y="1125"/>
                  </a:lnTo>
                  <a:lnTo>
                    <a:pt x="482" y="1072"/>
                  </a:lnTo>
                  <a:lnTo>
                    <a:pt x="566" y="1009"/>
                  </a:lnTo>
                  <a:lnTo>
                    <a:pt x="645" y="939"/>
                  </a:lnTo>
                  <a:lnTo>
                    <a:pt x="716" y="858"/>
                  </a:lnTo>
                  <a:lnTo>
                    <a:pt x="781" y="770"/>
                  </a:lnTo>
                  <a:lnTo>
                    <a:pt x="839" y="675"/>
                  </a:lnTo>
                  <a:lnTo>
                    <a:pt x="889" y="573"/>
                  </a:lnTo>
                  <a:lnTo>
                    <a:pt x="932" y="470"/>
                  </a:lnTo>
                  <a:lnTo>
                    <a:pt x="965" y="358"/>
                  </a:lnTo>
                  <a:lnTo>
                    <a:pt x="991" y="240"/>
                  </a:lnTo>
                  <a:lnTo>
                    <a:pt x="1006" y="121"/>
                  </a:lnTo>
                  <a:lnTo>
                    <a:pt x="1011" y="0"/>
                  </a:lnTo>
                  <a:lnTo>
                    <a:pt x="919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21557" name="Group 34"/>
            <p:cNvGrpSpPr>
              <a:grpSpLocks/>
            </p:cNvGrpSpPr>
            <p:nvPr/>
          </p:nvGrpSpPr>
          <p:grpSpPr bwMode="auto">
            <a:xfrm>
              <a:off x="4368" y="2880"/>
              <a:ext cx="1200" cy="1264"/>
              <a:chOff x="3120" y="1632"/>
              <a:chExt cx="2640" cy="2704"/>
            </a:xfrm>
          </p:grpSpPr>
          <p:pic>
            <p:nvPicPr>
              <p:cNvPr id="21558" name="Picture 35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08" y="3296"/>
                <a:ext cx="1152" cy="10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59" name="Picture 36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40" y="2352"/>
                <a:ext cx="576" cy="5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60" name="Picture 37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80" y="3696"/>
                <a:ext cx="720" cy="6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61" name="Picture 38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44" y="2784"/>
                <a:ext cx="816" cy="7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62" name="Picture 39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52" y="3808"/>
                <a:ext cx="576" cy="5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63" name="Picture 40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20" y="3888"/>
                <a:ext cx="432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64" name="Picture 41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06" y="1979"/>
                <a:ext cx="432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65" name="Picture 42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32" y="1632"/>
                <a:ext cx="336" cy="2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66" name="Picture 43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68" y="3141"/>
                <a:ext cx="912" cy="8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4580" name="Text Box 19"/>
          <p:cNvSpPr txBox="1">
            <a:spLocks noChangeArrowheads="1"/>
          </p:cNvSpPr>
          <p:nvPr/>
        </p:nvSpPr>
        <p:spPr bwMode="auto">
          <a:xfrm>
            <a:off x="3524250" y="285751"/>
            <a:ext cx="996950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500" b="1">
                <a:solidFill>
                  <a:srgbClr val="0000FF"/>
                </a:solidFill>
              </a:rPr>
              <a:t>1</a:t>
            </a:r>
          </a:p>
        </p:txBody>
      </p:sp>
      <p:sp>
        <p:nvSpPr>
          <p:cNvPr id="24581" name="Text Box 20"/>
          <p:cNvSpPr txBox="1">
            <a:spLocks noChangeArrowheads="1"/>
          </p:cNvSpPr>
          <p:nvPr/>
        </p:nvSpPr>
        <p:spPr bwMode="auto">
          <a:xfrm>
            <a:off x="5310188" y="500064"/>
            <a:ext cx="996950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500" b="1">
                <a:solidFill>
                  <a:srgbClr val="92D050"/>
                </a:solidFill>
              </a:rPr>
              <a:t>3</a:t>
            </a:r>
          </a:p>
        </p:txBody>
      </p:sp>
      <p:sp>
        <p:nvSpPr>
          <p:cNvPr id="24582" name="Text Box 20"/>
          <p:cNvSpPr txBox="1">
            <a:spLocks noChangeArrowheads="1"/>
          </p:cNvSpPr>
          <p:nvPr/>
        </p:nvSpPr>
        <p:spPr bwMode="auto">
          <a:xfrm>
            <a:off x="7096125" y="500064"/>
            <a:ext cx="996950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500" b="1">
                <a:solidFill>
                  <a:srgbClr val="FF00FF"/>
                </a:solidFill>
              </a:rPr>
              <a:t>2</a:t>
            </a:r>
          </a:p>
        </p:txBody>
      </p:sp>
      <p:pic>
        <p:nvPicPr>
          <p:cNvPr id="24583" name="Picture 14" descr="D:\My Documents\Desktop\6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064" y="2286000"/>
            <a:ext cx="2643187" cy="207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Picture 14" descr="D:\My Documents\Desktop\6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689" y="2286000"/>
            <a:ext cx="2643187" cy="207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5" name="Picture 14" descr="D:\My Documents\Desktop\6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3314" y="2286000"/>
            <a:ext cx="2643187" cy="207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514" name="Group 26"/>
          <p:cNvGrpSpPr>
            <a:grpSpLocks/>
          </p:cNvGrpSpPr>
          <p:nvPr/>
        </p:nvGrpSpPr>
        <p:grpSpPr bwMode="auto">
          <a:xfrm rot="5400000" flipH="1" flipV="1">
            <a:off x="8867776" y="1"/>
            <a:ext cx="1800225" cy="1927225"/>
            <a:chOff x="4368" y="2880"/>
            <a:chExt cx="1200" cy="1289"/>
          </a:xfrm>
        </p:grpSpPr>
        <p:sp>
          <p:nvSpPr>
            <p:cNvPr id="21533" name="Freeform 27"/>
            <p:cNvSpPr>
              <a:spLocks/>
            </p:cNvSpPr>
            <p:nvPr/>
          </p:nvSpPr>
          <p:spPr bwMode="auto">
            <a:xfrm>
              <a:off x="4819" y="3639"/>
              <a:ext cx="669" cy="393"/>
            </a:xfrm>
            <a:custGeom>
              <a:avLst/>
              <a:gdLst>
                <a:gd name="T0" fmla="*/ 0 w 1337"/>
                <a:gd name="T1" fmla="*/ 0 h 1572"/>
                <a:gd name="T2" fmla="*/ 1 w 1337"/>
                <a:gd name="T3" fmla="*/ 0 h 1572"/>
                <a:gd name="T4" fmla="*/ 1 w 1337"/>
                <a:gd name="T5" fmla="*/ 0 h 1572"/>
                <a:gd name="T6" fmla="*/ 1 w 1337"/>
                <a:gd name="T7" fmla="*/ 0 h 1572"/>
                <a:gd name="T8" fmla="*/ 1 w 1337"/>
                <a:gd name="T9" fmla="*/ 0 h 1572"/>
                <a:gd name="T10" fmla="*/ 1 w 1337"/>
                <a:gd name="T11" fmla="*/ 0 h 1572"/>
                <a:gd name="T12" fmla="*/ 1 w 1337"/>
                <a:gd name="T13" fmla="*/ 0 h 1572"/>
                <a:gd name="T14" fmla="*/ 1 w 1337"/>
                <a:gd name="T15" fmla="*/ 0 h 1572"/>
                <a:gd name="T16" fmla="*/ 1 w 1337"/>
                <a:gd name="T17" fmla="*/ 0 h 1572"/>
                <a:gd name="T18" fmla="*/ 1 w 1337"/>
                <a:gd name="T19" fmla="*/ 0 h 1572"/>
                <a:gd name="T20" fmla="*/ 1 w 1337"/>
                <a:gd name="T21" fmla="*/ 0 h 1572"/>
                <a:gd name="T22" fmla="*/ 1 w 1337"/>
                <a:gd name="T23" fmla="*/ 0 h 1572"/>
                <a:gd name="T24" fmla="*/ 1 w 1337"/>
                <a:gd name="T25" fmla="*/ 0 h 1572"/>
                <a:gd name="T26" fmla="*/ 1 w 1337"/>
                <a:gd name="T27" fmla="*/ 0 h 1572"/>
                <a:gd name="T28" fmla="*/ 1 w 1337"/>
                <a:gd name="T29" fmla="*/ 0 h 1572"/>
                <a:gd name="T30" fmla="*/ 1 w 1337"/>
                <a:gd name="T31" fmla="*/ 0 h 1572"/>
                <a:gd name="T32" fmla="*/ 1 w 1337"/>
                <a:gd name="T33" fmla="*/ 0 h 1572"/>
                <a:gd name="T34" fmla="*/ 1 w 1337"/>
                <a:gd name="T35" fmla="*/ 0 h 1572"/>
                <a:gd name="T36" fmla="*/ 1 w 1337"/>
                <a:gd name="T37" fmla="*/ 0 h 1572"/>
                <a:gd name="T38" fmla="*/ 1 w 1337"/>
                <a:gd name="T39" fmla="*/ 0 h 1572"/>
                <a:gd name="T40" fmla="*/ 1 w 1337"/>
                <a:gd name="T41" fmla="*/ 0 h 1572"/>
                <a:gd name="T42" fmla="*/ 1 w 1337"/>
                <a:gd name="T43" fmla="*/ 0 h 1572"/>
                <a:gd name="T44" fmla="*/ 1 w 1337"/>
                <a:gd name="T45" fmla="*/ 0 h 1572"/>
                <a:gd name="T46" fmla="*/ 1 w 1337"/>
                <a:gd name="T47" fmla="*/ 0 h 1572"/>
                <a:gd name="T48" fmla="*/ 1 w 1337"/>
                <a:gd name="T49" fmla="*/ 0 h 1572"/>
                <a:gd name="T50" fmla="*/ 1 w 1337"/>
                <a:gd name="T51" fmla="*/ 0 h 1572"/>
                <a:gd name="T52" fmla="*/ 1 w 1337"/>
                <a:gd name="T53" fmla="*/ 0 h 1572"/>
                <a:gd name="T54" fmla="*/ 1 w 1337"/>
                <a:gd name="T55" fmla="*/ 0 h 1572"/>
                <a:gd name="T56" fmla="*/ 1 w 1337"/>
                <a:gd name="T57" fmla="*/ 0 h 1572"/>
                <a:gd name="T58" fmla="*/ 1 w 1337"/>
                <a:gd name="T59" fmla="*/ 0 h 1572"/>
                <a:gd name="T60" fmla="*/ 1 w 1337"/>
                <a:gd name="T61" fmla="*/ 0 h 1572"/>
                <a:gd name="T62" fmla="*/ 1 w 1337"/>
                <a:gd name="T63" fmla="*/ 0 h 1572"/>
                <a:gd name="T64" fmla="*/ 1 w 1337"/>
                <a:gd name="T65" fmla="*/ 0 h 1572"/>
                <a:gd name="T66" fmla="*/ 0 w 1337"/>
                <a:gd name="T67" fmla="*/ 0 h 1572"/>
                <a:gd name="T68" fmla="*/ 0 w 1337"/>
                <a:gd name="T69" fmla="*/ 0 h 157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337"/>
                <a:gd name="T106" fmla="*/ 0 h 1572"/>
                <a:gd name="T107" fmla="*/ 1337 w 1337"/>
                <a:gd name="T108" fmla="*/ 1572 h 157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337" h="1572">
                  <a:moveTo>
                    <a:pt x="0" y="1572"/>
                  </a:moveTo>
                  <a:lnTo>
                    <a:pt x="136" y="1565"/>
                  </a:lnTo>
                  <a:lnTo>
                    <a:pt x="269" y="1541"/>
                  </a:lnTo>
                  <a:lnTo>
                    <a:pt x="398" y="1500"/>
                  </a:lnTo>
                  <a:lnTo>
                    <a:pt x="521" y="1447"/>
                  </a:lnTo>
                  <a:lnTo>
                    <a:pt x="637" y="1382"/>
                  </a:lnTo>
                  <a:lnTo>
                    <a:pt x="748" y="1304"/>
                  </a:lnTo>
                  <a:lnTo>
                    <a:pt x="850" y="1213"/>
                  </a:lnTo>
                  <a:lnTo>
                    <a:pt x="946" y="1112"/>
                  </a:lnTo>
                  <a:lnTo>
                    <a:pt x="1032" y="999"/>
                  </a:lnTo>
                  <a:lnTo>
                    <a:pt x="1109" y="879"/>
                  </a:lnTo>
                  <a:lnTo>
                    <a:pt x="1176" y="749"/>
                  </a:lnTo>
                  <a:lnTo>
                    <a:pt x="1231" y="612"/>
                  </a:lnTo>
                  <a:lnTo>
                    <a:pt x="1276" y="468"/>
                  </a:lnTo>
                  <a:lnTo>
                    <a:pt x="1311" y="316"/>
                  </a:lnTo>
                  <a:lnTo>
                    <a:pt x="1331" y="160"/>
                  </a:lnTo>
                  <a:lnTo>
                    <a:pt x="1337" y="0"/>
                  </a:lnTo>
                  <a:lnTo>
                    <a:pt x="1245" y="0"/>
                  </a:lnTo>
                  <a:lnTo>
                    <a:pt x="1238" y="149"/>
                  </a:lnTo>
                  <a:lnTo>
                    <a:pt x="1221" y="297"/>
                  </a:lnTo>
                  <a:lnTo>
                    <a:pt x="1189" y="436"/>
                  </a:lnTo>
                  <a:lnTo>
                    <a:pt x="1148" y="570"/>
                  </a:lnTo>
                  <a:lnTo>
                    <a:pt x="1094" y="698"/>
                  </a:lnTo>
                  <a:lnTo>
                    <a:pt x="1033" y="817"/>
                  </a:lnTo>
                  <a:lnTo>
                    <a:pt x="961" y="931"/>
                  </a:lnTo>
                  <a:lnTo>
                    <a:pt x="881" y="1035"/>
                  </a:lnTo>
                  <a:lnTo>
                    <a:pt x="793" y="1130"/>
                  </a:lnTo>
                  <a:lnTo>
                    <a:pt x="696" y="1214"/>
                  </a:lnTo>
                  <a:lnTo>
                    <a:pt x="594" y="1286"/>
                  </a:lnTo>
                  <a:lnTo>
                    <a:pt x="485" y="1348"/>
                  </a:lnTo>
                  <a:lnTo>
                    <a:pt x="372" y="1398"/>
                  </a:lnTo>
                  <a:lnTo>
                    <a:pt x="253" y="1435"/>
                  </a:lnTo>
                  <a:lnTo>
                    <a:pt x="128" y="1455"/>
                  </a:lnTo>
                  <a:lnTo>
                    <a:pt x="0" y="1464"/>
                  </a:lnTo>
                  <a:lnTo>
                    <a:pt x="0" y="1572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1534" name="Freeform 28"/>
            <p:cNvSpPr>
              <a:spLocks/>
            </p:cNvSpPr>
            <p:nvPr/>
          </p:nvSpPr>
          <p:spPr bwMode="auto">
            <a:xfrm>
              <a:off x="4819" y="3639"/>
              <a:ext cx="588" cy="346"/>
            </a:xfrm>
            <a:custGeom>
              <a:avLst/>
              <a:gdLst>
                <a:gd name="T0" fmla="*/ 1 w 1176"/>
                <a:gd name="T1" fmla="*/ 0 h 1382"/>
                <a:gd name="T2" fmla="*/ 1 w 1176"/>
                <a:gd name="T3" fmla="*/ 0 h 1382"/>
                <a:gd name="T4" fmla="*/ 1 w 1176"/>
                <a:gd name="T5" fmla="*/ 0 h 1382"/>
                <a:gd name="T6" fmla="*/ 1 w 1176"/>
                <a:gd name="T7" fmla="*/ 0 h 1382"/>
                <a:gd name="T8" fmla="*/ 1 w 1176"/>
                <a:gd name="T9" fmla="*/ 0 h 1382"/>
                <a:gd name="T10" fmla="*/ 1 w 1176"/>
                <a:gd name="T11" fmla="*/ 0 h 1382"/>
                <a:gd name="T12" fmla="*/ 1 w 1176"/>
                <a:gd name="T13" fmla="*/ 0 h 1382"/>
                <a:gd name="T14" fmla="*/ 1 w 1176"/>
                <a:gd name="T15" fmla="*/ 0 h 1382"/>
                <a:gd name="T16" fmla="*/ 1 w 1176"/>
                <a:gd name="T17" fmla="*/ 0 h 1382"/>
                <a:gd name="T18" fmla="*/ 1 w 1176"/>
                <a:gd name="T19" fmla="*/ 0 h 1382"/>
                <a:gd name="T20" fmla="*/ 1 w 1176"/>
                <a:gd name="T21" fmla="*/ 0 h 1382"/>
                <a:gd name="T22" fmla="*/ 1 w 1176"/>
                <a:gd name="T23" fmla="*/ 0 h 1382"/>
                <a:gd name="T24" fmla="*/ 1 w 1176"/>
                <a:gd name="T25" fmla="*/ 0 h 1382"/>
                <a:gd name="T26" fmla="*/ 1 w 1176"/>
                <a:gd name="T27" fmla="*/ 0 h 1382"/>
                <a:gd name="T28" fmla="*/ 1 w 1176"/>
                <a:gd name="T29" fmla="*/ 0 h 1382"/>
                <a:gd name="T30" fmla="*/ 1 w 1176"/>
                <a:gd name="T31" fmla="*/ 0 h 1382"/>
                <a:gd name="T32" fmla="*/ 0 w 1176"/>
                <a:gd name="T33" fmla="*/ 0 h 1382"/>
                <a:gd name="T34" fmla="*/ 0 w 1176"/>
                <a:gd name="T35" fmla="*/ 0 h 1382"/>
                <a:gd name="T36" fmla="*/ 1 w 1176"/>
                <a:gd name="T37" fmla="*/ 0 h 1382"/>
                <a:gd name="T38" fmla="*/ 1 w 1176"/>
                <a:gd name="T39" fmla="*/ 0 h 1382"/>
                <a:gd name="T40" fmla="*/ 1 w 1176"/>
                <a:gd name="T41" fmla="*/ 0 h 1382"/>
                <a:gd name="T42" fmla="*/ 1 w 1176"/>
                <a:gd name="T43" fmla="*/ 0 h 1382"/>
                <a:gd name="T44" fmla="*/ 1 w 1176"/>
                <a:gd name="T45" fmla="*/ 0 h 1382"/>
                <a:gd name="T46" fmla="*/ 1 w 1176"/>
                <a:gd name="T47" fmla="*/ 0 h 1382"/>
                <a:gd name="T48" fmla="*/ 1 w 1176"/>
                <a:gd name="T49" fmla="*/ 0 h 1382"/>
                <a:gd name="T50" fmla="*/ 1 w 1176"/>
                <a:gd name="T51" fmla="*/ 0 h 1382"/>
                <a:gd name="T52" fmla="*/ 1 w 1176"/>
                <a:gd name="T53" fmla="*/ 0 h 1382"/>
                <a:gd name="T54" fmla="*/ 1 w 1176"/>
                <a:gd name="T55" fmla="*/ 0 h 1382"/>
                <a:gd name="T56" fmla="*/ 1 w 1176"/>
                <a:gd name="T57" fmla="*/ 0 h 1382"/>
                <a:gd name="T58" fmla="*/ 1 w 1176"/>
                <a:gd name="T59" fmla="*/ 0 h 1382"/>
                <a:gd name="T60" fmla="*/ 1 w 1176"/>
                <a:gd name="T61" fmla="*/ 0 h 1382"/>
                <a:gd name="T62" fmla="*/ 1 w 1176"/>
                <a:gd name="T63" fmla="*/ 0 h 1382"/>
                <a:gd name="T64" fmla="*/ 1 w 1176"/>
                <a:gd name="T65" fmla="*/ 0 h 1382"/>
                <a:gd name="T66" fmla="*/ 1 w 1176"/>
                <a:gd name="T67" fmla="*/ 0 h 1382"/>
                <a:gd name="T68" fmla="*/ 1 w 1176"/>
                <a:gd name="T69" fmla="*/ 0 h 138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176"/>
                <a:gd name="T106" fmla="*/ 0 h 1382"/>
                <a:gd name="T107" fmla="*/ 1176 w 1176"/>
                <a:gd name="T108" fmla="*/ 1382 h 138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76" h="1382">
                  <a:moveTo>
                    <a:pt x="1083" y="0"/>
                  </a:moveTo>
                  <a:lnTo>
                    <a:pt x="1078" y="131"/>
                  </a:lnTo>
                  <a:lnTo>
                    <a:pt x="1062" y="257"/>
                  </a:lnTo>
                  <a:lnTo>
                    <a:pt x="1036" y="379"/>
                  </a:lnTo>
                  <a:lnTo>
                    <a:pt x="999" y="495"/>
                  </a:lnTo>
                  <a:lnTo>
                    <a:pt x="953" y="607"/>
                  </a:lnTo>
                  <a:lnTo>
                    <a:pt x="898" y="713"/>
                  </a:lnTo>
                  <a:lnTo>
                    <a:pt x="836" y="811"/>
                  </a:lnTo>
                  <a:lnTo>
                    <a:pt x="767" y="901"/>
                  </a:lnTo>
                  <a:lnTo>
                    <a:pt x="691" y="982"/>
                  </a:lnTo>
                  <a:lnTo>
                    <a:pt x="606" y="1056"/>
                  </a:lnTo>
                  <a:lnTo>
                    <a:pt x="516" y="1120"/>
                  </a:lnTo>
                  <a:lnTo>
                    <a:pt x="421" y="1174"/>
                  </a:lnTo>
                  <a:lnTo>
                    <a:pt x="322" y="1217"/>
                  </a:lnTo>
                  <a:lnTo>
                    <a:pt x="219" y="1248"/>
                  </a:lnTo>
                  <a:lnTo>
                    <a:pt x="111" y="1267"/>
                  </a:lnTo>
                  <a:lnTo>
                    <a:pt x="0" y="1274"/>
                  </a:lnTo>
                  <a:lnTo>
                    <a:pt x="0" y="1382"/>
                  </a:lnTo>
                  <a:lnTo>
                    <a:pt x="120" y="1376"/>
                  </a:lnTo>
                  <a:lnTo>
                    <a:pt x="236" y="1353"/>
                  </a:lnTo>
                  <a:lnTo>
                    <a:pt x="349" y="1320"/>
                  </a:lnTo>
                  <a:lnTo>
                    <a:pt x="456" y="1274"/>
                  </a:lnTo>
                  <a:lnTo>
                    <a:pt x="560" y="1216"/>
                  </a:lnTo>
                  <a:lnTo>
                    <a:pt x="658" y="1145"/>
                  </a:lnTo>
                  <a:lnTo>
                    <a:pt x="748" y="1066"/>
                  </a:lnTo>
                  <a:lnTo>
                    <a:pt x="831" y="977"/>
                  </a:lnTo>
                  <a:lnTo>
                    <a:pt x="907" y="879"/>
                  </a:lnTo>
                  <a:lnTo>
                    <a:pt x="975" y="773"/>
                  </a:lnTo>
                  <a:lnTo>
                    <a:pt x="1034" y="659"/>
                  </a:lnTo>
                  <a:lnTo>
                    <a:pt x="1083" y="536"/>
                  </a:lnTo>
                  <a:lnTo>
                    <a:pt x="1123" y="410"/>
                  </a:lnTo>
                  <a:lnTo>
                    <a:pt x="1151" y="277"/>
                  </a:lnTo>
                  <a:lnTo>
                    <a:pt x="1170" y="141"/>
                  </a:lnTo>
                  <a:lnTo>
                    <a:pt x="1176" y="0"/>
                  </a:lnTo>
                  <a:lnTo>
                    <a:pt x="1083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1535" name="Freeform 29"/>
            <p:cNvSpPr>
              <a:spLocks/>
            </p:cNvSpPr>
            <p:nvPr/>
          </p:nvSpPr>
          <p:spPr bwMode="auto">
            <a:xfrm>
              <a:off x="4819" y="3639"/>
              <a:ext cx="507" cy="298"/>
            </a:xfrm>
            <a:custGeom>
              <a:avLst/>
              <a:gdLst>
                <a:gd name="T0" fmla="*/ 1 w 1014"/>
                <a:gd name="T1" fmla="*/ 0 h 1193"/>
                <a:gd name="T2" fmla="*/ 1 w 1014"/>
                <a:gd name="T3" fmla="*/ 0 h 1193"/>
                <a:gd name="T4" fmla="*/ 1 w 1014"/>
                <a:gd name="T5" fmla="*/ 0 h 1193"/>
                <a:gd name="T6" fmla="*/ 1 w 1014"/>
                <a:gd name="T7" fmla="*/ 0 h 1193"/>
                <a:gd name="T8" fmla="*/ 1 w 1014"/>
                <a:gd name="T9" fmla="*/ 0 h 1193"/>
                <a:gd name="T10" fmla="*/ 1 w 1014"/>
                <a:gd name="T11" fmla="*/ 0 h 1193"/>
                <a:gd name="T12" fmla="*/ 1 w 1014"/>
                <a:gd name="T13" fmla="*/ 0 h 1193"/>
                <a:gd name="T14" fmla="*/ 1 w 1014"/>
                <a:gd name="T15" fmla="*/ 0 h 1193"/>
                <a:gd name="T16" fmla="*/ 1 w 1014"/>
                <a:gd name="T17" fmla="*/ 0 h 1193"/>
                <a:gd name="T18" fmla="*/ 1 w 1014"/>
                <a:gd name="T19" fmla="*/ 0 h 1193"/>
                <a:gd name="T20" fmla="*/ 1 w 1014"/>
                <a:gd name="T21" fmla="*/ 0 h 1193"/>
                <a:gd name="T22" fmla="*/ 1 w 1014"/>
                <a:gd name="T23" fmla="*/ 0 h 1193"/>
                <a:gd name="T24" fmla="*/ 1 w 1014"/>
                <a:gd name="T25" fmla="*/ 0 h 1193"/>
                <a:gd name="T26" fmla="*/ 1 w 1014"/>
                <a:gd name="T27" fmla="*/ 0 h 1193"/>
                <a:gd name="T28" fmla="*/ 1 w 1014"/>
                <a:gd name="T29" fmla="*/ 0 h 1193"/>
                <a:gd name="T30" fmla="*/ 1 w 1014"/>
                <a:gd name="T31" fmla="*/ 0 h 1193"/>
                <a:gd name="T32" fmla="*/ 0 w 1014"/>
                <a:gd name="T33" fmla="*/ 0 h 1193"/>
                <a:gd name="T34" fmla="*/ 0 w 1014"/>
                <a:gd name="T35" fmla="*/ 0 h 1193"/>
                <a:gd name="T36" fmla="*/ 1 w 1014"/>
                <a:gd name="T37" fmla="*/ 0 h 1193"/>
                <a:gd name="T38" fmla="*/ 1 w 1014"/>
                <a:gd name="T39" fmla="*/ 0 h 1193"/>
                <a:gd name="T40" fmla="*/ 1 w 1014"/>
                <a:gd name="T41" fmla="*/ 0 h 1193"/>
                <a:gd name="T42" fmla="*/ 1 w 1014"/>
                <a:gd name="T43" fmla="*/ 0 h 1193"/>
                <a:gd name="T44" fmla="*/ 1 w 1014"/>
                <a:gd name="T45" fmla="*/ 0 h 1193"/>
                <a:gd name="T46" fmla="*/ 1 w 1014"/>
                <a:gd name="T47" fmla="*/ 0 h 1193"/>
                <a:gd name="T48" fmla="*/ 1 w 1014"/>
                <a:gd name="T49" fmla="*/ 0 h 1193"/>
                <a:gd name="T50" fmla="*/ 1 w 1014"/>
                <a:gd name="T51" fmla="*/ 0 h 1193"/>
                <a:gd name="T52" fmla="*/ 1 w 1014"/>
                <a:gd name="T53" fmla="*/ 0 h 1193"/>
                <a:gd name="T54" fmla="*/ 1 w 1014"/>
                <a:gd name="T55" fmla="*/ 0 h 1193"/>
                <a:gd name="T56" fmla="*/ 1 w 1014"/>
                <a:gd name="T57" fmla="*/ 0 h 1193"/>
                <a:gd name="T58" fmla="*/ 1 w 1014"/>
                <a:gd name="T59" fmla="*/ 0 h 1193"/>
                <a:gd name="T60" fmla="*/ 1 w 1014"/>
                <a:gd name="T61" fmla="*/ 0 h 1193"/>
                <a:gd name="T62" fmla="*/ 1 w 1014"/>
                <a:gd name="T63" fmla="*/ 0 h 1193"/>
                <a:gd name="T64" fmla="*/ 1 w 1014"/>
                <a:gd name="T65" fmla="*/ 0 h 1193"/>
                <a:gd name="T66" fmla="*/ 1 w 1014"/>
                <a:gd name="T67" fmla="*/ 0 h 1193"/>
                <a:gd name="T68" fmla="*/ 1 w 1014"/>
                <a:gd name="T69" fmla="*/ 0 h 119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14"/>
                <a:gd name="T106" fmla="*/ 0 h 1193"/>
                <a:gd name="T107" fmla="*/ 1014 w 1014"/>
                <a:gd name="T108" fmla="*/ 1193 h 119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14" h="1193">
                  <a:moveTo>
                    <a:pt x="922" y="0"/>
                  </a:moveTo>
                  <a:lnTo>
                    <a:pt x="916" y="112"/>
                  </a:lnTo>
                  <a:lnTo>
                    <a:pt x="904" y="220"/>
                  </a:lnTo>
                  <a:lnTo>
                    <a:pt x="881" y="322"/>
                  </a:lnTo>
                  <a:lnTo>
                    <a:pt x="850" y="423"/>
                  </a:lnTo>
                  <a:lnTo>
                    <a:pt x="810" y="517"/>
                  </a:lnTo>
                  <a:lnTo>
                    <a:pt x="764" y="607"/>
                  </a:lnTo>
                  <a:lnTo>
                    <a:pt x="711" y="691"/>
                  </a:lnTo>
                  <a:lnTo>
                    <a:pt x="651" y="767"/>
                  </a:lnTo>
                  <a:lnTo>
                    <a:pt x="587" y="838"/>
                  </a:lnTo>
                  <a:lnTo>
                    <a:pt x="515" y="899"/>
                  </a:lnTo>
                  <a:lnTo>
                    <a:pt x="439" y="953"/>
                  </a:lnTo>
                  <a:lnTo>
                    <a:pt x="359" y="1000"/>
                  </a:lnTo>
                  <a:lnTo>
                    <a:pt x="275" y="1037"/>
                  </a:lnTo>
                  <a:lnTo>
                    <a:pt x="186" y="1064"/>
                  </a:lnTo>
                  <a:lnTo>
                    <a:pt x="95" y="1078"/>
                  </a:lnTo>
                  <a:lnTo>
                    <a:pt x="0" y="1085"/>
                  </a:lnTo>
                  <a:lnTo>
                    <a:pt x="0" y="1193"/>
                  </a:lnTo>
                  <a:lnTo>
                    <a:pt x="104" y="1187"/>
                  </a:lnTo>
                  <a:lnTo>
                    <a:pt x="202" y="1169"/>
                  </a:lnTo>
                  <a:lnTo>
                    <a:pt x="302" y="1139"/>
                  </a:lnTo>
                  <a:lnTo>
                    <a:pt x="394" y="1100"/>
                  </a:lnTo>
                  <a:lnTo>
                    <a:pt x="483" y="1049"/>
                  </a:lnTo>
                  <a:lnTo>
                    <a:pt x="567" y="989"/>
                  </a:lnTo>
                  <a:lnTo>
                    <a:pt x="644" y="921"/>
                  </a:lnTo>
                  <a:lnTo>
                    <a:pt x="717" y="844"/>
                  </a:lnTo>
                  <a:lnTo>
                    <a:pt x="781" y="759"/>
                  </a:lnTo>
                  <a:lnTo>
                    <a:pt x="840" y="667"/>
                  </a:lnTo>
                  <a:lnTo>
                    <a:pt x="892" y="569"/>
                  </a:lnTo>
                  <a:lnTo>
                    <a:pt x="933" y="465"/>
                  </a:lnTo>
                  <a:lnTo>
                    <a:pt x="968" y="355"/>
                  </a:lnTo>
                  <a:lnTo>
                    <a:pt x="993" y="239"/>
                  </a:lnTo>
                  <a:lnTo>
                    <a:pt x="1008" y="122"/>
                  </a:lnTo>
                  <a:lnTo>
                    <a:pt x="1014" y="0"/>
                  </a:lnTo>
                  <a:lnTo>
                    <a:pt x="922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1536" name="Freeform 30"/>
            <p:cNvSpPr>
              <a:spLocks/>
            </p:cNvSpPr>
            <p:nvPr/>
          </p:nvSpPr>
          <p:spPr bwMode="auto">
            <a:xfrm>
              <a:off x="4586" y="3776"/>
              <a:ext cx="635" cy="374"/>
            </a:xfrm>
            <a:custGeom>
              <a:avLst/>
              <a:gdLst>
                <a:gd name="T0" fmla="*/ 0 w 1272"/>
                <a:gd name="T1" fmla="*/ 0 h 1495"/>
                <a:gd name="T2" fmla="*/ 0 w 1272"/>
                <a:gd name="T3" fmla="*/ 0 h 1495"/>
                <a:gd name="T4" fmla="*/ 0 w 1272"/>
                <a:gd name="T5" fmla="*/ 0 h 1495"/>
                <a:gd name="T6" fmla="*/ 0 w 1272"/>
                <a:gd name="T7" fmla="*/ 0 h 1495"/>
                <a:gd name="T8" fmla="*/ 0 w 1272"/>
                <a:gd name="T9" fmla="*/ 0 h 1495"/>
                <a:gd name="T10" fmla="*/ 0 w 1272"/>
                <a:gd name="T11" fmla="*/ 0 h 1495"/>
                <a:gd name="T12" fmla="*/ 0 w 1272"/>
                <a:gd name="T13" fmla="*/ 0 h 1495"/>
                <a:gd name="T14" fmla="*/ 0 w 1272"/>
                <a:gd name="T15" fmla="*/ 0 h 1495"/>
                <a:gd name="T16" fmla="*/ 0 w 1272"/>
                <a:gd name="T17" fmla="*/ 0 h 1495"/>
                <a:gd name="T18" fmla="*/ 0 w 1272"/>
                <a:gd name="T19" fmla="*/ 0 h 1495"/>
                <a:gd name="T20" fmla="*/ 0 w 1272"/>
                <a:gd name="T21" fmla="*/ 0 h 1495"/>
                <a:gd name="T22" fmla="*/ 0 w 1272"/>
                <a:gd name="T23" fmla="*/ 0 h 1495"/>
                <a:gd name="T24" fmla="*/ 0 w 1272"/>
                <a:gd name="T25" fmla="*/ 0 h 1495"/>
                <a:gd name="T26" fmla="*/ 0 w 1272"/>
                <a:gd name="T27" fmla="*/ 0 h 1495"/>
                <a:gd name="T28" fmla="*/ 0 w 1272"/>
                <a:gd name="T29" fmla="*/ 0 h 1495"/>
                <a:gd name="T30" fmla="*/ 0 w 1272"/>
                <a:gd name="T31" fmla="*/ 0 h 1495"/>
                <a:gd name="T32" fmla="*/ 0 w 1272"/>
                <a:gd name="T33" fmla="*/ 0 h 1495"/>
                <a:gd name="T34" fmla="*/ 0 w 1272"/>
                <a:gd name="T35" fmla="*/ 0 h 1495"/>
                <a:gd name="T36" fmla="*/ 0 w 1272"/>
                <a:gd name="T37" fmla="*/ 0 h 1495"/>
                <a:gd name="T38" fmla="*/ 0 w 1272"/>
                <a:gd name="T39" fmla="*/ 0 h 1495"/>
                <a:gd name="T40" fmla="*/ 0 w 1272"/>
                <a:gd name="T41" fmla="*/ 0 h 1495"/>
                <a:gd name="T42" fmla="*/ 0 w 1272"/>
                <a:gd name="T43" fmla="*/ 0 h 1495"/>
                <a:gd name="T44" fmla="*/ 0 w 1272"/>
                <a:gd name="T45" fmla="*/ 0 h 1495"/>
                <a:gd name="T46" fmla="*/ 0 w 1272"/>
                <a:gd name="T47" fmla="*/ 0 h 1495"/>
                <a:gd name="T48" fmla="*/ 0 w 1272"/>
                <a:gd name="T49" fmla="*/ 0 h 1495"/>
                <a:gd name="T50" fmla="*/ 0 w 1272"/>
                <a:gd name="T51" fmla="*/ 0 h 1495"/>
                <a:gd name="T52" fmla="*/ 0 w 1272"/>
                <a:gd name="T53" fmla="*/ 0 h 1495"/>
                <a:gd name="T54" fmla="*/ 0 w 1272"/>
                <a:gd name="T55" fmla="*/ 0 h 1495"/>
                <a:gd name="T56" fmla="*/ 0 w 1272"/>
                <a:gd name="T57" fmla="*/ 0 h 1495"/>
                <a:gd name="T58" fmla="*/ 0 w 1272"/>
                <a:gd name="T59" fmla="*/ 0 h 1495"/>
                <a:gd name="T60" fmla="*/ 0 w 1272"/>
                <a:gd name="T61" fmla="*/ 0 h 1495"/>
                <a:gd name="T62" fmla="*/ 0 w 1272"/>
                <a:gd name="T63" fmla="*/ 0 h 1495"/>
                <a:gd name="T64" fmla="*/ 0 w 1272"/>
                <a:gd name="T65" fmla="*/ 0 h 1495"/>
                <a:gd name="T66" fmla="*/ 0 w 1272"/>
                <a:gd name="T67" fmla="*/ 0 h 1495"/>
                <a:gd name="T68" fmla="*/ 0 w 1272"/>
                <a:gd name="T69" fmla="*/ 0 h 149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272"/>
                <a:gd name="T106" fmla="*/ 0 h 1495"/>
                <a:gd name="T107" fmla="*/ 1272 w 1272"/>
                <a:gd name="T108" fmla="*/ 1495 h 149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272" h="1495">
                  <a:moveTo>
                    <a:pt x="989" y="0"/>
                  </a:moveTo>
                  <a:lnTo>
                    <a:pt x="984" y="121"/>
                  </a:lnTo>
                  <a:lnTo>
                    <a:pt x="969" y="236"/>
                  </a:lnTo>
                  <a:lnTo>
                    <a:pt x="945" y="348"/>
                  </a:lnTo>
                  <a:lnTo>
                    <a:pt x="913" y="452"/>
                  </a:lnTo>
                  <a:lnTo>
                    <a:pt x="871" y="554"/>
                  </a:lnTo>
                  <a:lnTo>
                    <a:pt x="820" y="650"/>
                  </a:lnTo>
                  <a:lnTo>
                    <a:pt x="764" y="742"/>
                  </a:lnTo>
                  <a:lnTo>
                    <a:pt x="700" y="823"/>
                  </a:lnTo>
                  <a:lnTo>
                    <a:pt x="632" y="897"/>
                  </a:lnTo>
                  <a:lnTo>
                    <a:pt x="553" y="964"/>
                  </a:lnTo>
                  <a:lnTo>
                    <a:pt x="472" y="1023"/>
                  </a:lnTo>
                  <a:lnTo>
                    <a:pt x="385" y="1072"/>
                  </a:lnTo>
                  <a:lnTo>
                    <a:pt x="295" y="1111"/>
                  </a:lnTo>
                  <a:lnTo>
                    <a:pt x="201" y="1139"/>
                  </a:lnTo>
                  <a:lnTo>
                    <a:pt x="102" y="1157"/>
                  </a:lnTo>
                  <a:lnTo>
                    <a:pt x="0" y="1162"/>
                  </a:lnTo>
                  <a:lnTo>
                    <a:pt x="0" y="1495"/>
                  </a:lnTo>
                  <a:lnTo>
                    <a:pt x="130" y="1487"/>
                  </a:lnTo>
                  <a:lnTo>
                    <a:pt x="254" y="1463"/>
                  </a:lnTo>
                  <a:lnTo>
                    <a:pt x="377" y="1428"/>
                  </a:lnTo>
                  <a:lnTo>
                    <a:pt x="493" y="1376"/>
                  </a:lnTo>
                  <a:lnTo>
                    <a:pt x="605" y="1314"/>
                  </a:lnTo>
                  <a:lnTo>
                    <a:pt x="711" y="1239"/>
                  </a:lnTo>
                  <a:lnTo>
                    <a:pt x="807" y="1153"/>
                  </a:lnTo>
                  <a:lnTo>
                    <a:pt x="899" y="1057"/>
                  </a:lnTo>
                  <a:lnTo>
                    <a:pt x="980" y="950"/>
                  </a:lnTo>
                  <a:lnTo>
                    <a:pt x="1054" y="837"/>
                  </a:lnTo>
                  <a:lnTo>
                    <a:pt x="1117" y="712"/>
                  </a:lnTo>
                  <a:lnTo>
                    <a:pt x="1171" y="581"/>
                  </a:lnTo>
                  <a:lnTo>
                    <a:pt x="1214" y="444"/>
                  </a:lnTo>
                  <a:lnTo>
                    <a:pt x="1244" y="300"/>
                  </a:lnTo>
                  <a:lnTo>
                    <a:pt x="1264" y="152"/>
                  </a:lnTo>
                  <a:lnTo>
                    <a:pt x="1272" y="0"/>
                  </a:lnTo>
                  <a:lnTo>
                    <a:pt x="989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1537" name="Freeform 31"/>
            <p:cNvSpPr>
              <a:spLocks/>
            </p:cNvSpPr>
            <p:nvPr/>
          </p:nvSpPr>
          <p:spPr bwMode="auto">
            <a:xfrm>
              <a:off x="4586" y="3776"/>
              <a:ext cx="669" cy="393"/>
            </a:xfrm>
            <a:custGeom>
              <a:avLst/>
              <a:gdLst>
                <a:gd name="T0" fmla="*/ 0 w 1338"/>
                <a:gd name="T1" fmla="*/ 0 h 1572"/>
                <a:gd name="T2" fmla="*/ 1 w 1338"/>
                <a:gd name="T3" fmla="*/ 0 h 1572"/>
                <a:gd name="T4" fmla="*/ 1 w 1338"/>
                <a:gd name="T5" fmla="*/ 0 h 1572"/>
                <a:gd name="T6" fmla="*/ 1 w 1338"/>
                <a:gd name="T7" fmla="*/ 0 h 1572"/>
                <a:gd name="T8" fmla="*/ 1 w 1338"/>
                <a:gd name="T9" fmla="*/ 0 h 1572"/>
                <a:gd name="T10" fmla="*/ 1 w 1338"/>
                <a:gd name="T11" fmla="*/ 0 h 1572"/>
                <a:gd name="T12" fmla="*/ 1 w 1338"/>
                <a:gd name="T13" fmla="*/ 0 h 1572"/>
                <a:gd name="T14" fmla="*/ 1 w 1338"/>
                <a:gd name="T15" fmla="*/ 0 h 1572"/>
                <a:gd name="T16" fmla="*/ 1 w 1338"/>
                <a:gd name="T17" fmla="*/ 0 h 1572"/>
                <a:gd name="T18" fmla="*/ 1 w 1338"/>
                <a:gd name="T19" fmla="*/ 0 h 1572"/>
                <a:gd name="T20" fmla="*/ 1 w 1338"/>
                <a:gd name="T21" fmla="*/ 0 h 1572"/>
                <a:gd name="T22" fmla="*/ 1 w 1338"/>
                <a:gd name="T23" fmla="*/ 0 h 1572"/>
                <a:gd name="T24" fmla="*/ 1 w 1338"/>
                <a:gd name="T25" fmla="*/ 0 h 1572"/>
                <a:gd name="T26" fmla="*/ 1 w 1338"/>
                <a:gd name="T27" fmla="*/ 0 h 1572"/>
                <a:gd name="T28" fmla="*/ 1 w 1338"/>
                <a:gd name="T29" fmla="*/ 0 h 1572"/>
                <a:gd name="T30" fmla="*/ 1 w 1338"/>
                <a:gd name="T31" fmla="*/ 0 h 1572"/>
                <a:gd name="T32" fmla="*/ 1 w 1338"/>
                <a:gd name="T33" fmla="*/ 0 h 1572"/>
                <a:gd name="T34" fmla="*/ 1 w 1338"/>
                <a:gd name="T35" fmla="*/ 0 h 1572"/>
                <a:gd name="T36" fmla="*/ 1 w 1338"/>
                <a:gd name="T37" fmla="*/ 0 h 1572"/>
                <a:gd name="T38" fmla="*/ 1 w 1338"/>
                <a:gd name="T39" fmla="*/ 0 h 1572"/>
                <a:gd name="T40" fmla="*/ 1 w 1338"/>
                <a:gd name="T41" fmla="*/ 0 h 1572"/>
                <a:gd name="T42" fmla="*/ 1 w 1338"/>
                <a:gd name="T43" fmla="*/ 0 h 1572"/>
                <a:gd name="T44" fmla="*/ 1 w 1338"/>
                <a:gd name="T45" fmla="*/ 0 h 1572"/>
                <a:gd name="T46" fmla="*/ 1 w 1338"/>
                <a:gd name="T47" fmla="*/ 0 h 1572"/>
                <a:gd name="T48" fmla="*/ 1 w 1338"/>
                <a:gd name="T49" fmla="*/ 0 h 1572"/>
                <a:gd name="T50" fmla="*/ 1 w 1338"/>
                <a:gd name="T51" fmla="*/ 0 h 1572"/>
                <a:gd name="T52" fmla="*/ 1 w 1338"/>
                <a:gd name="T53" fmla="*/ 0 h 1572"/>
                <a:gd name="T54" fmla="*/ 1 w 1338"/>
                <a:gd name="T55" fmla="*/ 0 h 1572"/>
                <a:gd name="T56" fmla="*/ 1 w 1338"/>
                <a:gd name="T57" fmla="*/ 0 h 1572"/>
                <a:gd name="T58" fmla="*/ 1 w 1338"/>
                <a:gd name="T59" fmla="*/ 0 h 1572"/>
                <a:gd name="T60" fmla="*/ 1 w 1338"/>
                <a:gd name="T61" fmla="*/ 0 h 1572"/>
                <a:gd name="T62" fmla="*/ 1 w 1338"/>
                <a:gd name="T63" fmla="*/ 0 h 1572"/>
                <a:gd name="T64" fmla="*/ 1 w 1338"/>
                <a:gd name="T65" fmla="*/ 0 h 1572"/>
                <a:gd name="T66" fmla="*/ 0 w 1338"/>
                <a:gd name="T67" fmla="*/ 0 h 1572"/>
                <a:gd name="T68" fmla="*/ 0 w 1338"/>
                <a:gd name="T69" fmla="*/ 0 h 157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338"/>
                <a:gd name="T106" fmla="*/ 0 h 1572"/>
                <a:gd name="T107" fmla="*/ 1338 w 1338"/>
                <a:gd name="T108" fmla="*/ 1572 h 157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338" h="1572">
                  <a:moveTo>
                    <a:pt x="0" y="1572"/>
                  </a:moveTo>
                  <a:lnTo>
                    <a:pt x="137" y="1564"/>
                  </a:lnTo>
                  <a:lnTo>
                    <a:pt x="271" y="1540"/>
                  </a:lnTo>
                  <a:lnTo>
                    <a:pt x="399" y="1501"/>
                  </a:lnTo>
                  <a:lnTo>
                    <a:pt x="521" y="1448"/>
                  </a:lnTo>
                  <a:lnTo>
                    <a:pt x="638" y="1382"/>
                  </a:lnTo>
                  <a:lnTo>
                    <a:pt x="749" y="1304"/>
                  </a:lnTo>
                  <a:lnTo>
                    <a:pt x="850" y="1213"/>
                  </a:lnTo>
                  <a:lnTo>
                    <a:pt x="947" y="1112"/>
                  </a:lnTo>
                  <a:lnTo>
                    <a:pt x="1033" y="999"/>
                  </a:lnTo>
                  <a:lnTo>
                    <a:pt x="1110" y="879"/>
                  </a:lnTo>
                  <a:lnTo>
                    <a:pt x="1176" y="749"/>
                  </a:lnTo>
                  <a:lnTo>
                    <a:pt x="1232" y="612"/>
                  </a:lnTo>
                  <a:lnTo>
                    <a:pt x="1277" y="468"/>
                  </a:lnTo>
                  <a:lnTo>
                    <a:pt x="1311" y="316"/>
                  </a:lnTo>
                  <a:lnTo>
                    <a:pt x="1332" y="160"/>
                  </a:lnTo>
                  <a:lnTo>
                    <a:pt x="1338" y="0"/>
                  </a:lnTo>
                  <a:lnTo>
                    <a:pt x="1246" y="0"/>
                  </a:lnTo>
                  <a:lnTo>
                    <a:pt x="1240" y="150"/>
                  </a:lnTo>
                  <a:lnTo>
                    <a:pt x="1221" y="297"/>
                  </a:lnTo>
                  <a:lnTo>
                    <a:pt x="1190" y="436"/>
                  </a:lnTo>
                  <a:lnTo>
                    <a:pt x="1148" y="571"/>
                  </a:lnTo>
                  <a:lnTo>
                    <a:pt x="1095" y="698"/>
                  </a:lnTo>
                  <a:lnTo>
                    <a:pt x="1034" y="818"/>
                  </a:lnTo>
                  <a:lnTo>
                    <a:pt x="962" y="931"/>
                  </a:lnTo>
                  <a:lnTo>
                    <a:pt x="882" y="1036"/>
                  </a:lnTo>
                  <a:lnTo>
                    <a:pt x="794" y="1130"/>
                  </a:lnTo>
                  <a:lnTo>
                    <a:pt x="697" y="1215"/>
                  </a:lnTo>
                  <a:lnTo>
                    <a:pt x="595" y="1286"/>
                  </a:lnTo>
                  <a:lnTo>
                    <a:pt x="486" y="1348"/>
                  </a:lnTo>
                  <a:lnTo>
                    <a:pt x="372" y="1398"/>
                  </a:lnTo>
                  <a:lnTo>
                    <a:pt x="253" y="1435"/>
                  </a:lnTo>
                  <a:lnTo>
                    <a:pt x="129" y="1455"/>
                  </a:lnTo>
                  <a:lnTo>
                    <a:pt x="0" y="1464"/>
                  </a:lnTo>
                  <a:lnTo>
                    <a:pt x="0" y="1572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1538" name="Freeform 32"/>
            <p:cNvSpPr>
              <a:spLocks/>
            </p:cNvSpPr>
            <p:nvPr/>
          </p:nvSpPr>
          <p:spPr bwMode="auto">
            <a:xfrm>
              <a:off x="4586" y="3776"/>
              <a:ext cx="588" cy="346"/>
            </a:xfrm>
            <a:custGeom>
              <a:avLst/>
              <a:gdLst>
                <a:gd name="T0" fmla="*/ 1 w 1176"/>
                <a:gd name="T1" fmla="*/ 0 h 1383"/>
                <a:gd name="T2" fmla="*/ 1 w 1176"/>
                <a:gd name="T3" fmla="*/ 0 h 1383"/>
                <a:gd name="T4" fmla="*/ 1 w 1176"/>
                <a:gd name="T5" fmla="*/ 0 h 1383"/>
                <a:gd name="T6" fmla="*/ 1 w 1176"/>
                <a:gd name="T7" fmla="*/ 0 h 1383"/>
                <a:gd name="T8" fmla="*/ 1 w 1176"/>
                <a:gd name="T9" fmla="*/ 0 h 1383"/>
                <a:gd name="T10" fmla="*/ 1 w 1176"/>
                <a:gd name="T11" fmla="*/ 0 h 1383"/>
                <a:gd name="T12" fmla="*/ 1 w 1176"/>
                <a:gd name="T13" fmla="*/ 0 h 1383"/>
                <a:gd name="T14" fmla="*/ 1 w 1176"/>
                <a:gd name="T15" fmla="*/ 0 h 1383"/>
                <a:gd name="T16" fmla="*/ 1 w 1176"/>
                <a:gd name="T17" fmla="*/ 0 h 1383"/>
                <a:gd name="T18" fmla="*/ 1 w 1176"/>
                <a:gd name="T19" fmla="*/ 0 h 1383"/>
                <a:gd name="T20" fmla="*/ 1 w 1176"/>
                <a:gd name="T21" fmla="*/ 0 h 1383"/>
                <a:gd name="T22" fmla="*/ 1 w 1176"/>
                <a:gd name="T23" fmla="*/ 0 h 1383"/>
                <a:gd name="T24" fmla="*/ 1 w 1176"/>
                <a:gd name="T25" fmla="*/ 0 h 1383"/>
                <a:gd name="T26" fmla="*/ 1 w 1176"/>
                <a:gd name="T27" fmla="*/ 0 h 1383"/>
                <a:gd name="T28" fmla="*/ 1 w 1176"/>
                <a:gd name="T29" fmla="*/ 0 h 1383"/>
                <a:gd name="T30" fmla="*/ 1 w 1176"/>
                <a:gd name="T31" fmla="*/ 0 h 1383"/>
                <a:gd name="T32" fmla="*/ 0 w 1176"/>
                <a:gd name="T33" fmla="*/ 0 h 1383"/>
                <a:gd name="T34" fmla="*/ 0 w 1176"/>
                <a:gd name="T35" fmla="*/ 0 h 1383"/>
                <a:gd name="T36" fmla="*/ 1 w 1176"/>
                <a:gd name="T37" fmla="*/ 0 h 1383"/>
                <a:gd name="T38" fmla="*/ 1 w 1176"/>
                <a:gd name="T39" fmla="*/ 0 h 1383"/>
                <a:gd name="T40" fmla="*/ 1 w 1176"/>
                <a:gd name="T41" fmla="*/ 0 h 1383"/>
                <a:gd name="T42" fmla="*/ 1 w 1176"/>
                <a:gd name="T43" fmla="*/ 0 h 1383"/>
                <a:gd name="T44" fmla="*/ 1 w 1176"/>
                <a:gd name="T45" fmla="*/ 0 h 1383"/>
                <a:gd name="T46" fmla="*/ 1 w 1176"/>
                <a:gd name="T47" fmla="*/ 0 h 1383"/>
                <a:gd name="T48" fmla="*/ 1 w 1176"/>
                <a:gd name="T49" fmla="*/ 0 h 1383"/>
                <a:gd name="T50" fmla="*/ 1 w 1176"/>
                <a:gd name="T51" fmla="*/ 0 h 1383"/>
                <a:gd name="T52" fmla="*/ 1 w 1176"/>
                <a:gd name="T53" fmla="*/ 0 h 1383"/>
                <a:gd name="T54" fmla="*/ 1 w 1176"/>
                <a:gd name="T55" fmla="*/ 0 h 1383"/>
                <a:gd name="T56" fmla="*/ 1 w 1176"/>
                <a:gd name="T57" fmla="*/ 0 h 1383"/>
                <a:gd name="T58" fmla="*/ 1 w 1176"/>
                <a:gd name="T59" fmla="*/ 0 h 1383"/>
                <a:gd name="T60" fmla="*/ 1 w 1176"/>
                <a:gd name="T61" fmla="*/ 0 h 1383"/>
                <a:gd name="T62" fmla="*/ 1 w 1176"/>
                <a:gd name="T63" fmla="*/ 0 h 1383"/>
                <a:gd name="T64" fmla="*/ 1 w 1176"/>
                <a:gd name="T65" fmla="*/ 0 h 1383"/>
                <a:gd name="T66" fmla="*/ 1 w 1176"/>
                <a:gd name="T67" fmla="*/ 0 h 1383"/>
                <a:gd name="T68" fmla="*/ 1 w 1176"/>
                <a:gd name="T69" fmla="*/ 0 h 138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176"/>
                <a:gd name="T106" fmla="*/ 0 h 1383"/>
                <a:gd name="T107" fmla="*/ 1176 w 1176"/>
                <a:gd name="T108" fmla="*/ 1383 h 138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76" h="1383">
                  <a:moveTo>
                    <a:pt x="1084" y="0"/>
                  </a:moveTo>
                  <a:lnTo>
                    <a:pt x="1079" y="131"/>
                  </a:lnTo>
                  <a:lnTo>
                    <a:pt x="1063" y="259"/>
                  </a:lnTo>
                  <a:lnTo>
                    <a:pt x="1037" y="379"/>
                  </a:lnTo>
                  <a:lnTo>
                    <a:pt x="999" y="496"/>
                  </a:lnTo>
                  <a:lnTo>
                    <a:pt x="953" y="607"/>
                  </a:lnTo>
                  <a:lnTo>
                    <a:pt x="900" y="713"/>
                  </a:lnTo>
                  <a:lnTo>
                    <a:pt x="837" y="811"/>
                  </a:lnTo>
                  <a:lnTo>
                    <a:pt x="768" y="901"/>
                  </a:lnTo>
                  <a:lnTo>
                    <a:pt x="692" y="984"/>
                  </a:lnTo>
                  <a:lnTo>
                    <a:pt x="607" y="1058"/>
                  </a:lnTo>
                  <a:lnTo>
                    <a:pt x="517" y="1120"/>
                  </a:lnTo>
                  <a:lnTo>
                    <a:pt x="423" y="1175"/>
                  </a:lnTo>
                  <a:lnTo>
                    <a:pt x="323" y="1220"/>
                  </a:lnTo>
                  <a:lnTo>
                    <a:pt x="220" y="1250"/>
                  </a:lnTo>
                  <a:lnTo>
                    <a:pt x="112" y="1269"/>
                  </a:lnTo>
                  <a:lnTo>
                    <a:pt x="0" y="1275"/>
                  </a:lnTo>
                  <a:lnTo>
                    <a:pt x="0" y="1383"/>
                  </a:lnTo>
                  <a:lnTo>
                    <a:pt x="120" y="1377"/>
                  </a:lnTo>
                  <a:lnTo>
                    <a:pt x="236" y="1354"/>
                  </a:lnTo>
                  <a:lnTo>
                    <a:pt x="350" y="1322"/>
                  </a:lnTo>
                  <a:lnTo>
                    <a:pt x="457" y="1275"/>
                  </a:lnTo>
                  <a:lnTo>
                    <a:pt x="561" y="1216"/>
                  </a:lnTo>
                  <a:lnTo>
                    <a:pt x="659" y="1148"/>
                  </a:lnTo>
                  <a:lnTo>
                    <a:pt x="749" y="1067"/>
                  </a:lnTo>
                  <a:lnTo>
                    <a:pt x="832" y="978"/>
                  </a:lnTo>
                  <a:lnTo>
                    <a:pt x="907" y="879"/>
                  </a:lnTo>
                  <a:lnTo>
                    <a:pt x="976" y="773"/>
                  </a:lnTo>
                  <a:lnTo>
                    <a:pt x="1035" y="659"/>
                  </a:lnTo>
                  <a:lnTo>
                    <a:pt x="1084" y="538"/>
                  </a:lnTo>
                  <a:lnTo>
                    <a:pt x="1124" y="411"/>
                  </a:lnTo>
                  <a:lnTo>
                    <a:pt x="1152" y="278"/>
                  </a:lnTo>
                  <a:lnTo>
                    <a:pt x="1171" y="141"/>
                  </a:lnTo>
                  <a:lnTo>
                    <a:pt x="1176" y="0"/>
                  </a:lnTo>
                  <a:lnTo>
                    <a:pt x="1084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1539" name="Freeform 33"/>
            <p:cNvSpPr>
              <a:spLocks/>
            </p:cNvSpPr>
            <p:nvPr/>
          </p:nvSpPr>
          <p:spPr bwMode="auto">
            <a:xfrm>
              <a:off x="4587" y="3771"/>
              <a:ext cx="506" cy="306"/>
            </a:xfrm>
            <a:custGeom>
              <a:avLst/>
              <a:gdLst>
                <a:gd name="T0" fmla="*/ 1 w 1011"/>
                <a:gd name="T1" fmla="*/ 0 h 1223"/>
                <a:gd name="T2" fmla="*/ 1 w 1011"/>
                <a:gd name="T3" fmla="*/ 0 h 1223"/>
                <a:gd name="T4" fmla="*/ 1 w 1011"/>
                <a:gd name="T5" fmla="*/ 0 h 1223"/>
                <a:gd name="T6" fmla="*/ 1 w 1011"/>
                <a:gd name="T7" fmla="*/ 0 h 1223"/>
                <a:gd name="T8" fmla="*/ 1 w 1011"/>
                <a:gd name="T9" fmla="*/ 0 h 1223"/>
                <a:gd name="T10" fmla="*/ 1 w 1011"/>
                <a:gd name="T11" fmla="*/ 0 h 1223"/>
                <a:gd name="T12" fmla="*/ 1 w 1011"/>
                <a:gd name="T13" fmla="*/ 0 h 1223"/>
                <a:gd name="T14" fmla="*/ 1 w 1011"/>
                <a:gd name="T15" fmla="*/ 0 h 1223"/>
                <a:gd name="T16" fmla="*/ 1 w 1011"/>
                <a:gd name="T17" fmla="*/ 0 h 1223"/>
                <a:gd name="T18" fmla="*/ 1 w 1011"/>
                <a:gd name="T19" fmla="*/ 0 h 1223"/>
                <a:gd name="T20" fmla="*/ 1 w 1011"/>
                <a:gd name="T21" fmla="*/ 0 h 1223"/>
                <a:gd name="T22" fmla="*/ 1 w 1011"/>
                <a:gd name="T23" fmla="*/ 0 h 1223"/>
                <a:gd name="T24" fmla="*/ 1 w 1011"/>
                <a:gd name="T25" fmla="*/ 0 h 1223"/>
                <a:gd name="T26" fmla="*/ 1 w 1011"/>
                <a:gd name="T27" fmla="*/ 0 h 1223"/>
                <a:gd name="T28" fmla="*/ 1 w 1011"/>
                <a:gd name="T29" fmla="*/ 0 h 1223"/>
                <a:gd name="T30" fmla="*/ 1 w 1011"/>
                <a:gd name="T31" fmla="*/ 0 h 1223"/>
                <a:gd name="T32" fmla="*/ 0 w 1011"/>
                <a:gd name="T33" fmla="*/ 0 h 1223"/>
                <a:gd name="T34" fmla="*/ 0 w 1011"/>
                <a:gd name="T35" fmla="*/ 0 h 1223"/>
                <a:gd name="T36" fmla="*/ 1 w 1011"/>
                <a:gd name="T37" fmla="*/ 0 h 1223"/>
                <a:gd name="T38" fmla="*/ 1 w 1011"/>
                <a:gd name="T39" fmla="*/ 0 h 1223"/>
                <a:gd name="T40" fmla="*/ 1 w 1011"/>
                <a:gd name="T41" fmla="*/ 0 h 1223"/>
                <a:gd name="T42" fmla="*/ 1 w 1011"/>
                <a:gd name="T43" fmla="*/ 0 h 1223"/>
                <a:gd name="T44" fmla="*/ 1 w 1011"/>
                <a:gd name="T45" fmla="*/ 0 h 1223"/>
                <a:gd name="T46" fmla="*/ 1 w 1011"/>
                <a:gd name="T47" fmla="*/ 0 h 1223"/>
                <a:gd name="T48" fmla="*/ 1 w 1011"/>
                <a:gd name="T49" fmla="*/ 0 h 1223"/>
                <a:gd name="T50" fmla="*/ 1 w 1011"/>
                <a:gd name="T51" fmla="*/ 0 h 1223"/>
                <a:gd name="T52" fmla="*/ 1 w 1011"/>
                <a:gd name="T53" fmla="*/ 0 h 1223"/>
                <a:gd name="T54" fmla="*/ 1 w 1011"/>
                <a:gd name="T55" fmla="*/ 0 h 1223"/>
                <a:gd name="T56" fmla="*/ 1 w 1011"/>
                <a:gd name="T57" fmla="*/ 0 h 1223"/>
                <a:gd name="T58" fmla="*/ 1 w 1011"/>
                <a:gd name="T59" fmla="*/ 0 h 1223"/>
                <a:gd name="T60" fmla="*/ 1 w 1011"/>
                <a:gd name="T61" fmla="*/ 0 h 1223"/>
                <a:gd name="T62" fmla="*/ 1 w 1011"/>
                <a:gd name="T63" fmla="*/ 0 h 1223"/>
                <a:gd name="T64" fmla="*/ 1 w 1011"/>
                <a:gd name="T65" fmla="*/ 0 h 1223"/>
                <a:gd name="T66" fmla="*/ 1 w 1011"/>
                <a:gd name="T67" fmla="*/ 0 h 1223"/>
                <a:gd name="T68" fmla="*/ 1 w 1011"/>
                <a:gd name="T69" fmla="*/ 0 h 122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11"/>
                <a:gd name="T106" fmla="*/ 0 h 1223"/>
                <a:gd name="T107" fmla="*/ 1011 w 1011"/>
                <a:gd name="T108" fmla="*/ 1223 h 122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11" h="1223">
                  <a:moveTo>
                    <a:pt x="919" y="0"/>
                  </a:moveTo>
                  <a:lnTo>
                    <a:pt x="914" y="112"/>
                  </a:lnTo>
                  <a:lnTo>
                    <a:pt x="902" y="222"/>
                  </a:lnTo>
                  <a:lnTo>
                    <a:pt x="879" y="326"/>
                  </a:lnTo>
                  <a:lnTo>
                    <a:pt x="847" y="428"/>
                  </a:lnTo>
                  <a:lnTo>
                    <a:pt x="808" y="525"/>
                  </a:lnTo>
                  <a:lnTo>
                    <a:pt x="763" y="619"/>
                  </a:lnTo>
                  <a:lnTo>
                    <a:pt x="710" y="703"/>
                  </a:lnTo>
                  <a:lnTo>
                    <a:pt x="650" y="785"/>
                  </a:lnTo>
                  <a:lnTo>
                    <a:pt x="585" y="857"/>
                  </a:lnTo>
                  <a:lnTo>
                    <a:pt x="514" y="920"/>
                  </a:lnTo>
                  <a:lnTo>
                    <a:pt x="438" y="979"/>
                  </a:lnTo>
                  <a:lnTo>
                    <a:pt x="358" y="1026"/>
                  </a:lnTo>
                  <a:lnTo>
                    <a:pt x="274" y="1063"/>
                  </a:lnTo>
                  <a:lnTo>
                    <a:pt x="185" y="1092"/>
                  </a:lnTo>
                  <a:lnTo>
                    <a:pt x="94" y="1109"/>
                  </a:lnTo>
                  <a:lnTo>
                    <a:pt x="0" y="1115"/>
                  </a:lnTo>
                  <a:lnTo>
                    <a:pt x="0" y="1223"/>
                  </a:lnTo>
                  <a:lnTo>
                    <a:pt x="102" y="1217"/>
                  </a:lnTo>
                  <a:lnTo>
                    <a:pt x="204" y="1198"/>
                  </a:lnTo>
                  <a:lnTo>
                    <a:pt x="301" y="1167"/>
                  </a:lnTo>
                  <a:lnTo>
                    <a:pt x="393" y="1125"/>
                  </a:lnTo>
                  <a:lnTo>
                    <a:pt x="482" y="1072"/>
                  </a:lnTo>
                  <a:lnTo>
                    <a:pt x="566" y="1009"/>
                  </a:lnTo>
                  <a:lnTo>
                    <a:pt x="645" y="939"/>
                  </a:lnTo>
                  <a:lnTo>
                    <a:pt x="716" y="858"/>
                  </a:lnTo>
                  <a:lnTo>
                    <a:pt x="781" y="770"/>
                  </a:lnTo>
                  <a:lnTo>
                    <a:pt x="839" y="675"/>
                  </a:lnTo>
                  <a:lnTo>
                    <a:pt x="889" y="573"/>
                  </a:lnTo>
                  <a:lnTo>
                    <a:pt x="932" y="470"/>
                  </a:lnTo>
                  <a:lnTo>
                    <a:pt x="965" y="358"/>
                  </a:lnTo>
                  <a:lnTo>
                    <a:pt x="991" y="240"/>
                  </a:lnTo>
                  <a:lnTo>
                    <a:pt x="1006" y="121"/>
                  </a:lnTo>
                  <a:lnTo>
                    <a:pt x="1011" y="0"/>
                  </a:lnTo>
                  <a:lnTo>
                    <a:pt x="919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21540" name="Group 34"/>
            <p:cNvGrpSpPr>
              <a:grpSpLocks/>
            </p:cNvGrpSpPr>
            <p:nvPr/>
          </p:nvGrpSpPr>
          <p:grpSpPr bwMode="auto">
            <a:xfrm>
              <a:off x="4368" y="2880"/>
              <a:ext cx="1200" cy="1264"/>
              <a:chOff x="3120" y="1632"/>
              <a:chExt cx="2640" cy="2704"/>
            </a:xfrm>
          </p:grpSpPr>
          <p:pic>
            <p:nvPicPr>
              <p:cNvPr id="21541" name="Picture 35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08" y="3296"/>
                <a:ext cx="1152" cy="10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42" name="Picture 36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40" y="2352"/>
                <a:ext cx="576" cy="5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43" name="Picture 37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80" y="3696"/>
                <a:ext cx="720" cy="6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44" name="Picture 38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44" y="2784"/>
                <a:ext cx="816" cy="7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45" name="Picture 39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52" y="3808"/>
                <a:ext cx="576" cy="5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46" name="Picture 40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20" y="3888"/>
                <a:ext cx="432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47" name="Picture 41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06" y="1979"/>
                <a:ext cx="432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48" name="Picture 42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32" y="1632"/>
                <a:ext cx="336" cy="2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49" name="Picture 43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68" y="3141"/>
                <a:ext cx="912" cy="8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21515" name="Group 26"/>
          <p:cNvGrpSpPr>
            <a:grpSpLocks/>
          </p:cNvGrpSpPr>
          <p:nvPr/>
        </p:nvGrpSpPr>
        <p:grpSpPr bwMode="auto">
          <a:xfrm rot="16382778" flipH="1" flipV="1">
            <a:off x="1524001" y="4930776"/>
            <a:ext cx="1800225" cy="1927225"/>
            <a:chOff x="4368" y="2880"/>
            <a:chExt cx="1200" cy="1289"/>
          </a:xfrm>
        </p:grpSpPr>
        <p:sp>
          <p:nvSpPr>
            <p:cNvPr id="21516" name="Freeform 27"/>
            <p:cNvSpPr>
              <a:spLocks/>
            </p:cNvSpPr>
            <p:nvPr/>
          </p:nvSpPr>
          <p:spPr bwMode="auto">
            <a:xfrm>
              <a:off x="4819" y="3639"/>
              <a:ext cx="669" cy="393"/>
            </a:xfrm>
            <a:custGeom>
              <a:avLst/>
              <a:gdLst>
                <a:gd name="T0" fmla="*/ 0 w 1337"/>
                <a:gd name="T1" fmla="*/ 0 h 1572"/>
                <a:gd name="T2" fmla="*/ 1 w 1337"/>
                <a:gd name="T3" fmla="*/ 0 h 1572"/>
                <a:gd name="T4" fmla="*/ 1 w 1337"/>
                <a:gd name="T5" fmla="*/ 0 h 1572"/>
                <a:gd name="T6" fmla="*/ 1 w 1337"/>
                <a:gd name="T7" fmla="*/ 0 h 1572"/>
                <a:gd name="T8" fmla="*/ 1 w 1337"/>
                <a:gd name="T9" fmla="*/ 0 h 1572"/>
                <a:gd name="T10" fmla="*/ 1 w 1337"/>
                <a:gd name="T11" fmla="*/ 0 h 1572"/>
                <a:gd name="T12" fmla="*/ 1 w 1337"/>
                <a:gd name="T13" fmla="*/ 0 h 1572"/>
                <a:gd name="T14" fmla="*/ 1 w 1337"/>
                <a:gd name="T15" fmla="*/ 0 h 1572"/>
                <a:gd name="T16" fmla="*/ 1 w 1337"/>
                <a:gd name="T17" fmla="*/ 0 h 1572"/>
                <a:gd name="T18" fmla="*/ 1 w 1337"/>
                <a:gd name="T19" fmla="*/ 0 h 1572"/>
                <a:gd name="T20" fmla="*/ 1 w 1337"/>
                <a:gd name="T21" fmla="*/ 0 h 1572"/>
                <a:gd name="T22" fmla="*/ 1 w 1337"/>
                <a:gd name="T23" fmla="*/ 0 h 1572"/>
                <a:gd name="T24" fmla="*/ 1 w 1337"/>
                <a:gd name="T25" fmla="*/ 0 h 1572"/>
                <a:gd name="T26" fmla="*/ 1 w 1337"/>
                <a:gd name="T27" fmla="*/ 0 h 1572"/>
                <a:gd name="T28" fmla="*/ 1 w 1337"/>
                <a:gd name="T29" fmla="*/ 0 h 1572"/>
                <a:gd name="T30" fmla="*/ 1 w 1337"/>
                <a:gd name="T31" fmla="*/ 0 h 1572"/>
                <a:gd name="T32" fmla="*/ 1 w 1337"/>
                <a:gd name="T33" fmla="*/ 0 h 1572"/>
                <a:gd name="T34" fmla="*/ 1 w 1337"/>
                <a:gd name="T35" fmla="*/ 0 h 1572"/>
                <a:gd name="T36" fmla="*/ 1 w 1337"/>
                <a:gd name="T37" fmla="*/ 0 h 1572"/>
                <a:gd name="T38" fmla="*/ 1 w 1337"/>
                <a:gd name="T39" fmla="*/ 0 h 1572"/>
                <a:gd name="T40" fmla="*/ 1 w 1337"/>
                <a:gd name="T41" fmla="*/ 0 h 1572"/>
                <a:gd name="T42" fmla="*/ 1 w 1337"/>
                <a:gd name="T43" fmla="*/ 0 h 1572"/>
                <a:gd name="T44" fmla="*/ 1 w 1337"/>
                <a:gd name="T45" fmla="*/ 0 h 1572"/>
                <a:gd name="T46" fmla="*/ 1 w 1337"/>
                <a:gd name="T47" fmla="*/ 0 h 1572"/>
                <a:gd name="T48" fmla="*/ 1 w 1337"/>
                <a:gd name="T49" fmla="*/ 0 h 1572"/>
                <a:gd name="T50" fmla="*/ 1 w 1337"/>
                <a:gd name="T51" fmla="*/ 0 h 1572"/>
                <a:gd name="T52" fmla="*/ 1 w 1337"/>
                <a:gd name="T53" fmla="*/ 0 h 1572"/>
                <a:gd name="T54" fmla="*/ 1 w 1337"/>
                <a:gd name="T55" fmla="*/ 0 h 1572"/>
                <a:gd name="T56" fmla="*/ 1 w 1337"/>
                <a:gd name="T57" fmla="*/ 0 h 1572"/>
                <a:gd name="T58" fmla="*/ 1 w 1337"/>
                <a:gd name="T59" fmla="*/ 0 h 1572"/>
                <a:gd name="T60" fmla="*/ 1 w 1337"/>
                <a:gd name="T61" fmla="*/ 0 h 1572"/>
                <a:gd name="T62" fmla="*/ 1 w 1337"/>
                <a:gd name="T63" fmla="*/ 0 h 1572"/>
                <a:gd name="T64" fmla="*/ 1 w 1337"/>
                <a:gd name="T65" fmla="*/ 0 h 1572"/>
                <a:gd name="T66" fmla="*/ 0 w 1337"/>
                <a:gd name="T67" fmla="*/ 0 h 1572"/>
                <a:gd name="T68" fmla="*/ 0 w 1337"/>
                <a:gd name="T69" fmla="*/ 0 h 157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337"/>
                <a:gd name="T106" fmla="*/ 0 h 1572"/>
                <a:gd name="T107" fmla="*/ 1337 w 1337"/>
                <a:gd name="T108" fmla="*/ 1572 h 157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337" h="1572">
                  <a:moveTo>
                    <a:pt x="0" y="1572"/>
                  </a:moveTo>
                  <a:lnTo>
                    <a:pt x="136" y="1565"/>
                  </a:lnTo>
                  <a:lnTo>
                    <a:pt x="269" y="1541"/>
                  </a:lnTo>
                  <a:lnTo>
                    <a:pt x="398" y="1500"/>
                  </a:lnTo>
                  <a:lnTo>
                    <a:pt x="521" y="1447"/>
                  </a:lnTo>
                  <a:lnTo>
                    <a:pt x="637" y="1382"/>
                  </a:lnTo>
                  <a:lnTo>
                    <a:pt x="748" y="1304"/>
                  </a:lnTo>
                  <a:lnTo>
                    <a:pt x="850" y="1213"/>
                  </a:lnTo>
                  <a:lnTo>
                    <a:pt x="946" y="1112"/>
                  </a:lnTo>
                  <a:lnTo>
                    <a:pt x="1032" y="999"/>
                  </a:lnTo>
                  <a:lnTo>
                    <a:pt x="1109" y="879"/>
                  </a:lnTo>
                  <a:lnTo>
                    <a:pt x="1176" y="749"/>
                  </a:lnTo>
                  <a:lnTo>
                    <a:pt x="1231" y="612"/>
                  </a:lnTo>
                  <a:lnTo>
                    <a:pt x="1276" y="468"/>
                  </a:lnTo>
                  <a:lnTo>
                    <a:pt x="1311" y="316"/>
                  </a:lnTo>
                  <a:lnTo>
                    <a:pt x="1331" y="160"/>
                  </a:lnTo>
                  <a:lnTo>
                    <a:pt x="1337" y="0"/>
                  </a:lnTo>
                  <a:lnTo>
                    <a:pt x="1245" y="0"/>
                  </a:lnTo>
                  <a:lnTo>
                    <a:pt x="1238" y="149"/>
                  </a:lnTo>
                  <a:lnTo>
                    <a:pt x="1221" y="297"/>
                  </a:lnTo>
                  <a:lnTo>
                    <a:pt x="1189" y="436"/>
                  </a:lnTo>
                  <a:lnTo>
                    <a:pt x="1148" y="570"/>
                  </a:lnTo>
                  <a:lnTo>
                    <a:pt x="1094" y="698"/>
                  </a:lnTo>
                  <a:lnTo>
                    <a:pt x="1033" y="817"/>
                  </a:lnTo>
                  <a:lnTo>
                    <a:pt x="961" y="931"/>
                  </a:lnTo>
                  <a:lnTo>
                    <a:pt x="881" y="1035"/>
                  </a:lnTo>
                  <a:lnTo>
                    <a:pt x="793" y="1130"/>
                  </a:lnTo>
                  <a:lnTo>
                    <a:pt x="696" y="1214"/>
                  </a:lnTo>
                  <a:lnTo>
                    <a:pt x="594" y="1286"/>
                  </a:lnTo>
                  <a:lnTo>
                    <a:pt x="485" y="1348"/>
                  </a:lnTo>
                  <a:lnTo>
                    <a:pt x="372" y="1398"/>
                  </a:lnTo>
                  <a:lnTo>
                    <a:pt x="253" y="1435"/>
                  </a:lnTo>
                  <a:lnTo>
                    <a:pt x="128" y="1455"/>
                  </a:lnTo>
                  <a:lnTo>
                    <a:pt x="0" y="1464"/>
                  </a:lnTo>
                  <a:lnTo>
                    <a:pt x="0" y="1572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1517" name="Freeform 28"/>
            <p:cNvSpPr>
              <a:spLocks/>
            </p:cNvSpPr>
            <p:nvPr/>
          </p:nvSpPr>
          <p:spPr bwMode="auto">
            <a:xfrm>
              <a:off x="4819" y="3639"/>
              <a:ext cx="588" cy="346"/>
            </a:xfrm>
            <a:custGeom>
              <a:avLst/>
              <a:gdLst>
                <a:gd name="T0" fmla="*/ 1 w 1176"/>
                <a:gd name="T1" fmla="*/ 0 h 1382"/>
                <a:gd name="T2" fmla="*/ 1 w 1176"/>
                <a:gd name="T3" fmla="*/ 0 h 1382"/>
                <a:gd name="T4" fmla="*/ 1 w 1176"/>
                <a:gd name="T5" fmla="*/ 0 h 1382"/>
                <a:gd name="T6" fmla="*/ 1 w 1176"/>
                <a:gd name="T7" fmla="*/ 0 h 1382"/>
                <a:gd name="T8" fmla="*/ 1 w 1176"/>
                <a:gd name="T9" fmla="*/ 0 h 1382"/>
                <a:gd name="T10" fmla="*/ 1 w 1176"/>
                <a:gd name="T11" fmla="*/ 0 h 1382"/>
                <a:gd name="T12" fmla="*/ 1 w 1176"/>
                <a:gd name="T13" fmla="*/ 0 h 1382"/>
                <a:gd name="T14" fmla="*/ 1 w 1176"/>
                <a:gd name="T15" fmla="*/ 0 h 1382"/>
                <a:gd name="T16" fmla="*/ 1 w 1176"/>
                <a:gd name="T17" fmla="*/ 0 h 1382"/>
                <a:gd name="T18" fmla="*/ 1 w 1176"/>
                <a:gd name="T19" fmla="*/ 0 h 1382"/>
                <a:gd name="T20" fmla="*/ 1 w 1176"/>
                <a:gd name="T21" fmla="*/ 0 h 1382"/>
                <a:gd name="T22" fmla="*/ 1 w 1176"/>
                <a:gd name="T23" fmla="*/ 0 h 1382"/>
                <a:gd name="T24" fmla="*/ 1 w 1176"/>
                <a:gd name="T25" fmla="*/ 0 h 1382"/>
                <a:gd name="T26" fmla="*/ 1 w 1176"/>
                <a:gd name="T27" fmla="*/ 0 h 1382"/>
                <a:gd name="T28" fmla="*/ 1 w 1176"/>
                <a:gd name="T29" fmla="*/ 0 h 1382"/>
                <a:gd name="T30" fmla="*/ 1 w 1176"/>
                <a:gd name="T31" fmla="*/ 0 h 1382"/>
                <a:gd name="T32" fmla="*/ 0 w 1176"/>
                <a:gd name="T33" fmla="*/ 0 h 1382"/>
                <a:gd name="T34" fmla="*/ 0 w 1176"/>
                <a:gd name="T35" fmla="*/ 0 h 1382"/>
                <a:gd name="T36" fmla="*/ 1 w 1176"/>
                <a:gd name="T37" fmla="*/ 0 h 1382"/>
                <a:gd name="T38" fmla="*/ 1 w 1176"/>
                <a:gd name="T39" fmla="*/ 0 h 1382"/>
                <a:gd name="T40" fmla="*/ 1 w 1176"/>
                <a:gd name="T41" fmla="*/ 0 h 1382"/>
                <a:gd name="T42" fmla="*/ 1 w 1176"/>
                <a:gd name="T43" fmla="*/ 0 h 1382"/>
                <a:gd name="T44" fmla="*/ 1 w 1176"/>
                <a:gd name="T45" fmla="*/ 0 h 1382"/>
                <a:gd name="T46" fmla="*/ 1 w 1176"/>
                <a:gd name="T47" fmla="*/ 0 h 1382"/>
                <a:gd name="T48" fmla="*/ 1 w 1176"/>
                <a:gd name="T49" fmla="*/ 0 h 1382"/>
                <a:gd name="T50" fmla="*/ 1 w 1176"/>
                <a:gd name="T51" fmla="*/ 0 h 1382"/>
                <a:gd name="T52" fmla="*/ 1 w 1176"/>
                <a:gd name="T53" fmla="*/ 0 h 1382"/>
                <a:gd name="T54" fmla="*/ 1 w 1176"/>
                <a:gd name="T55" fmla="*/ 0 h 1382"/>
                <a:gd name="T56" fmla="*/ 1 w 1176"/>
                <a:gd name="T57" fmla="*/ 0 h 1382"/>
                <a:gd name="T58" fmla="*/ 1 w 1176"/>
                <a:gd name="T59" fmla="*/ 0 h 1382"/>
                <a:gd name="T60" fmla="*/ 1 w 1176"/>
                <a:gd name="T61" fmla="*/ 0 h 1382"/>
                <a:gd name="T62" fmla="*/ 1 w 1176"/>
                <a:gd name="T63" fmla="*/ 0 h 1382"/>
                <a:gd name="T64" fmla="*/ 1 w 1176"/>
                <a:gd name="T65" fmla="*/ 0 h 1382"/>
                <a:gd name="T66" fmla="*/ 1 w 1176"/>
                <a:gd name="T67" fmla="*/ 0 h 1382"/>
                <a:gd name="T68" fmla="*/ 1 w 1176"/>
                <a:gd name="T69" fmla="*/ 0 h 138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176"/>
                <a:gd name="T106" fmla="*/ 0 h 1382"/>
                <a:gd name="T107" fmla="*/ 1176 w 1176"/>
                <a:gd name="T108" fmla="*/ 1382 h 138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76" h="1382">
                  <a:moveTo>
                    <a:pt x="1083" y="0"/>
                  </a:moveTo>
                  <a:lnTo>
                    <a:pt x="1078" y="131"/>
                  </a:lnTo>
                  <a:lnTo>
                    <a:pt x="1062" y="257"/>
                  </a:lnTo>
                  <a:lnTo>
                    <a:pt x="1036" y="379"/>
                  </a:lnTo>
                  <a:lnTo>
                    <a:pt x="999" y="495"/>
                  </a:lnTo>
                  <a:lnTo>
                    <a:pt x="953" y="607"/>
                  </a:lnTo>
                  <a:lnTo>
                    <a:pt x="898" y="713"/>
                  </a:lnTo>
                  <a:lnTo>
                    <a:pt x="836" y="811"/>
                  </a:lnTo>
                  <a:lnTo>
                    <a:pt x="767" y="901"/>
                  </a:lnTo>
                  <a:lnTo>
                    <a:pt x="691" y="982"/>
                  </a:lnTo>
                  <a:lnTo>
                    <a:pt x="606" y="1056"/>
                  </a:lnTo>
                  <a:lnTo>
                    <a:pt x="516" y="1120"/>
                  </a:lnTo>
                  <a:lnTo>
                    <a:pt x="421" y="1174"/>
                  </a:lnTo>
                  <a:lnTo>
                    <a:pt x="322" y="1217"/>
                  </a:lnTo>
                  <a:lnTo>
                    <a:pt x="219" y="1248"/>
                  </a:lnTo>
                  <a:lnTo>
                    <a:pt x="111" y="1267"/>
                  </a:lnTo>
                  <a:lnTo>
                    <a:pt x="0" y="1274"/>
                  </a:lnTo>
                  <a:lnTo>
                    <a:pt x="0" y="1382"/>
                  </a:lnTo>
                  <a:lnTo>
                    <a:pt x="120" y="1376"/>
                  </a:lnTo>
                  <a:lnTo>
                    <a:pt x="236" y="1353"/>
                  </a:lnTo>
                  <a:lnTo>
                    <a:pt x="349" y="1320"/>
                  </a:lnTo>
                  <a:lnTo>
                    <a:pt x="456" y="1274"/>
                  </a:lnTo>
                  <a:lnTo>
                    <a:pt x="560" y="1216"/>
                  </a:lnTo>
                  <a:lnTo>
                    <a:pt x="658" y="1145"/>
                  </a:lnTo>
                  <a:lnTo>
                    <a:pt x="748" y="1066"/>
                  </a:lnTo>
                  <a:lnTo>
                    <a:pt x="831" y="977"/>
                  </a:lnTo>
                  <a:lnTo>
                    <a:pt x="907" y="879"/>
                  </a:lnTo>
                  <a:lnTo>
                    <a:pt x="975" y="773"/>
                  </a:lnTo>
                  <a:lnTo>
                    <a:pt x="1034" y="659"/>
                  </a:lnTo>
                  <a:lnTo>
                    <a:pt x="1083" y="536"/>
                  </a:lnTo>
                  <a:lnTo>
                    <a:pt x="1123" y="410"/>
                  </a:lnTo>
                  <a:lnTo>
                    <a:pt x="1151" y="277"/>
                  </a:lnTo>
                  <a:lnTo>
                    <a:pt x="1170" y="141"/>
                  </a:lnTo>
                  <a:lnTo>
                    <a:pt x="1176" y="0"/>
                  </a:lnTo>
                  <a:lnTo>
                    <a:pt x="1083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1518" name="Freeform 29"/>
            <p:cNvSpPr>
              <a:spLocks/>
            </p:cNvSpPr>
            <p:nvPr/>
          </p:nvSpPr>
          <p:spPr bwMode="auto">
            <a:xfrm>
              <a:off x="4819" y="3639"/>
              <a:ext cx="507" cy="298"/>
            </a:xfrm>
            <a:custGeom>
              <a:avLst/>
              <a:gdLst>
                <a:gd name="T0" fmla="*/ 1 w 1014"/>
                <a:gd name="T1" fmla="*/ 0 h 1193"/>
                <a:gd name="T2" fmla="*/ 1 w 1014"/>
                <a:gd name="T3" fmla="*/ 0 h 1193"/>
                <a:gd name="T4" fmla="*/ 1 w 1014"/>
                <a:gd name="T5" fmla="*/ 0 h 1193"/>
                <a:gd name="T6" fmla="*/ 1 w 1014"/>
                <a:gd name="T7" fmla="*/ 0 h 1193"/>
                <a:gd name="T8" fmla="*/ 1 w 1014"/>
                <a:gd name="T9" fmla="*/ 0 h 1193"/>
                <a:gd name="T10" fmla="*/ 1 w 1014"/>
                <a:gd name="T11" fmla="*/ 0 h 1193"/>
                <a:gd name="T12" fmla="*/ 1 w 1014"/>
                <a:gd name="T13" fmla="*/ 0 h 1193"/>
                <a:gd name="T14" fmla="*/ 1 w 1014"/>
                <a:gd name="T15" fmla="*/ 0 h 1193"/>
                <a:gd name="T16" fmla="*/ 1 w 1014"/>
                <a:gd name="T17" fmla="*/ 0 h 1193"/>
                <a:gd name="T18" fmla="*/ 1 w 1014"/>
                <a:gd name="T19" fmla="*/ 0 h 1193"/>
                <a:gd name="T20" fmla="*/ 1 w 1014"/>
                <a:gd name="T21" fmla="*/ 0 h 1193"/>
                <a:gd name="T22" fmla="*/ 1 w 1014"/>
                <a:gd name="T23" fmla="*/ 0 h 1193"/>
                <a:gd name="T24" fmla="*/ 1 w 1014"/>
                <a:gd name="T25" fmla="*/ 0 h 1193"/>
                <a:gd name="T26" fmla="*/ 1 w 1014"/>
                <a:gd name="T27" fmla="*/ 0 h 1193"/>
                <a:gd name="T28" fmla="*/ 1 w 1014"/>
                <a:gd name="T29" fmla="*/ 0 h 1193"/>
                <a:gd name="T30" fmla="*/ 1 w 1014"/>
                <a:gd name="T31" fmla="*/ 0 h 1193"/>
                <a:gd name="T32" fmla="*/ 0 w 1014"/>
                <a:gd name="T33" fmla="*/ 0 h 1193"/>
                <a:gd name="T34" fmla="*/ 0 w 1014"/>
                <a:gd name="T35" fmla="*/ 0 h 1193"/>
                <a:gd name="T36" fmla="*/ 1 w 1014"/>
                <a:gd name="T37" fmla="*/ 0 h 1193"/>
                <a:gd name="T38" fmla="*/ 1 w 1014"/>
                <a:gd name="T39" fmla="*/ 0 h 1193"/>
                <a:gd name="T40" fmla="*/ 1 w 1014"/>
                <a:gd name="T41" fmla="*/ 0 h 1193"/>
                <a:gd name="T42" fmla="*/ 1 w 1014"/>
                <a:gd name="T43" fmla="*/ 0 h 1193"/>
                <a:gd name="T44" fmla="*/ 1 w 1014"/>
                <a:gd name="T45" fmla="*/ 0 h 1193"/>
                <a:gd name="T46" fmla="*/ 1 w 1014"/>
                <a:gd name="T47" fmla="*/ 0 h 1193"/>
                <a:gd name="T48" fmla="*/ 1 w 1014"/>
                <a:gd name="T49" fmla="*/ 0 h 1193"/>
                <a:gd name="T50" fmla="*/ 1 w 1014"/>
                <a:gd name="T51" fmla="*/ 0 h 1193"/>
                <a:gd name="T52" fmla="*/ 1 w 1014"/>
                <a:gd name="T53" fmla="*/ 0 h 1193"/>
                <a:gd name="T54" fmla="*/ 1 w 1014"/>
                <a:gd name="T55" fmla="*/ 0 h 1193"/>
                <a:gd name="T56" fmla="*/ 1 w 1014"/>
                <a:gd name="T57" fmla="*/ 0 h 1193"/>
                <a:gd name="T58" fmla="*/ 1 w 1014"/>
                <a:gd name="T59" fmla="*/ 0 h 1193"/>
                <a:gd name="T60" fmla="*/ 1 w 1014"/>
                <a:gd name="T61" fmla="*/ 0 h 1193"/>
                <a:gd name="T62" fmla="*/ 1 w 1014"/>
                <a:gd name="T63" fmla="*/ 0 h 1193"/>
                <a:gd name="T64" fmla="*/ 1 w 1014"/>
                <a:gd name="T65" fmla="*/ 0 h 1193"/>
                <a:gd name="T66" fmla="*/ 1 w 1014"/>
                <a:gd name="T67" fmla="*/ 0 h 1193"/>
                <a:gd name="T68" fmla="*/ 1 w 1014"/>
                <a:gd name="T69" fmla="*/ 0 h 119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14"/>
                <a:gd name="T106" fmla="*/ 0 h 1193"/>
                <a:gd name="T107" fmla="*/ 1014 w 1014"/>
                <a:gd name="T108" fmla="*/ 1193 h 119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14" h="1193">
                  <a:moveTo>
                    <a:pt x="922" y="0"/>
                  </a:moveTo>
                  <a:lnTo>
                    <a:pt x="916" y="112"/>
                  </a:lnTo>
                  <a:lnTo>
                    <a:pt x="904" y="220"/>
                  </a:lnTo>
                  <a:lnTo>
                    <a:pt x="881" y="322"/>
                  </a:lnTo>
                  <a:lnTo>
                    <a:pt x="850" y="423"/>
                  </a:lnTo>
                  <a:lnTo>
                    <a:pt x="810" y="517"/>
                  </a:lnTo>
                  <a:lnTo>
                    <a:pt x="764" y="607"/>
                  </a:lnTo>
                  <a:lnTo>
                    <a:pt x="711" y="691"/>
                  </a:lnTo>
                  <a:lnTo>
                    <a:pt x="651" y="767"/>
                  </a:lnTo>
                  <a:lnTo>
                    <a:pt x="587" y="838"/>
                  </a:lnTo>
                  <a:lnTo>
                    <a:pt x="515" y="899"/>
                  </a:lnTo>
                  <a:lnTo>
                    <a:pt x="439" y="953"/>
                  </a:lnTo>
                  <a:lnTo>
                    <a:pt x="359" y="1000"/>
                  </a:lnTo>
                  <a:lnTo>
                    <a:pt x="275" y="1037"/>
                  </a:lnTo>
                  <a:lnTo>
                    <a:pt x="186" y="1064"/>
                  </a:lnTo>
                  <a:lnTo>
                    <a:pt x="95" y="1078"/>
                  </a:lnTo>
                  <a:lnTo>
                    <a:pt x="0" y="1085"/>
                  </a:lnTo>
                  <a:lnTo>
                    <a:pt x="0" y="1193"/>
                  </a:lnTo>
                  <a:lnTo>
                    <a:pt x="104" y="1187"/>
                  </a:lnTo>
                  <a:lnTo>
                    <a:pt x="202" y="1169"/>
                  </a:lnTo>
                  <a:lnTo>
                    <a:pt x="302" y="1139"/>
                  </a:lnTo>
                  <a:lnTo>
                    <a:pt x="394" y="1100"/>
                  </a:lnTo>
                  <a:lnTo>
                    <a:pt x="483" y="1049"/>
                  </a:lnTo>
                  <a:lnTo>
                    <a:pt x="567" y="989"/>
                  </a:lnTo>
                  <a:lnTo>
                    <a:pt x="644" y="921"/>
                  </a:lnTo>
                  <a:lnTo>
                    <a:pt x="717" y="844"/>
                  </a:lnTo>
                  <a:lnTo>
                    <a:pt x="781" y="759"/>
                  </a:lnTo>
                  <a:lnTo>
                    <a:pt x="840" y="667"/>
                  </a:lnTo>
                  <a:lnTo>
                    <a:pt x="892" y="569"/>
                  </a:lnTo>
                  <a:lnTo>
                    <a:pt x="933" y="465"/>
                  </a:lnTo>
                  <a:lnTo>
                    <a:pt x="968" y="355"/>
                  </a:lnTo>
                  <a:lnTo>
                    <a:pt x="993" y="239"/>
                  </a:lnTo>
                  <a:lnTo>
                    <a:pt x="1008" y="122"/>
                  </a:lnTo>
                  <a:lnTo>
                    <a:pt x="1014" y="0"/>
                  </a:lnTo>
                  <a:lnTo>
                    <a:pt x="922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1519" name="Freeform 30"/>
            <p:cNvSpPr>
              <a:spLocks/>
            </p:cNvSpPr>
            <p:nvPr/>
          </p:nvSpPr>
          <p:spPr bwMode="auto">
            <a:xfrm>
              <a:off x="4586" y="3776"/>
              <a:ext cx="635" cy="374"/>
            </a:xfrm>
            <a:custGeom>
              <a:avLst/>
              <a:gdLst>
                <a:gd name="T0" fmla="*/ 0 w 1272"/>
                <a:gd name="T1" fmla="*/ 0 h 1495"/>
                <a:gd name="T2" fmla="*/ 0 w 1272"/>
                <a:gd name="T3" fmla="*/ 0 h 1495"/>
                <a:gd name="T4" fmla="*/ 0 w 1272"/>
                <a:gd name="T5" fmla="*/ 0 h 1495"/>
                <a:gd name="T6" fmla="*/ 0 w 1272"/>
                <a:gd name="T7" fmla="*/ 0 h 1495"/>
                <a:gd name="T8" fmla="*/ 0 w 1272"/>
                <a:gd name="T9" fmla="*/ 0 h 1495"/>
                <a:gd name="T10" fmla="*/ 0 w 1272"/>
                <a:gd name="T11" fmla="*/ 0 h 1495"/>
                <a:gd name="T12" fmla="*/ 0 w 1272"/>
                <a:gd name="T13" fmla="*/ 0 h 1495"/>
                <a:gd name="T14" fmla="*/ 0 w 1272"/>
                <a:gd name="T15" fmla="*/ 0 h 1495"/>
                <a:gd name="T16" fmla="*/ 0 w 1272"/>
                <a:gd name="T17" fmla="*/ 0 h 1495"/>
                <a:gd name="T18" fmla="*/ 0 w 1272"/>
                <a:gd name="T19" fmla="*/ 0 h 1495"/>
                <a:gd name="T20" fmla="*/ 0 w 1272"/>
                <a:gd name="T21" fmla="*/ 0 h 1495"/>
                <a:gd name="T22" fmla="*/ 0 w 1272"/>
                <a:gd name="T23" fmla="*/ 0 h 1495"/>
                <a:gd name="T24" fmla="*/ 0 w 1272"/>
                <a:gd name="T25" fmla="*/ 0 h 1495"/>
                <a:gd name="T26" fmla="*/ 0 w 1272"/>
                <a:gd name="T27" fmla="*/ 0 h 1495"/>
                <a:gd name="T28" fmla="*/ 0 w 1272"/>
                <a:gd name="T29" fmla="*/ 0 h 1495"/>
                <a:gd name="T30" fmla="*/ 0 w 1272"/>
                <a:gd name="T31" fmla="*/ 0 h 1495"/>
                <a:gd name="T32" fmla="*/ 0 w 1272"/>
                <a:gd name="T33" fmla="*/ 0 h 1495"/>
                <a:gd name="T34" fmla="*/ 0 w 1272"/>
                <a:gd name="T35" fmla="*/ 0 h 1495"/>
                <a:gd name="T36" fmla="*/ 0 w 1272"/>
                <a:gd name="T37" fmla="*/ 0 h 1495"/>
                <a:gd name="T38" fmla="*/ 0 w 1272"/>
                <a:gd name="T39" fmla="*/ 0 h 1495"/>
                <a:gd name="T40" fmla="*/ 0 w 1272"/>
                <a:gd name="T41" fmla="*/ 0 h 1495"/>
                <a:gd name="T42" fmla="*/ 0 w 1272"/>
                <a:gd name="T43" fmla="*/ 0 h 1495"/>
                <a:gd name="T44" fmla="*/ 0 w 1272"/>
                <a:gd name="T45" fmla="*/ 0 h 1495"/>
                <a:gd name="T46" fmla="*/ 0 w 1272"/>
                <a:gd name="T47" fmla="*/ 0 h 1495"/>
                <a:gd name="T48" fmla="*/ 0 w 1272"/>
                <a:gd name="T49" fmla="*/ 0 h 1495"/>
                <a:gd name="T50" fmla="*/ 0 w 1272"/>
                <a:gd name="T51" fmla="*/ 0 h 1495"/>
                <a:gd name="T52" fmla="*/ 0 w 1272"/>
                <a:gd name="T53" fmla="*/ 0 h 1495"/>
                <a:gd name="T54" fmla="*/ 0 w 1272"/>
                <a:gd name="T55" fmla="*/ 0 h 1495"/>
                <a:gd name="T56" fmla="*/ 0 w 1272"/>
                <a:gd name="T57" fmla="*/ 0 h 1495"/>
                <a:gd name="T58" fmla="*/ 0 w 1272"/>
                <a:gd name="T59" fmla="*/ 0 h 1495"/>
                <a:gd name="T60" fmla="*/ 0 w 1272"/>
                <a:gd name="T61" fmla="*/ 0 h 1495"/>
                <a:gd name="T62" fmla="*/ 0 w 1272"/>
                <a:gd name="T63" fmla="*/ 0 h 1495"/>
                <a:gd name="T64" fmla="*/ 0 w 1272"/>
                <a:gd name="T65" fmla="*/ 0 h 1495"/>
                <a:gd name="T66" fmla="*/ 0 w 1272"/>
                <a:gd name="T67" fmla="*/ 0 h 1495"/>
                <a:gd name="T68" fmla="*/ 0 w 1272"/>
                <a:gd name="T69" fmla="*/ 0 h 149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272"/>
                <a:gd name="T106" fmla="*/ 0 h 1495"/>
                <a:gd name="T107" fmla="*/ 1272 w 1272"/>
                <a:gd name="T108" fmla="*/ 1495 h 149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272" h="1495">
                  <a:moveTo>
                    <a:pt x="989" y="0"/>
                  </a:moveTo>
                  <a:lnTo>
                    <a:pt x="984" y="121"/>
                  </a:lnTo>
                  <a:lnTo>
                    <a:pt x="969" y="236"/>
                  </a:lnTo>
                  <a:lnTo>
                    <a:pt x="945" y="348"/>
                  </a:lnTo>
                  <a:lnTo>
                    <a:pt x="913" y="452"/>
                  </a:lnTo>
                  <a:lnTo>
                    <a:pt x="871" y="554"/>
                  </a:lnTo>
                  <a:lnTo>
                    <a:pt x="820" y="650"/>
                  </a:lnTo>
                  <a:lnTo>
                    <a:pt x="764" y="742"/>
                  </a:lnTo>
                  <a:lnTo>
                    <a:pt x="700" y="823"/>
                  </a:lnTo>
                  <a:lnTo>
                    <a:pt x="632" y="897"/>
                  </a:lnTo>
                  <a:lnTo>
                    <a:pt x="553" y="964"/>
                  </a:lnTo>
                  <a:lnTo>
                    <a:pt x="472" y="1023"/>
                  </a:lnTo>
                  <a:lnTo>
                    <a:pt x="385" y="1072"/>
                  </a:lnTo>
                  <a:lnTo>
                    <a:pt x="295" y="1111"/>
                  </a:lnTo>
                  <a:lnTo>
                    <a:pt x="201" y="1139"/>
                  </a:lnTo>
                  <a:lnTo>
                    <a:pt x="102" y="1157"/>
                  </a:lnTo>
                  <a:lnTo>
                    <a:pt x="0" y="1162"/>
                  </a:lnTo>
                  <a:lnTo>
                    <a:pt x="0" y="1495"/>
                  </a:lnTo>
                  <a:lnTo>
                    <a:pt x="130" y="1487"/>
                  </a:lnTo>
                  <a:lnTo>
                    <a:pt x="254" y="1463"/>
                  </a:lnTo>
                  <a:lnTo>
                    <a:pt x="377" y="1428"/>
                  </a:lnTo>
                  <a:lnTo>
                    <a:pt x="493" y="1376"/>
                  </a:lnTo>
                  <a:lnTo>
                    <a:pt x="605" y="1314"/>
                  </a:lnTo>
                  <a:lnTo>
                    <a:pt x="711" y="1239"/>
                  </a:lnTo>
                  <a:lnTo>
                    <a:pt x="807" y="1153"/>
                  </a:lnTo>
                  <a:lnTo>
                    <a:pt x="899" y="1057"/>
                  </a:lnTo>
                  <a:lnTo>
                    <a:pt x="980" y="950"/>
                  </a:lnTo>
                  <a:lnTo>
                    <a:pt x="1054" y="837"/>
                  </a:lnTo>
                  <a:lnTo>
                    <a:pt x="1117" y="712"/>
                  </a:lnTo>
                  <a:lnTo>
                    <a:pt x="1171" y="581"/>
                  </a:lnTo>
                  <a:lnTo>
                    <a:pt x="1214" y="444"/>
                  </a:lnTo>
                  <a:lnTo>
                    <a:pt x="1244" y="300"/>
                  </a:lnTo>
                  <a:lnTo>
                    <a:pt x="1264" y="152"/>
                  </a:lnTo>
                  <a:lnTo>
                    <a:pt x="1272" y="0"/>
                  </a:lnTo>
                  <a:lnTo>
                    <a:pt x="989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1520" name="Freeform 31"/>
            <p:cNvSpPr>
              <a:spLocks/>
            </p:cNvSpPr>
            <p:nvPr/>
          </p:nvSpPr>
          <p:spPr bwMode="auto">
            <a:xfrm>
              <a:off x="4586" y="3776"/>
              <a:ext cx="669" cy="393"/>
            </a:xfrm>
            <a:custGeom>
              <a:avLst/>
              <a:gdLst>
                <a:gd name="T0" fmla="*/ 0 w 1338"/>
                <a:gd name="T1" fmla="*/ 0 h 1572"/>
                <a:gd name="T2" fmla="*/ 1 w 1338"/>
                <a:gd name="T3" fmla="*/ 0 h 1572"/>
                <a:gd name="T4" fmla="*/ 1 w 1338"/>
                <a:gd name="T5" fmla="*/ 0 h 1572"/>
                <a:gd name="T6" fmla="*/ 1 w 1338"/>
                <a:gd name="T7" fmla="*/ 0 h 1572"/>
                <a:gd name="T8" fmla="*/ 1 w 1338"/>
                <a:gd name="T9" fmla="*/ 0 h 1572"/>
                <a:gd name="T10" fmla="*/ 1 w 1338"/>
                <a:gd name="T11" fmla="*/ 0 h 1572"/>
                <a:gd name="T12" fmla="*/ 1 w 1338"/>
                <a:gd name="T13" fmla="*/ 0 h 1572"/>
                <a:gd name="T14" fmla="*/ 1 w 1338"/>
                <a:gd name="T15" fmla="*/ 0 h 1572"/>
                <a:gd name="T16" fmla="*/ 1 w 1338"/>
                <a:gd name="T17" fmla="*/ 0 h 1572"/>
                <a:gd name="T18" fmla="*/ 1 w 1338"/>
                <a:gd name="T19" fmla="*/ 0 h 1572"/>
                <a:gd name="T20" fmla="*/ 1 w 1338"/>
                <a:gd name="T21" fmla="*/ 0 h 1572"/>
                <a:gd name="T22" fmla="*/ 1 w 1338"/>
                <a:gd name="T23" fmla="*/ 0 h 1572"/>
                <a:gd name="T24" fmla="*/ 1 w 1338"/>
                <a:gd name="T25" fmla="*/ 0 h 1572"/>
                <a:gd name="T26" fmla="*/ 1 w 1338"/>
                <a:gd name="T27" fmla="*/ 0 h 1572"/>
                <a:gd name="T28" fmla="*/ 1 w 1338"/>
                <a:gd name="T29" fmla="*/ 0 h 1572"/>
                <a:gd name="T30" fmla="*/ 1 w 1338"/>
                <a:gd name="T31" fmla="*/ 0 h 1572"/>
                <a:gd name="T32" fmla="*/ 1 w 1338"/>
                <a:gd name="T33" fmla="*/ 0 h 1572"/>
                <a:gd name="T34" fmla="*/ 1 w 1338"/>
                <a:gd name="T35" fmla="*/ 0 h 1572"/>
                <a:gd name="T36" fmla="*/ 1 w 1338"/>
                <a:gd name="T37" fmla="*/ 0 h 1572"/>
                <a:gd name="T38" fmla="*/ 1 w 1338"/>
                <a:gd name="T39" fmla="*/ 0 h 1572"/>
                <a:gd name="T40" fmla="*/ 1 w 1338"/>
                <a:gd name="T41" fmla="*/ 0 h 1572"/>
                <a:gd name="T42" fmla="*/ 1 w 1338"/>
                <a:gd name="T43" fmla="*/ 0 h 1572"/>
                <a:gd name="T44" fmla="*/ 1 w 1338"/>
                <a:gd name="T45" fmla="*/ 0 h 1572"/>
                <a:gd name="T46" fmla="*/ 1 w 1338"/>
                <a:gd name="T47" fmla="*/ 0 h 1572"/>
                <a:gd name="T48" fmla="*/ 1 w 1338"/>
                <a:gd name="T49" fmla="*/ 0 h 1572"/>
                <a:gd name="T50" fmla="*/ 1 w 1338"/>
                <a:gd name="T51" fmla="*/ 0 h 1572"/>
                <a:gd name="T52" fmla="*/ 1 w 1338"/>
                <a:gd name="T53" fmla="*/ 0 h 1572"/>
                <a:gd name="T54" fmla="*/ 1 w 1338"/>
                <a:gd name="T55" fmla="*/ 0 h 1572"/>
                <a:gd name="T56" fmla="*/ 1 w 1338"/>
                <a:gd name="T57" fmla="*/ 0 h 1572"/>
                <a:gd name="T58" fmla="*/ 1 w 1338"/>
                <a:gd name="T59" fmla="*/ 0 h 1572"/>
                <a:gd name="T60" fmla="*/ 1 w 1338"/>
                <a:gd name="T61" fmla="*/ 0 h 1572"/>
                <a:gd name="T62" fmla="*/ 1 w 1338"/>
                <a:gd name="T63" fmla="*/ 0 h 1572"/>
                <a:gd name="T64" fmla="*/ 1 w 1338"/>
                <a:gd name="T65" fmla="*/ 0 h 1572"/>
                <a:gd name="T66" fmla="*/ 0 w 1338"/>
                <a:gd name="T67" fmla="*/ 0 h 1572"/>
                <a:gd name="T68" fmla="*/ 0 w 1338"/>
                <a:gd name="T69" fmla="*/ 0 h 157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338"/>
                <a:gd name="T106" fmla="*/ 0 h 1572"/>
                <a:gd name="T107" fmla="*/ 1338 w 1338"/>
                <a:gd name="T108" fmla="*/ 1572 h 157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338" h="1572">
                  <a:moveTo>
                    <a:pt x="0" y="1572"/>
                  </a:moveTo>
                  <a:lnTo>
                    <a:pt x="137" y="1564"/>
                  </a:lnTo>
                  <a:lnTo>
                    <a:pt x="271" y="1540"/>
                  </a:lnTo>
                  <a:lnTo>
                    <a:pt x="399" y="1501"/>
                  </a:lnTo>
                  <a:lnTo>
                    <a:pt x="521" y="1448"/>
                  </a:lnTo>
                  <a:lnTo>
                    <a:pt x="638" y="1382"/>
                  </a:lnTo>
                  <a:lnTo>
                    <a:pt x="749" y="1304"/>
                  </a:lnTo>
                  <a:lnTo>
                    <a:pt x="850" y="1213"/>
                  </a:lnTo>
                  <a:lnTo>
                    <a:pt x="947" y="1112"/>
                  </a:lnTo>
                  <a:lnTo>
                    <a:pt x="1033" y="999"/>
                  </a:lnTo>
                  <a:lnTo>
                    <a:pt x="1110" y="879"/>
                  </a:lnTo>
                  <a:lnTo>
                    <a:pt x="1176" y="749"/>
                  </a:lnTo>
                  <a:lnTo>
                    <a:pt x="1232" y="612"/>
                  </a:lnTo>
                  <a:lnTo>
                    <a:pt x="1277" y="468"/>
                  </a:lnTo>
                  <a:lnTo>
                    <a:pt x="1311" y="316"/>
                  </a:lnTo>
                  <a:lnTo>
                    <a:pt x="1332" y="160"/>
                  </a:lnTo>
                  <a:lnTo>
                    <a:pt x="1338" y="0"/>
                  </a:lnTo>
                  <a:lnTo>
                    <a:pt x="1246" y="0"/>
                  </a:lnTo>
                  <a:lnTo>
                    <a:pt x="1240" y="150"/>
                  </a:lnTo>
                  <a:lnTo>
                    <a:pt x="1221" y="297"/>
                  </a:lnTo>
                  <a:lnTo>
                    <a:pt x="1190" y="436"/>
                  </a:lnTo>
                  <a:lnTo>
                    <a:pt x="1148" y="571"/>
                  </a:lnTo>
                  <a:lnTo>
                    <a:pt x="1095" y="698"/>
                  </a:lnTo>
                  <a:lnTo>
                    <a:pt x="1034" y="818"/>
                  </a:lnTo>
                  <a:lnTo>
                    <a:pt x="962" y="931"/>
                  </a:lnTo>
                  <a:lnTo>
                    <a:pt x="882" y="1036"/>
                  </a:lnTo>
                  <a:lnTo>
                    <a:pt x="794" y="1130"/>
                  </a:lnTo>
                  <a:lnTo>
                    <a:pt x="697" y="1215"/>
                  </a:lnTo>
                  <a:lnTo>
                    <a:pt x="595" y="1286"/>
                  </a:lnTo>
                  <a:lnTo>
                    <a:pt x="486" y="1348"/>
                  </a:lnTo>
                  <a:lnTo>
                    <a:pt x="372" y="1398"/>
                  </a:lnTo>
                  <a:lnTo>
                    <a:pt x="253" y="1435"/>
                  </a:lnTo>
                  <a:lnTo>
                    <a:pt x="129" y="1455"/>
                  </a:lnTo>
                  <a:lnTo>
                    <a:pt x="0" y="1464"/>
                  </a:lnTo>
                  <a:lnTo>
                    <a:pt x="0" y="1572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1521" name="Freeform 32"/>
            <p:cNvSpPr>
              <a:spLocks/>
            </p:cNvSpPr>
            <p:nvPr/>
          </p:nvSpPr>
          <p:spPr bwMode="auto">
            <a:xfrm>
              <a:off x="4586" y="3776"/>
              <a:ext cx="588" cy="346"/>
            </a:xfrm>
            <a:custGeom>
              <a:avLst/>
              <a:gdLst>
                <a:gd name="T0" fmla="*/ 1 w 1176"/>
                <a:gd name="T1" fmla="*/ 0 h 1383"/>
                <a:gd name="T2" fmla="*/ 1 w 1176"/>
                <a:gd name="T3" fmla="*/ 0 h 1383"/>
                <a:gd name="T4" fmla="*/ 1 w 1176"/>
                <a:gd name="T5" fmla="*/ 0 h 1383"/>
                <a:gd name="T6" fmla="*/ 1 w 1176"/>
                <a:gd name="T7" fmla="*/ 0 h 1383"/>
                <a:gd name="T8" fmla="*/ 1 w 1176"/>
                <a:gd name="T9" fmla="*/ 0 h 1383"/>
                <a:gd name="T10" fmla="*/ 1 w 1176"/>
                <a:gd name="T11" fmla="*/ 0 h 1383"/>
                <a:gd name="T12" fmla="*/ 1 w 1176"/>
                <a:gd name="T13" fmla="*/ 0 h 1383"/>
                <a:gd name="T14" fmla="*/ 1 w 1176"/>
                <a:gd name="T15" fmla="*/ 0 h 1383"/>
                <a:gd name="T16" fmla="*/ 1 w 1176"/>
                <a:gd name="T17" fmla="*/ 0 h 1383"/>
                <a:gd name="T18" fmla="*/ 1 w 1176"/>
                <a:gd name="T19" fmla="*/ 0 h 1383"/>
                <a:gd name="T20" fmla="*/ 1 w 1176"/>
                <a:gd name="T21" fmla="*/ 0 h 1383"/>
                <a:gd name="T22" fmla="*/ 1 w 1176"/>
                <a:gd name="T23" fmla="*/ 0 h 1383"/>
                <a:gd name="T24" fmla="*/ 1 w 1176"/>
                <a:gd name="T25" fmla="*/ 0 h 1383"/>
                <a:gd name="T26" fmla="*/ 1 w 1176"/>
                <a:gd name="T27" fmla="*/ 0 h 1383"/>
                <a:gd name="T28" fmla="*/ 1 w 1176"/>
                <a:gd name="T29" fmla="*/ 0 h 1383"/>
                <a:gd name="T30" fmla="*/ 1 w 1176"/>
                <a:gd name="T31" fmla="*/ 0 h 1383"/>
                <a:gd name="T32" fmla="*/ 0 w 1176"/>
                <a:gd name="T33" fmla="*/ 0 h 1383"/>
                <a:gd name="T34" fmla="*/ 0 w 1176"/>
                <a:gd name="T35" fmla="*/ 0 h 1383"/>
                <a:gd name="T36" fmla="*/ 1 w 1176"/>
                <a:gd name="T37" fmla="*/ 0 h 1383"/>
                <a:gd name="T38" fmla="*/ 1 w 1176"/>
                <a:gd name="T39" fmla="*/ 0 h 1383"/>
                <a:gd name="T40" fmla="*/ 1 w 1176"/>
                <a:gd name="T41" fmla="*/ 0 h 1383"/>
                <a:gd name="T42" fmla="*/ 1 w 1176"/>
                <a:gd name="T43" fmla="*/ 0 h 1383"/>
                <a:gd name="T44" fmla="*/ 1 w 1176"/>
                <a:gd name="T45" fmla="*/ 0 h 1383"/>
                <a:gd name="T46" fmla="*/ 1 w 1176"/>
                <a:gd name="T47" fmla="*/ 0 h 1383"/>
                <a:gd name="T48" fmla="*/ 1 w 1176"/>
                <a:gd name="T49" fmla="*/ 0 h 1383"/>
                <a:gd name="T50" fmla="*/ 1 w 1176"/>
                <a:gd name="T51" fmla="*/ 0 h 1383"/>
                <a:gd name="T52" fmla="*/ 1 w 1176"/>
                <a:gd name="T53" fmla="*/ 0 h 1383"/>
                <a:gd name="T54" fmla="*/ 1 w 1176"/>
                <a:gd name="T55" fmla="*/ 0 h 1383"/>
                <a:gd name="T56" fmla="*/ 1 w 1176"/>
                <a:gd name="T57" fmla="*/ 0 h 1383"/>
                <a:gd name="T58" fmla="*/ 1 w 1176"/>
                <a:gd name="T59" fmla="*/ 0 h 1383"/>
                <a:gd name="T60" fmla="*/ 1 w 1176"/>
                <a:gd name="T61" fmla="*/ 0 h 1383"/>
                <a:gd name="T62" fmla="*/ 1 w 1176"/>
                <a:gd name="T63" fmla="*/ 0 h 1383"/>
                <a:gd name="T64" fmla="*/ 1 w 1176"/>
                <a:gd name="T65" fmla="*/ 0 h 1383"/>
                <a:gd name="T66" fmla="*/ 1 w 1176"/>
                <a:gd name="T67" fmla="*/ 0 h 1383"/>
                <a:gd name="T68" fmla="*/ 1 w 1176"/>
                <a:gd name="T69" fmla="*/ 0 h 138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176"/>
                <a:gd name="T106" fmla="*/ 0 h 1383"/>
                <a:gd name="T107" fmla="*/ 1176 w 1176"/>
                <a:gd name="T108" fmla="*/ 1383 h 138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76" h="1383">
                  <a:moveTo>
                    <a:pt x="1084" y="0"/>
                  </a:moveTo>
                  <a:lnTo>
                    <a:pt x="1079" y="131"/>
                  </a:lnTo>
                  <a:lnTo>
                    <a:pt x="1063" y="259"/>
                  </a:lnTo>
                  <a:lnTo>
                    <a:pt x="1037" y="379"/>
                  </a:lnTo>
                  <a:lnTo>
                    <a:pt x="999" y="496"/>
                  </a:lnTo>
                  <a:lnTo>
                    <a:pt x="953" y="607"/>
                  </a:lnTo>
                  <a:lnTo>
                    <a:pt x="900" y="713"/>
                  </a:lnTo>
                  <a:lnTo>
                    <a:pt x="837" y="811"/>
                  </a:lnTo>
                  <a:lnTo>
                    <a:pt x="768" y="901"/>
                  </a:lnTo>
                  <a:lnTo>
                    <a:pt x="692" y="984"/>
                  </a:lnTo>
                  <a:lnTo>
                    <a:pt x="607" y="1058"/>
                  </a:lnTo>
                  <a:lnTo>
                    <a:pt x="517" y="1120"/>
                  </a:lnTo>
                  <a:lnTo>
                    <a:pt x="423" y="1175"/>
                  </a:lnTo>
                  <a:lnTo>
                    <a:pt x="323" y="1220"/>
                  </a:lnTo>
                  <a:lnTo>
                    <a:pt x="220" y="1250"/>
                  </a:lnTo>
                  <a:lnTo>
                    <a:pt x="112" y="1269"/>
                  </a:lnTo>
                  <a:lnTo>
                    <a:pt x="0" y="1275"/>
                  </a:lnTo>
                  <a:lnTo>
                    <a:pt x="0" y="1383"/>
                  </a:lnTo>
                  <a:lnTo>
                    <a:pt x="120" y="1377"/>
                  </a:lnTo>
                  <a:lnTo>
                    <a:pt x="236" y="1354"/>
                  </a:lnTo>
                  <a:lnTo>
                    <a:pt x="350" y="1322"/>
                  </a:lnTo>
                  <a:lnTo>
                    <a:pt x="457" y="1275"/>
                  </a:lnTo>
                  <a:lnTo>
                    <a:pt x="561" y="1216"/>
                  </a:lnTo>
                  <a:lnTo>
                    <a:pt x="659" y="1148"/>
                  </a:lnTo>
                  <a:lnTo>
                    <a:pt x="749" y="1067"/>
                  </a:lnTo>
                  <a:lnTo>
                    <a:pt x="832" y="978"/>
                  </a:lnTo>
                  <a:lnTo>
                    <a:pt x="907" y="879"/>
                  </a:lnTo>
                  <a:lnTo>
                    <a:pt x="976" y="773"/>
                  </a:lnTo>
                  <a:lnTo>
                    <a:pt x="1035" y="659"/>
                  </a:lnTo>
                  <a:lnTo>
                    <a:pt x="1084" y="538"/>
                  </a:lnTo>
                  <a:lnTo>
                    <a:pt x="1124" y="411"/>
                  </a:lnTo>
                  <a:lnTo>
                    <a:pt x="1152" y="278"/>
                  </a:lnTo>
                  <a:lnTo>
                    <a:pt x="1171" y="141"/>
                  </a:lnTo>
                  <a:lnTo>
                    <a:pt x="1176" y="0"/>
                  </a:lnTo>
                  <a:lnTo>
                    <a:pt x="1084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1522" name="Freeform 33"/>
            <p:cNvSpPr>
              <a:spLocks/>
            </p:cNvSpPr>
            <p:nvPr/>
          </p:nvSpPr>
          <p:spPr bwMode="auto">
            <a:xfrm>
              <a:off x="4587" y="3771"/>
              <a:ext cx="506" cy="306"/>
            </a:xfrm>
            <a:custGeom>
              <a:avLst/>
              <a:gdLst>
                <a:gd name="T0" fmla="*/ 1 w 1011"/>
                <a:gd name="T1" fmla="*/ 0 h 1223"/>
                <a:gd name="T2" fmla="*/ 1 w 1011"/>
                <a:gd name="T3" fmla="*/ 0 h 1223"/>
                <a:gd name="T4" fmla="*/ 1 w 1011"/>
                <a:gd name="T5" fmla="*/ 0 h 1223"/>
                <a:gd name="T6" fmla="*/ 1 w 1011"/>
                <a:gd name="T7" fmla="*/ 0 h 1223"/>
                <a:gd name="T8" fmla="*/ 1 w 1011"/>
                <a:gd name="T9" fmla="*/ 0 h 1223"/>
                <a:gd name="T10" fmla="*/ 1 w 1011"/>
                <a:gd name="T11" fmla="*/ 0 h 1223"/>
                <a:gd name="T12" fmla="*/ 1 w 1011"/>
                <a:gd name="T13" fmla="*/ 0 h 1223"/>
                <a:gd name="T14" fmla="*/ 1 w 1011"/>
                <a:gd name="T15" fmla="*/ 0 h 1223"/>
                <a:gd name="T16" fmla="*/ 1 w 1011"/>
                <a:gd name="T17" fmla="*/ 0 h 1223"/>
                <a:gd name="T18" fmla="*/ 1 w 1011"/>
                <a:gd name="T19" fmla="*/ 0 h 1223"/>
                <a:gd name="T20" fmla="*/ 1 w 1011"/>
                <a:gd name="T21" fmla="*/ 0 h 1223"/>
                <a:gd name="T22" fmla="*/ 1 w 1011"/>
                <a:gd name="T23" fmla="*/ 0 h 1223"/>
                <a:gd name="T24" fmla="*/ 1 w 1011"/>
                <a:gd name="T25" fmla="*/ 0 h 1223"/>
                <a:gd name="T26" fmla="*/ 1 w 1011"/>
                <a:gd name="T27" fmla="*/ 0 h 1223"/>
                <a:gd name="T28" fmla="*/ 1 w 1011"/>
                <a:gd name="T29" fmla="*/ 0 h 1223"/>
                <a:gd name="T30" fmla="*/ 1 w 1011"/>
                <a:gd name="T31" fmla="*/ 0 h 1223"/>
                <a:gd name="T32" fmla="*/ 0 w 1011"/>
                <a:gd name="T33" fmla="*/ 0 h 1223"/>
                <a:gd name="T34" fmla="*/ 0 w 1011"/>
                <a:gd name="T35" fmla="*/ 0 h 1223"/>
                <a:gd name="T36" fmla="*/ 1 w 1011"/>
                <a:gd name="T37" fmla="*/ 0 h 1223"/>
                <a:gd name="T38" fmla="*/ 1 w 1011"/>
                <a:gd name="T39" fmla="*/ 0 h 1223"/>
                <a:gd name="T40" fmla="*/ 1 w 1011"/>
                <a:gd name="T41" fmla="*/ 0 h 1223"/>
                <a:gd name="T42" fmla="*/ 1 w 1011"/>
                <a:gd name="T43" fmla="*/ 0 h 1223"/>
                <a:gd name="T44" fmla="*/ 1 w 1011"/>
                <a:gd name="T45" fmla="*/ 0 h 1223"/>
                <a:gd name="T46" fmla="*/ 1 w 1011"/>
                <a:gd name="T47" fmla="*/ 0 h 1223"/>
                <a:gd name="T48" fmla="*/ 1 w 1011"/>
                <a:gd name="T49" fmla="*/ 0 h 1223"/>
                <a:gd name="T50" fmla="*/ 1 w 1011"/>
                <a:gd name="T51" fmla="*/ 0 h 1223"/>
                <a:gd name="T52" fmla="*/ 1 w 1011"/>
                <a:gd name="T53" fmla="*/ 0 h 1223"/>
                <a:gd name="T54" fmla="*/ 1 w 1011"/>
                <a:gd name="T55" fmla="*/ 0 h 1223"/>
                <a:gd name="T56" fmla="*/ 1 w 1011"/>
                <a:gd name="T57" fmla="*/ 0 h 1223"/>
                <a:gd name="T58" fmla="*/ 1 w 1011"/>
                <a:gd name="T59" fmla="*/ 0 h 1223"/>
                <a:gd name="T60" fmla="*/ 1 w 1011"/>
                <a:gd name="T61" fmla="*/ 0 h 1223"/>
                <a:gd name="T62" fmla="*/ 1 w 1011"/>
                <a:gd name="T63" fmla="*/ 0 h 1223"/>
                <a:gd name="T64" fmla="*/ 1 w 1011"/>
                <a:gd name="T65" fmla="*/ 0 h 1223"/>
                <a:gd name="T66" fmla="*/ 1 w 1011"/>
                <a:gd name="T67" fmla="*/ 0 h 1223"/>
                <a:gd name="T68" fmla="*/ 1 w 1011"/>
                <a:gd name="T69" fmla="*/ 0 h 122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11"/>
                <a:gd name="T106" fmla="*/ 0 h 1223"/>
                <a:gd name="T107" fmla="*/ 1011 w 1011"/>
                <a:gd name="T108" fmla="*/ 1223 h 122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11" h="1223">
                  <a:moveTo>
                    <a:pt x="919" y="0"/>
                  </a:moveTo>
                  <a:lnTo>
                    <a:pt x="914" y="112"/>
                  </a:lnTo>
                  <a:lnTo>
                    <a:pt x="902" y="222"/>
                  </a:lnTo>
                  <a:lnTo>
                    <a:pt x="879" y="326"/>
                  </a:lnTo>
                  <a:lnTo>
                    <a:pt x="847" y="428"/>
                  </a:lnTo>
                  <a:lnTo>
                    <a:pt x="808" y="525"/>
                  </a:lnTo>
                  <a:lnTo>
                    <a:pt x="763" y="619"/>
                  </a:lnTo>
                  <a:lnTo>
                    <a:pt x="710" y="703"/>
                  </a:lnTo>
                  <a:lnTo>
                    <a:pt x="650" y="785"/>
                  </a:lnTo>
                  <a:lnTo>
                    <a:pt x="585" y="857"/>
                  </a:lnTo>
                  <a:lnTo>
                    <a:pt x="514" y="920"/>
                  </a:lnTo>
                  <a:lnTo>
                    <a:pt x="438" y="979"/>
                  </a:lnTo>
                  <a:lnTo>
                    <a:pt x="358" y="1026"/>
                  </a:lnTo>
                  <a:lnTo>
                    <a:pt x="274" y="1063"/>
                  </a:lnTo>
                  <a:lnTo>
                    <a:pt x="185" y="1092"/>
                  </a:lnTo>
                  <a:lnTo>
                    <a:pt x="94" y="1109"/>
                  </a:lnTo>
                  <a:lnTo>
                    <a:pt x="0" y="1115"/>
                  </a:lnTo>
                  <a:lnTo>
                    <a:pt x="0" y="1223"/>
                  </a:lnTo>
                  <a:lnTo>
                    <a:pt x="102" y="1217"/>
                  </a:lnTo>
                  <a:lnTo>
                    <a:pt x="204" y="1198"/>
                  </a:lnTo>
                  <a:lnTo>
                    <a:pt x="301" y="1167"/>
                  </a:lnTo>
                  <a:lnTo>
                    <a:pt x="393" y="1125"/>
                  </a:lnTo>
                  <a:lnTo>
                    <a:pt x="482" y="1072"/>
                  </a:lnTo>
                  <a:lnTo>
                    <a:pt x="566" y="1009"/>
                  </a:lnTo>
                  <a:lnTo>
                    <a:pt x="645" y="939"/>
                  </a:lnTo>
                  <a:lnTo>
                    <a:pt x="716" y="858"/>
                  </a:lnTo>
                  <a:lnTo>
                    <a:pt x="781" y="770"/>
                  </a:lnTo>
                  <a:lnTo>
                    <a:pt x="839" y="675"/>
                  </a:lnTo>
                  <a:lnTo>
                    <a:pt x="889" y="573"/>
                  </a:lnTo>
                  <a:lnTo>
                    <a:pt x="932" y="470"/>
                  </a:lnTo>
                  <a:lnTo>
                    <a:pt x="965" y="358"/>
                  </a:lnTo>
                  <a:lnTo>
                    <a:pt x="991" y="240"/>
                  </a:lnTo>
                  <a:lnTo>
                    <a:pt x="1006" y="121"/>
                  </a:lnTo>
                  <a:lnTo>
                    <a:pt x="1011" y="0"/>
                  </a:lnTo>
                  <a:lnTo>
                    <a:pt x="919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21523" name="Group 34"/>
            <p:cNvGrpSpPr>
              <a:grpSpLocks/>
            </p:cNvGrpSpPr>
            <p:nvPr/>
          </p:nvGrpSpPr>
          <p:grpSpPr bwMode="auto">
            <a:xfrm>
              <a:off x="4368" y="2880"/>
              <a:ext cx="1200" cy="1264"/>
              <a:chOff x="3120" y="1632"/>
              <a:chExt cx="2640" cy="2704"/>
            </a:xfrm>
          </p:grpSpPr>
          <p:pic>
            <p:nvPicPr>
              <p:cNvPr id="21524" name="Picture 35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08" y="3296"/>
                <a:ext cx="1152" cy="10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25" name="Picture 36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40" y="2352"/>
                <a:ext cx="576" cy="5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26" name="Picture 37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80" y="3696"/>
                <a:ext cx="720" cy="6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27" name="Picture 38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44" y="2784"/>
                <a:ext cx="816" cy="7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28" name="Picture 39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52" y="3808"/>
                <a:ext cx="576" cy="5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29" name="Picture 40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20" y="3888"/>
                <a:ext cx="432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30" name="Picture 41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06" y="1979"/>
                <a:ext cx="432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31" name="Picture 42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32" y="1632"/>
                <a:ext cx="336" cy="2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32" name="Picture 43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68" y="3141"/>
                <a:ext cx="912" cy="8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1585" name="AutoShape 81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5159376" y="1155978"/>
            <a:ext cx="184731" cy="369332"/>
          </a:xfrm>
          <a:prstGeom prst="actionButtonEnd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2476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4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0" grpId="0" build="allAtOnce"/>
      <p:bldP spid="24580" grpId="1" build="allAtOnce"/>
      <p:bldP spid="24581" grpId="0"/>
      <p:bldP spid="2458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02" name="Group 2"/>
          <p:cNvGrpSpPr>
            <a:grpSpLocks/>
          </p:cNvGrpSpPr>
          <p:nvPr/>
        </p:nvGrpSpPr>
        <p:grpSpPr bwMode="auto">
          <a:xfrm rot="10800000" flipH="1" flipV="1">
            <a:off x="8310564" y="5292726"/>
            <a:ext cx="2357437" cy="1565275"/>
            <a:chOff x="4368" y="2880"/>
            <a:chExt cx="1200" cy="1289"/>
          </a:xfrm>
        </p:grpSpPr>
        <p:sp>
          <p:nvSpPr>
            <p:cNvPr id="153603" name="Freeform 3"/>
            <p:cNvSpPr>
              <a:spLocks/>
            </p:cNvSpPr>
            <p:nvPr/>
          </p:nvSpPr>
          <p:spPr bwMode="auto">
            <a:xfrm>
              <a:off x="4819" y="3639"/>
              <a:ext cx="669" cy="393"/>
            </a:xfrm>
            <a:custGeom>
              <a:avLst/>
              <a:gdLst>
                <a:gd name="T0" fmla="*/ 0 w 1337"/>
                <a:gd name="T1" fmla="*/ 0 h 1572"/>
                <a:gd name="T2" fmla="*/ 1 w 1337"/>
                <a:gd name="T3" fmla="*/ 0 h 1572"/>
                <a:gd name="T4" fmla="*/ 1 w 1337"/>
                <a:gd name="T5" fmla="*/ 0 h 1572"/>
                <a:gd name="T6" fmla="*/ 1 w 1337"/>
                <a:gd name="T7" fmla="*/ 0 h 1572"/>
                <a:gd name="T8" fmla="*/ 1 w 1337"/>
                <a:gd name="T9" fmla="*/ 0 h 1572"/>
                <a:gd name="T10" fmla="*/ 1 w 1337"/>
                <a:gd name="T11" fmla="*/ 0 h 1572"/>
                <a:gd name="T12" fmla="*/ 1 w 1337"/>
                <a:gd name="T13" fmla="*/ 0 h 1572"/>
                <a:gd name="T14" fmla="*/ 1 w 1337"/>
                <a:gd name="T15" fmla="*/ 0 h 1572"/>
                <a:gd name="T16" fmla="*/ 1 w 1337"/>
                <a:gd name="T17" fmla="*/ 0 h 1572"/>
                <a:gd name="T18" fmla="*/ 1 w 1337"/>
                <a:gd name="T19" fmla="*/ 0 h 1572"/>
                <a:gd name="T20" fmla="*/ 1 w 1337"/>
                <a:gd name="T21" fmla="*/ 0 h 1572"/>
                <a:gd name="T22" fmla="*/ 1 w 1337"/>
                <a:gd name="T23" fmla="*/ 0 h 1572"/>
                <a:gd name="T24" fmla="*/ 1 w 1337"/>
                <a:gd name="T25" fmla="*/ 0 h 1572"/>
                <a:gd name="T26" fmla="*/ 1 w 1337"/>
                <a:gd name="T27" fmla="*/ 0 h 1572"/>
                <a:gd name="T28" fmla="*/ 1 w 1337"/>
                <a:gd name="T29" fmla="*/ 0 h 1572"/>
                <a:gd name="T30" fmla="*/ 1 w 1337"/>
                <a:gd name="T31" fmla="*/ 0 h 1572"/>
                <a:gd name="T32" fmla="*/ 1 w 1337"/>
                <a:gd name="T33" fmla="*/ 0 h 1572"/>
                <a:gd name="T34" fmla="*/ 1 w 1337"/>
                <a:gd name="T35" fmla="*/ 0 h 1572"/>
                <a:gd name="T36" fmla="*/ 1 w 1337"/>
                <a:gd name="T37" fmla="*/ 0 h 1572"/>
                <a:gd name="T38" fmla="*/ 1 w 1337"/>
                <a:gd name="T39" fmla="*/ 0 h 1572"/>
                <a:gd name="T40" fmla="*/ 1 w 1337"/>
                <a:gd name="T41" fmla="*/ 0 h 1572"/>
                <a:gd name="T42" fmla="*/ 1 w 1337"/>
                <a:gd name="T43" fmla="*/ 0 h 1572"/>
                <a:gd name="T44" fmla="*/ 1 w 1337"/>
                <a:gd name="T45" fmla="*/ 0 h 1572"/>
                <a:gd name="T46" fmla="*/ 1 w 1337"/>
                <a:gd name="T47" fmla="*/ 0 h 1572"/>
                <a:gd name="T48" fmla="*/ 1 w 1337"/>
                <a:gd name="T49" fmla="*/ 0 h 1572"/>
                <a:gd name="T50" fmla="*/ 1 w 1337"/>
                <a:gd name="T51" fmla="*/ 0 h 1572"/>
                <a:gd name="T52" fmla="*/ 1 w 1337"/>
                <a:gd name="T53" fmla="*/ 0 h 1572"/>
                <a:gd name="T54" fmla="*/ 1 w 1337"/>
                <a:gd name="T55" fmla="*/ 0 h 1572"/>
                <a:gd name="T56" fmla="*/ 1 w 1337"/>
                <a:gd name="T57" fmla="*/ 0 h 1572"/>
                <a:gd name="T58" fmla="*/ 1 w 1337"/>
                <a:gd name="T59" fmla="*/ 0 h 1572"/>
                <a:gd name="T60" fmla="*/ 1 w 1337"/>
                <a:gd name="T61" fmla="*/ 0 h 1572"/>
                <a:gd name="T62" fmla="*/ 1 w 1337"/>
                <a:gd name="T63" fmla="*/ 0 h 1572"/>
                <a:gd name="T64" fmla="*/ 1 w 1337"/>
                <a:gd name="T65" fmla="*/ 0 h 1572"/>
                <a:gd name="T66" fmla="*/ 0 w 1337"/>
                <a:gd name="T67" fmla="*/ 0 h 1572"/>
                <a:gd name="T68" fmla="*/ 0 w 1337"/>
                <a:gd name="T69" fmla="*/ 0 h 157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337"/>
                <a:gd name="T106" fmla="*/ 0 h 1572"/>
                <a:gd name="T107" fmla="*/ 1337 w 1337"/>
                <a:gd name="T108" fmla="*/ 1572 h 157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337" h="1572">
                  <a:moveTo>
                    <a:pt x="0" y="1572"/>
                  </a:moveTo>
                  <a:lnTo>
                    <a:pt x="136" y="1565"/>
                  </a:lnTo>
                  <a:lnTo>
                    <a:pt x="269" y="1541"/>
                  </a:lnTo>
                  <a:lnTo>
                    <a:pt x="398" y="1500"/>
                  </a:lnTo>
                  <a:lnTo>
                    <a:pt x="521" y="1447"/>
                  </a:lnTo>
                  <a:lnTo>
                    <a:pt x="637" y="1382"/>
                  </a:lnTo>
                  <a:lnTo>
                    <a:pt x="748" y="1304"/>
                  </a:lnTo>
                  <a:lnTo>
                    <a:pt x="850" y="1213"/>
                  </a:lnTo>
                  <a:lnTo>
                    <a:pt x="946" y="1112"/>
                  </a:lnTo>
                  <a:lnTo>
                    <a:pt x="1032" y="999"/>
                  </a:lnTo>
                  <a:lnTo>
                    <a:pt x="1109" y="879"/>
                  </a:lnTo>
                  <a:lnTo>
                    <a:pt x="1176" y="749"/>
                  </a:lnTo>
                  <a:lnTo>
                    <a:pt x="1231" y="612"/>
                  </a:lnTo>
                  <a:lnTo>
                    <a:pt x="1276" y="468"/>
                  </a:lnTo>
                  <a:lnTo>
                    <a:pt x="1311" y="316"/>
                  </a:lnTo>
                  <a:lnTo>
                    <a:pt x="1331" y="160"/>
                  </a:lnTo>
                  <a:lnTo>
                    <a:pt x="1337" y="0"/>
                  </a:lnTo>
                  <a:lnTo>
                    <a:pt x="1245" y="0"/>
                  </a:lnTo>
                  <a:lnTo>
                    <a:pt x="1238" y="149"/>
                  </a:lnTo>
                  <a:lnTo>
                    <a:pt x="1221" y="297"/>
                  </a:lnTo>
                  <a:lnTo>
                    <a:pt x="1189" y="436"/>
                  </a:lnTo>
                  <a:lnTo>
                    <a:pt x="1148" y="570"/>
                  </a:lnTo>
                  <a:lnTo>
                    <a:pt x="1094" y="698"/>
                  </a:lnTo>
                  <a:lnTo>
                    <a:pt x="1033" y="817"/>
                  </a:lnTo>
                  <a:lnTo>
                    <a:pt x="961" y="931"/>
                  </a:lnTo>
                  <a:lnTo>
                    <a:pt x="881" y="1035"/>
                  </a:lnTo>
                  <a:lnTo>
                    <a:pt x="793" y="1130"/>
                  </a:lnTo>
                  <a:lnTo>
                    <a:pt x="696" y="1214"/>
                  </a:lnTo>
                  <a:lnTo>
                    <a:pt x="594" y="1286"/>
                  </a:lnTo>
                  <a:lnTo>
                    <a:pt x="485" y="1348"/>
                  </a:lnTo>
                  <a:lnTo>
                    <a:pt x="372" y="1398"/>
                  </a:lnTo>
                  <a:lnTo>
                    <a:pt x="253" y="1435"/>
                  </a:lnTo>
                  <a:lnTo>
                    <a:pt x="128" y="1455"/>
                  </a:lnTo>
                  <a:lnTo>
                    <a:pt x="0" y="1464"/>
                  </a:lnTo>
                  <a:lnTo>
                    <a:pt x="0" y="1572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3604" name="Freeform 4"/>
            <p:cNvSpPr>
              <a:spLocks/>
            </p:cNvSpPr>
            <p:nvPr/>
          </p:nvSpPr>
          <p:spPr bwMode="auto">
            <a:xfrm>
              <a:off x="4819" y="3639"/>
              <a:ext cx="588" cy="346"/>
            </a:xfrm>
            <a:custGeom>
              <a:avLst/>
              <a:gdLst>
                <a:gd name="T0" fmla="*/ 1 w 1176"/>
                <a:gd name="T1" fmla="*/ 0 h 1382"/>
                <a:gd name="T2" fmla="*/ 1 w 1176"/>
                <a:gd name="T3" fmla="*/ 0 h 1382"/>
                <a:gd name="T4" fmla="*/ 1 w 1176"/>
                <a:gd name="T5" fmla="*/ 0 h 1382"/>
                <a:gd name="T6" fmla="*/ 1 w 1176"/>
                <a:gd name="T7" fmla="*/ 0 h 1382"/>
                <a:gd name="T8" fmla="*/ 1 w 1176"/>
                <a:gd name="T9" fmla="*/ 0 h 1382"/>
                <a:gd name="T10" fmla="*/ 1 w 1176"/>
                <a:gd name="T11" fmla="*/ 0 h 1382"/>
                <a:gd name="T12" fmla="*/ 1 w 1176"/>
                <a:gd name="T13" fmla="*/ 0 h 1382"/>
                <a:gd name="T14" fmla="*/ 1 w 1176"/>
                <a:gd name="T15" fmla="*/ 0 h 1382"/>
                <a:gd name="T16" fmla="*/ 1 w 1176"/>
                <a:gd name="T17" fmla="*/ 0 h 1382"/>
                <a:gd name="T18" fmla="*/ 1 w 1176"/>
                <a:gd name="T19" fmla="*/ 0 h 1382"/>
                <a:gd name="T20" fmla="*/ 1 w 1176"/>
                <a:gd name="T21" fmla="*/ 0 h 1382"/>
                <a:gd name="T22" fmla="*/ 1 w 1176"/>
                <a:gd name="T23" fmla="*/ 0 h 1382"/>
                <a:gd name="T24" fmla="*/ 1 w 1176"/>
                <a:gd name="T25" fmla="*/ 0 h 1382"/>
                <a:gd name="T26" fmla="*/ 1 w 1176"/>
                <a:gd name="T27" fmla="*/ 0 h 1382"/>
                <a:gd name="T28" fmla="*/ 1 w 1176"/>
                <a:gd name="T29" fmla="*/ 0 h 1382"/>
                <a:gd name="T30" fmla="*/ 1 w 1176"/>
                <a:gd name="T31" fmla="*/ 0 h 1382"/>
                <a:gd name="T32" fmla="*/ 0 w 1176"/>
                <a:gd name="T33" fmla="*/ 0 h 1382"/>
                <a:gd name="T34" fmla="*/ 0 w 1176"/>
                <a:gd name="T35" fmla="*/ 0 h 1382"/>
                <a:gd name="T36" fmla="*/ 1 w 1176"/>
                <a:gd name="T37" fmla="*/ 0 h 1382"/>
                <a:gd name="T38" fmla="*/ 1 w 1176"/>
                <a:gd name="T39" fmla="*/ 0 h 1382"/>
                <a:gd name="T40" fmla="*/ 1 w 1176"/>
                <a:gd name="T41" fmla="*/ 0 h 1382"/>
                <a:gd name="T42" fmla="*/ 1 w 1176"/>
                <a:gd name="T43" fmla="*/ 0 h 1382"/>
                <a:gd name="T44" fmla="*/ 1 w 1176"/>
                <a:gd name="T45" fmla="*/ 0 h 1382"/>
                <a:gd name="T46" fmla="*/ 1 w 1176"/>
                <a:gd name="T47" fmla="*/ 0 h 1382"/>
                <a:gd name="T48" fmla="*/ 1 w 1176"/>
                <a:gd name="T49" fmla="*/ 0 h 1382"/>
                <a:gd name="T50" fmla="*/ 1 w 1176"/>
                <a:gd name="T51" fmla="*/ 0 h 1382"/>
                <a:gd name="T52" fmla="*/ 1 w 1176"/>
                <a:gd name="T53" fmla="*/ 0 h 1382"/>
                <a:gd name="T54" fmla="*/ 1 w 1176"/>
                <a:gd name="T55" fmla="*/ 0 h 1382"/>
                <a:gd name="T56" fmla="*/ 1 w 1176"/>
                <a:gd name="T57" fmla="*/ 0 h 1382"/>
                <a:gd name="T58" fmla="*/ 1 w 1176"/>
                <a:gd name="T59" fmla="*/ 0 h 1382"/>
                <a:gd name="T60" fmla="*/ 1 w 1176"/>
                <a:gd name="T61" fmla="*/ 0 h 1382"/>
                <a:gd name="T62" fmla="*/ 1 w 1176"/>
                <a:gd name="T63" fmla="*/ 0 h 1382"/>
                <a:gd name="T64" fmla="*/ 1 w 1176"/>
                <a:gd name="T65" fmla="*/ 0 h 1382"/>
                <a:gd name="T66" fmla="*/ 1 w 1176"/>
                <a:gd name="T67" fmla="*/ 0 h 1382"/>
                <a:gd name="T68" fmla="*/ 1 w 1176"/>
                <a:gd name="T69" fmla="*/ 0 h 138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176"/>
                <a:gd name="T106" fmla="*/ 0 h 1382"/>
                <a:gd name="T107" fmla="*/ 1176 w 1176"/>
                <a:gd name="T108" fmla="*/ 1382 h 138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76" h="1382">
                  <a:moveTo>
                    <a:pt x="1083" y="0"/>
                  </a:moveTo>
                  <a:lnTo>
                    <a:pt x="1078" y="131"/>
                  </a:lnTo>
                  <a:lnTo>
                    <a:pt x="1062" y="257"/>
                  </a:lnTo>
                  <a:lnTo>
                    <a:pt x="1036" y="379"/>
                  </a:lnTo>
                  <a:lnTo>
                    <a:pt x="999" y="495"/>
                  </a:lnTo>
                  <a:lnTo>
                    <a:pt x="953" y="607"/>
                  </a:lnTo>
                  <a:lnTo>
                    <a:pt x="898" y="713"/>
                  </a:lnTo>
                  <a:lnTo>
                    <a:pt x="836" y="811"/>
                  </a:lnTo>
                  <a:lnTo>
                    <a:pt x="767" y="901"/>
                  </a:lnTo>
                  <a:lnTo>
                    <a:pt x="691" y="982"/>
                  </a:lnTo>
                  <a:lnTo>
                    <a:pt x="606" y="1056"/>
                  </a:lnTo>
                  <a:lnTo>
                    <a:pt x="516" y="1120"/>
                  </a:lnTo>
                  <a:lnTo>
                    <a:pt x="421" y="1174"/>
                  </a:lnTo>
                  <a:lnTo>
                    <a:pt x="322" y="1217"/>
                  </a:lnTo>
                  <a:lnTo>
                    <a:pt x="219" y="1248"/>
                  </a:lnTo>
                  <a:lnTo>
                    <a:pt x="111" y="1267"/>
                  </a:lnTo>
                  <a:lnTo>
                    <a:pt x="0" y="1274"/>
                  </a:lnTo>
                  <a:lnTo>
                    <a:pt x="0" y="1382"/>
                  </a:lnTo>
                  <a:lnTo>
                    <a:pt x="120" y="1376"/>
                  </a:lnTo>
                  <a:lnTo>
                    <a:pt x="236" y="1353"/>
                  </a:lnTo>
                  <a:lnTo>
                    <a:pt x="349" y="1320"/>
                  </a:lnTo>
                  <a:lnTo>
                    <a:pt x="456" y="1274"/>
                  </a:lnTo>
                  <a:lnTo>
                    <a:pt x="560" y="1216"/>
                  </a:lnTo>
                  <a:lnTo>
                    <a:pt x="658" y="1145"/>
                  </a:lnTo>
                  <a:lnTo>
                    <a:pt x="748" y="1066"/>
                  </a:lnTo>
                  <a:lnTo>
                    <a:pt x="831" y="977"/>
                  </a:lnTo>
                  <a:lnTo>
                    <a:pt x="907" y="879"/>
                  </a:lnTo>
                  <a:lnTo>
                    <a:pt x="975" y="773"/>
                  </a:lnTo>
                  <a:lnTo>
                    <a:pt x="1034" y="659"/>
                  </a:lnTo>
                  <a:lnTo>
                    <a:pt x="1083" y="536"/>
                  </a:lnTo>
                  <a:lnTo>
                    <a:pt x="1123" y="410"/>
                  </a:lnTo>
                  <a:lnTo>
                    <a:pt x="1151" y="277"/>
                  </a:lnTo>
                  <a:lnTo>
                    <a:pt x="1170" y="141"/>
                  </a:lnTo>
                  <a:lnTo>
                    <a:pt x="1176" y="0"/>
                  </a:lnTo>
                  <a:lnTo>
                    <a:pt x="1083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3605" name="Freeform 5"/>
            <p:cNvSpPr>
              <a:spLocks/>
            </p:cNvSpPr>
            <p:nvPr/>
          </p:nvSpPr>
          <p:spPr bwMode="auto">
            <a:xfrm>
              <a:off x="4819" y="3639"/>
              <a:ext cx="507" cy="298"/>
            </a:xfrm>
            <a:custGeom>
              <a:avLst/>
              <a:gdLst>
                <a:gd name="T0" fmla="*/ 1 w 1014"/>
                <a:gd name="T1" fmla="*/ 0 h 1193"/>
                <a:gd name="T2" fmla="*/ 1 w 1014"/>
                <a:gd name="T3" fmla="*/ 0 h 1193"/>
                <a:gd name="T4" fmla="*/ 1 w 1014"/>
                <a:gd name="T5" fmla="*/ 0 h 1193"/>
                <a:gd name="T6" fmla="*/ 1 w 1014"/>
                <a:gd name="T7" fmla="*/ 0 h 1193"/>
                <a:gd name="T8" fmla="*/ 1 w 1014"/>
                <a:gd name="T9" fmla="*/ 0 h 1193"/>
                <a:gd name="T10" fmla="*/ 1 w 1014"/>
                <a:gd name="T11" fmla="*/ 0 h 1193"/>
                <a:gd name="T12" fmla="*/ 1 w 1014"/>
                <a:gd name="T13" fmla="*/ 0 h 1193"/>
                <a:gd name="T14" fmla="*/ 1 w 1014"/>
                <a:gd name="T15" fmla="*/ 0 h 1193"/>
                <a:gd name="T16" fmla="*/ 1 w 1014"/>
                <a:gd name="T17" fmla="*/ 0 h 1193"/>
                <a:gd name="T18" fmla="*/ 1 w 1014"/>
                <a:gd name="T19" fmla="*/ 0 h 1193"/>
                <a:gd name="T20" fmla="*/ 1 w 1014"/>
                <a:gd name="T21" fmla="*/ 0 h 1193"/>
                <a:gd name="T22" fmla="*/ 1 w 1014"/>
                <a:gd name="T23" fmla="*/ 0 h 1193"/>
                <a:gd name="T24" fmla="*/ 1 w 1014"/>
                <a:gd name="T25" fmla="*/ 0 h 1193"/>
                <a:gd name="T26" fmla="*/ 1 w 1014"/>
                <a:gd name="T27" fmla="*/ 0 h 1193"/>
                <a:gd name="T28" fmla="*/ 1 w 1014"/>
                <a:gd name="T29" fmla="*/ 0 h 1193"/>
                <a:gd name="T30" fmla="*/ 1 w 1014"/>
                <a:gd name="T31" fmla="*/ 0 h 1193"/>
                <a:gd name="T32" fmla="*/ 0 w 1014"/>
                <a:gd name="T33" fmla="*/ 0 h 1193"/>
                <a:gd name="T34" fmla="*/ 0 w 1014"/>
                <a:gd name="T35" fmla="*/ 0 h 1193"/>
                <a:gd name="T36" fmla="*/ 1 w 1014"/>
                <a:gd name="T37" fmla="*/ 0 h 1193"/>
                <a:gd name="T38" fmla="*/ 1 w 1014"/>
                <a:gd name="T39" fmla="*/ 0 h 1193"/>
                <a:gd name="T40" fmla="*/ 1 w 1014"/>
                <a:gd name="T41" fmla="*/ 0 h 1193"/>
                <a:gd name="T42" fmla="*/ 1 w 1014"/>
                <a:gd name="T43" fmla="*/ 0 h 1193"/>
                <a:gd name="T44" fmla="*/ 1 w 1014"/>
                <a:gd name="T45" fmla="*/ 0 h 1193"/>
                <a:gd name="T46" fmla="*/ 1 w 1014"/>
                <a:gd name="T47" fmla="*/ 0 h 1193"/>
                <a:gd name="T48" fmla="*/ 1 w 1014"/>
                <a:gd name="T49" fmla="*/ 0 h 1193"/>
                <a:gd name="T50" fmla="*/ 1 w 1014"/>
                <a:gd name="T51" fmla="*/ 0 h 1193"/>
                <a:gd name="T52" fmla="*/ 1 w 1014"/>
                <a:gd name="T53" fmla="*/ 0 h 1193"/>
                <a:gd name="T54" fmla="*/ 1 w 1014"/>
                <a:gd name="T55" fmla="*/ 0 h 1193"/>
                <a:gd name="T56" fmla="*/ 1 w 1014"/>
                <a:gd name="T57" fmla="*/ 0 h 1193"/>
                <a:gd name="T58" fmla="*/ 1 w 1014"/>
                <a:gd name="T59" fmla="*/ 0 h 1193"/>
                <a:gd name="T60" fmla="*/ 1 w 1014"/>
                <a:gd name="T61" fmla="*/ 0 h 1193"/>
                <a:gd name="T62" fmla="*/ 1 w 1014"/>
                <a:gd name="T63" fmla="*/ 0 h 1193"/>
                <a:gd name="T64" fmla="*/ 1 w 1014"/>
                <a:gd name="T65" fmla="*/ 0 h 1193"/>
                <a:gd name="T66" fmla="*/ 1 w 1014"/>
                <a:gd name="T67" fmla="*/ 0 h 1193"/>
                <a:gd name="T68" fmla="*/ 1 w 1014"/>
                <a:gd name="T69" fmla="*/ 0 h 119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14"/>
                <a:gd name="T106" fmla="*/ 0 h 1193"/>
                <a:gd name="T107" fmla="*/ 1014 w 1014"/>
                <a:gd name="T108" fmla="*/ 1193 h 119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14" h="1193">
                  <a:moveTo>
                    <a:pt x="922" y="0"/>
                  </a:moveTo>
                  <a:lnTo>
                    <a:pt x="916" y="112"/>
                  </a:lnTo>
                  <a:lnTo>
                    <a:pt x="904" y="220"/>
                  </a:lnTo>
                  <a:lnTo>
                    <a:pt x="881" y="322"/>
                  </a:lnTo>
                  <a:lnTo>
                    <a:pt x="850" y="423"/>
                  </a:lnTo>
                  <a:lnTo>
                    <a:pt x="810" y="517"/>
                  </a:lnTo>
                  <a:lnTo>
                    <a:pt x="764" y="607"/>
                  </a:lnTo>
                  <a:lnTo>
                    <a:pt x="711" y="691"/>
                  </a:lnTo>
                  <a:lnTo>
                    <a:pt x="651" y="767"/>
                  </a:lnTo>
                  <a:lnTo>
                    <a:pt x="587" y="838"/>
                  </a:lnTo>
                  <a:lnTo>
                    <a:pt x="515" y="899"/>
                  </a:lnTo>
                  <a:lnTo>
                    <a:pt x="439" y="953"/>
                  </a:lnTo>
                  <a:lnTo>
                    <a:pt x="359" y="1000"/>
                  </a:lnTo>
                  <a:lnTo>
                    <a:pt x="275" y="1037"/>
                  </a:lnTo>
                  <a:lnTo>
                    <a:pt x="186" y="1064"/>
                  </a:lnTo>
                  <a:lnTo>
                    <a:pt x="95" y="1078"/>
                  </a:lnTo>
                  <a:lnTo>
                    <a:pt x="0" y="1085"/>
                  </a:lnTo>
                  <a:lnTo>
                    <a:pt x="0" y="1193"/>
                  </a:lnTo>
                  <a:lnTo>
                    <a:pt x="104" y="1187"/>
                  </a:lnTo>
                  <a:lnTo>
                    <a:pt x="202" y="1169"/>
                  </a:lnTo>
                  <a:lnTo>
                    <a:pt x="302" y="1139"/>
                  </a:lnTo>
                  <a:lnTo>
                    <a:pt x="394" y="1100"/>
                  </a:lnTo>
                  <a:lnTo>
                    <a:pt x="483" y="1049"/>
                  </a:lnTo>
                  <a:lnTo>
                    <a:pt x="567" y="989"/>
                  </a:lnTo>
                  <a:lnTo>
                    <a:pt x="644" y="921"/>
                  </a:lnTo>
                  <a:lnTo>
                    <a:pt x="717" y="844"/>
                  </a:lnTo>
                  <a:lnTo>
                    <a:pt x="781" y="759"/>
                  </a:lnTo>
                  <a:lnTo>
                    <a:pt x="840" y="667"/>
                  </a:lnTo>
                  <a:lnTo>
                    <a:pt x="892" y="569"/>
                  </a:lnTo>
                  <a:lnTo>
                    <a:pt x="933" y="465"/>
                  </a:lnTo>
                  <a:lnTo>
                    <a:pt x="968" y="355"/>
                  </a:lnTo>
                  <a:lnTo>
                    <a:pt x="993" y="239"/>
                  </a:lnTo>
                  <a:lnTo>
                    <a:pt x="1008" y="122"/>
                  </a:lnTo>
                  <a:lnTo>
                    <a:pt x="1014" y="0"/>
                  </a:lnTo>
                  <a:lnTo>
                    <a:pt x="922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3606" name="Freeform 6"/>
            <p:cNvSpPr>
              <a:spLocks/>
            </p:cNvSpPr>
            <p:nvPr/>
          </p:nvSpPr>
          <p:spPr bwMode="auto">
            <a:xfrm>
              <a:off x="4586" y="3776"/>
              <a:ext cx="635" cy="374"/>
            </a:xfrm>
            <a:custGeom>
              <a:avLst/>
              <a:gdLst>
                <a:gd name="T0" fmla="*/ 0 w 1272"/>
                <a:gd name="T1" fmla="*/ 0 h 1495"/>
                <a:gd name="T2" fmla="*/ 0 w 1272"/>
                <a:gd name="T3" fmla="*/ 0 h 1495"/>
                <a:gd name="T4" fmla="*/ 0 w 1272"/>
                <a:gd name="T5" fmla="*/ 0 h 1495"/>
                <a:gd name="T6" fmla="*/ 0 w 1272"/>
                <a:gd name="T7" fmla="*/ 0 h 1495"/>
                <a:gd name="T8" fmla="*/ 0 w 1272"/>
                <a:gd name="T9" fmla="*/ 0 h 1495"/>
                <a:gd name="T10" fmla="*/ 0 w 1272"/>
                <a:gd name="T11" fmla="*/ 0 h 1495"/>
                <a:gd name="T12" fmla="*/ 0 w 1272"/>
                <a:gd name="T13" fmla="*/ 0 h 1495"/>
                <a:gd name="T14" fmla="*/ 0 w 1272"/>
                <a:gd name="T15" fmla="*/ 0 h 1495"/>
                <a:gd name="T16" fmla="*/ 0 w 1272"/>
                <a:gd name="T17" fmla="*/ 0 h 1495"/>
                <a:gd name="T18" fmla="*/ 0 w 1272"/>
                <a:gd name="T19" fmla="*/ 0 h 1495"/>
                <a:gd name="T20" fmla="*/ 0 w 1272"/>
                <a:gd name="T21" fmla="*/ 0 h 1495"/>
                <a:gd name="T22" fmla="*/ 0 w 1272"/>
                <a:gd name="T23" fmla="*/ 0 h 1495"/>
                <a:gd name="T24" fmla="*/ 0 w 1272"/>
                <a:gd name="T25" fmla="*/ 0 h 1495"/>
                <a:gd name="T26" fmla="*/ 0 w 1272"/>
                <a:gd name="T27" fmla="*/ 0 h 1495"/>
                <a:gd name="T28" fmla="*/ 0 w 1272"/>
                <a:gd name="T29" fmla="*/ 0 h 1495"/>
                <a:gd name="T30" fmla="*/ 0 w 1272"/>
                <a:gd name="T31" fmla="*/ 0 h 1495"/>
                <a:gd name="T32" fmla="*/ 0 w 1272"/>
                <a:gd name="T33" fmla="*/ 0 h 1495"/>
                <a:gd name="T34" fmla="*/ 0 w 1272"/>
                <a:gd name="T35" fmla="*/ 0 h 1495"/>
                <a:gd name="T36" fmla="*/ 0 w 1272"/>
                <a:gd name="T37" fmla="*/ 0 h 1495"/>
                <a:gd name="T38" fmla="*/ 0 w 1272"/>
                <a:gd name="T39" fmla="*/ 0 h 1495"/>
                <a:gd name="T40" fmla="*/ 0 w 1272"/>
                <a:gd name="T41" fmla="*/ 0 h 1495"/>
                <a:gd name="T42" fmla="*/ 0 w 1272"/>
                <a:gd name="T43" fmla="*/ 0 h 1495"/>
                <a:gd name="T44" fmla="*/ 0 w 1272"/>
                <a:gd name="T45" fmla="*/ 0 h 1495"/>
                <a:gd name="T46" fmla="*/ 0 w 1272"/>
                <a:gd name="T47" fmla="*/ 0 h 1495"/>
                <a:gd name="T48" fmla="*/ 0 w 1272"/>
                <a:gd name="T49" fmla="*/ 0 h 1495"/>
                <a:gd name="T50" fmla="*/ 0 w 1272"/>
                <a:gd name="T51" fmla="*/ 0 h 1495"/>
                <a:gd name="T52" fmla="*/ 0 w 1272"/>
                <a:gd name="T53" fmla="*/ 0 h 1495"/>
                <a:gd name="T54" fmla="*/ 0 w 1272"/>
                <a:gd name="T55" fmla="*/ 0 h 1495"/>
                <a:gd name="T56" fmla="*/ 0 w 1272"/>
                <a:gd name="T57" fmla="*/ 0 h 1495"/>
                <a:gd name="T58" fmla="*/ 0 w 1272"/>
                <a:gd name="T59" fmla="*/ 0 h 1495"/>
                <a:gd name="T60" fmla="*/ 0 w 1272"/>
                <a:gd name="T61" fmla="*/ 0 h 1495"/>
                <a:gd name="T62" fmla="*/ 0 w 1272"/>
                <a:gd name="T63" fmla="*/ 0 h 1495"/>
                <a:gd name="T64" fmla="*/ 0 w 1272"/>
                <a:gd name="T65" fmla="*/ 0 h 1495"/>
                <a:gd name="T66" fmla="*/ 0 w 1272"/>
                <a:gd name="T67" fmla="*/ 0 h 1495"/>
                <a:gd name="T68" fmla="*/ 0 w 1272"/>
                <a:gd name="T69" fmla="*/ 0 h 149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272"/>
                <a:gd name="T106" fmla="*/ 0 h 1495"/>
                <a:gd name="T107" fmla="*/ 1272 w 1272"/>
                <a:gd name="T108" fmla="*/ 1495 h 149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272" h="1495">
                  <a:moveTo>
                    <a:pt x="989" y="0"/>
                  </a:moveTo>
                  <a:lnTo>
                    <a:pt x="984" y="121"/>
                  </a:lnTo>
                  <a:lnTo>
                    <a:pt x="969" y="236"/>
                  </a:lnTo>
                  <a:lnTo>
                    <a:pt x="945" y="348"/>
                  </a:lnTo>
                  <a:lnTo>
                    <a:pt x="913" y="452"/>
                  </a:lnTo>
                  <a:lnTo>
                    <a:pt x="871" y="554"/>
                  </a:lnTo>
                  <a:lnTo>
                    <a:pt x="820" y="650"/>
                  </a:lnTo>
                  <a:lnTo>
                    <a:pt x="764" y="742"/>
                  </a:lnTo>
                  <a:lnTo>
                    <a:pt x="700" y="823"/>
                  </a:lnTo>
                  <a:lnTo>
                    <a:pt x="632" y="897"/>
                  </a:lnTo>
                  <a:lnTo>
                    <a:pt x="553" y="964"/>
                  </a:lnTo>
                  <a:lnTo>
                    <a:pt x="472" y="1023"/>
                  </a:lnTo>
                  <a:lnTo>
                    <a:pt x="385" y="1072"/>
                  </a:lnTo>
                  <a:lnTo>
                    <a:pt x="295" y="1111"/>
                  </a:lnTo>
                  <a:lnTo>
                    <a:pt x="201" y="1139"/>
                  </a:lnTo>
                  <a:lnTo>
                    <a:pt x="102" y="1157"/>
                  </a:lnTo>
                  <a:lnTo>
                    <a:pt x="0" y="1162"/>
                  </a:lnTo>
                  <a:lnTo>
                    <a:pt x="0" y="1495"/>
                  </a:lnTo>
                  <a:lnTo>
                    <a:pt x="130" y="1487"/>
                  </a:lnTo>
                  <a:lnTo>
                    <a:pt x="254" y="1463"/>
                  </a:lnTo>
                  <a:lnTo>
                    <a:pt x="377" y="1428"/>
                  </a:lnTo>
                  <a:lnTo>
                    <a:pt x="493" y="1376"/>
                  </a:lnTo>
                  <a:lnTo>
                    <a:pt x="605" y="1314"/>
                  </a:lnTo>
                  <a:lnTo>
                    <a:pt x="711" y="1239"/>
                  </a:lnTo>
                  <a:lnTo>
                    <a:pt x="807" y="1153"/>
                  </a:lnTo>
                  <a:lnTo>
                    <a:pt x="899" y="1057"/>
                  </a:lnTo>
                  <a:lnTo>
                    <a:pt x="980" y="950"/>
                  </a:lnTo>
                  <a:lnTo>
                    <a:pt x="1054" y="837"/>
                  </a:lnTo>
                  <a:lnTo>
                    <a:pt x="1117" y="712"/>
                  </a:lnTo>
                  <a:lnTo>
                    <a:pt x="1171" y="581"/>
                  </a:lnTo>
                  <a:lnTo>
                    <a:pt x="1214" y="444"/>
                  </a:lnTo>
                  <a:lnTo>
                    <a:pt x="1244" y="300"/>
                  </a:lnTo>
                  <a:lnTo>
                    <a:pt x="1264" y="152"/>
                  </a:lnTo>
                  <a:lnTo>
                    <a:pt x="1272" y="0"/>
                  </a:lnTo>
                  <a:lnTo>
                    <a:pt x="989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3607" name="Freeform 7"/>
            <p:cNvSpPr>
              <a:spLocks/>
            </p:cNvSpPr>
            <p:nvPr/>
          </p:nvSpPr>
          <p:spPr bwMode="auto">
            <a:xfrm>
              <a:off x="4586" y="3776"/>
              <a:ext cx="669" cy="393"/>
            </a:xfrm>
            <a:custGeom>
              <a:avLst/>
              <a:gdLst>
                <a:gd name="T0" fmla="*/ 0 w 1338"/>
                <a:gd name="T1" fmla="*/ 0 h 1572"/>
                <a:gd name="T2" fmla="*/ 1 w 1338"/>
                <a:gd name="T3" fmla="*/ 0 h 1572"/>
                <a:gd name="T4" fmla="*/ 1 w 1338"/>
                <a:gd name="T5" fmla="*/ 0 h 1572"/>
                <a:gd name="T6" fmla="*/ 1 w 1338"/>
                <a:gd name="T7" fmla="*/ 0 h 1572"/>
                <a:gd name="T8" fmla="*/ 1 w 1338"/>
                <a:gd name="T9" fmla="*/ 0 h 1572"/>
                <a:gd name="T10" fmla="*/ 1 w 1338"/>
                <a:gd name="T11" fmla="*/ 0 h 1572"/>
                <a:gd name="T12" fmla="*/ 1 w 1338"/>
                <a:gd name="T13" fmla="*/ 0 h 1572"/>
                <a:gd name="T14" fmla="*/ 1 w 1338"/>
                <a:gd name="T15" fmla="*/ 0 h 1572"/>
                <a:gd name="T16" fmla="*/ 1 w 1338"/>
                <a:gd name="T17" fmla="*/ 0 h 1572"/>
                <a:gd name="T18" fmla="*/ 1 w 1338"/>
                <a:gd name="T19" fmla="*/ 0 h 1572"/>
                <a:gd name="T20" fmla="*/ 1 w 1338"/>
                <a:gd name="T21" fmla="*/ 0 h 1572"/>
                <a:gd name="T22" fmla="*/ 1 w 1338"/>
                <a:gd name="T23" fmla="*/ 0 h 1572"/>
                <a:gd name="T24" fmla="*/ 1 w 1338"/>
                <a:gd name="T25" fmla="*/ 0 h 1572"/>
                <a:gd name="T26" fmla="*/ 1 w 1338"/>
                <a:gd name="T27" fmla="*/ 0 h 1572"/>
                <a:gd name="T28" fmla="*/ 1 w 1338"/>
                <a:gd name="T29" fmla="*/ 0 h 1572"/>
                <a:gd name="T30" fmla="*/ 1 w 1338"/>
                <a:gd name="T31" fmla="*/ 0 h 1572"/>
                <a:gd name="T32" fmla="*/ 1 w 1338"/>
                <a:gd name="T33" fmla="*/ 0 h 1572"/>
                <a:gd name="T34" fmla="*/ 1 w 1338"/>
                <a:gd name="T35" fmla="*/ 0 h 1572"/>
                <a:gd name="T36" fmla="*/ 1 w 1338"/>
                <a:gd name="T37" fmla="*/ 0 h 1572"/>
                <a:gd name="T38" fmla="*/ 1 w 1338"/>
                <a:gd name="T39" fmla="*/ 0 h 1572"/>
                <a:gd name="T40" fmla="*/ 1 w 1338"/>
                <a:gd name="T41" fmla="*/ 0 h 1572"/>
                <a:gd name="T42" fmla="*/ 1 w 1338"/>
                <a:gd name="T43" fmla="*/ 0 h 1572"/>
                <a:gd name="T44" fmla="*/ 1 w 1338"/>
                <a:gd name="T45" fmla="*/ 0 h 1572"/>
                <a:gd name="T46" fmla="*/ 1 w 1338"/>
                <a:gd name="T47" fmla="*/ 0 h 1572"/>
                <a:gd name="T48" fmla="*/ 1 w 1338"/>
                <a:gd name="T49" fmla="*/ 0 h 1572"/>
                <a:gd name="T50" fmla="*/ 1 w 1338"/>
                <a:gd name="T51" fmla="*/ 0 h 1572"/>
                <a:gd name="T52" fmla="*/ 1 w 1338"/>
                <a:gd name="T53" fmla="*/ 0 h 1572"/>
                <a:gd name="T54" fmla="*/ 1 w 1338"/>
                <a:gd name="T55" fmla="*/ 0 h 1572"/>
                <a:gd name="T56" fmla="*/ 1 w 1338"/>
                <a:gd name="T57" fmla="*/ 0 h 1572"/>
                <a:gd name="T58" fmla="*/ 1 w 1338"/>
                <a:gd name="T59" fmla="*/ 0 h 1572"/>
                <a:gd name="T60" fmla="*/ 1 w 1338"/>
                <a:gd name="T61" fmla="*/ 0 h 1572"/>
                <a:gd name="T62" fmla="*/ 1 w 1338"/>
                <a:gd name="T63" fmla="*/ 0 h 1572"/>
                <a:gd name="T64" fmla="*/ 1 w 1338"/>
                <a:gd name="T65" fmla="*/ 0 h 1572"/>
                <a:gd name="T66" fmla="*/ 0 w 1338"/>
                <a:gd name="T67" fmla="*/ 0 h 1572"/>
                <a:gd name="T68" fmla="*/ 0 w 1338"/>
                <a:gd name="T69" fmla="*/ 0 h 157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338"/>
                <a:gd name="T106" fmla="*/ 0 h 1572"/>
                <a:gd name="T107" fmla="*/ 1338 w 1338"/>
                <a:gd name="T108" fmla="*/ 1572 h 157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338" h="1572">
                  <a:moveTo>
                    <a:pt x="0" y="1572"/>
                  </a:moveTo>
                  <a:lnTo>
                    <a:pt x="137" y="1564"/>
                  </a:lnTo>
                  <a:lnTo>
                    <a:pt x="271" y="1540"/>
                  </a:lnTo>
                  <a:lnTo>
                    <a:pt x="399" y="1501"/>
                  </a:lnTo>
                  <a:lnTo>
                    <a:pt x="521" y="1448"/>
                  </a:lnTo>
                  <a:lnTo>
                    <a:pt x="638" y="1382"/>
                  </a:lnTo>
                  <a:lnTo>
                    <a:pt x="749" y="1304"/>
                  </a:lnTo>
                  <a:lnTo>
                    <a:pt x="850" y="1213"/>
                  </a:lnTo>
                  <a:lnTo>
                    <a:pt x="947" y="1112"/>
                  </a:lnTo>
                  <a:lnTo>
                    <a:pt x="1033" y="999"/>
                  </a:lnTo>
                  <a:lnTo>
                    <a:pt x="1110" y="879"/>
                  </a:lnTo>
                  <a:lnTo>
                    <a:pt x="1176" y="749"/>
                  </a:lnTo>
                  <a:lnTo>
                    <a:pt x="1232" y="612"/>
                  </a:lnTo>
                  <a:lnTo>
                    <a:pt x="1277" y="468"/>
                  </a:lnTo>
                  <a:lnTo>
                    <a:pt x="1311" y="316"/>
                  </a:lnTo>
                  <a:lnTo>
                    <a:pt x="1332" y="160"/>
                  </a:lnTo>
                  <a:lnTo>
                    <a:pt x="1338" y="0"/>
                  </a:lnTo>
                  <a:lnTo>
                    <a:pt x="1246" y="0"/>
                  </a:lnTo>
                  <a:lnTo>
                    <a:pt x="1240" y="150"/>
                  </a:lnTo>
                  <a:lnTo>
                    <a:pt x="1221" y="297"/>
                  </a:lnTo>
                  <a:lnTo>
                    <a:pt x="1190" y="436"/>
                  </a:lnTo>
                  <a:lnTo>
                    <a:pt x="1148" y="571"/>
                  </a:lnTo>
                  <a:lnTo>
                    <a:pt x="1095" y="698"/>
                  </a:lnTo>
                  <a:lnTo>
                    <a:pt x="1034" y="818"/>
                  </a:lnTo>
                  <a:lnTo>
                    <a:pt x="962" y="931"/>
                  </a:lnTo>
                  <a:lnTo>
                    <a:pt x="882" y="1036"/>
                  </a:lnTo>
                  <a:lnTo>
                    <a:pt x="794" y="1130"/>
                  </a:lnTo>
                  <a:lnTo>
                    <a:pt x="697" y="1215"/>
                  </a:lnTo>
                  <a:lnTo>
                    <a:pt x="595" y="1286"/>
                  </a:lnTo>
                  <a:lnTo>
                    <a:pt x="486" y="1348"/>
                  </a:lnTo>
                  <a:lnTo>
                    <a:pt x="372" y="1398"/>
                  </a:lnTo>
                  <a:lnTo>
                    <a:pt x="253" y="1435"/>
                  </a:lnTo>
                  <a:lnTo>
                    <a:pt x="129" y="1455"/>
                  </a:lnTo>
                  <a:lnTo>
                    <a:pt x="0" y="1464"/>
                  </a:lnTo>
                  <a:lnTo>
                    <a:pt x="0" y="1572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3608" name="Freeform 8"/>
            <p:cNvSpPr>
              <a:spLocks/>
            </p:cNvSpPr>
            <p:nvPr/>
          </p:nvSpPr>
          <p:spPr bwMode="auto">
            <a:xfrm>
              <a:off x="4586" y="3776"/>
              <a:ext cx="588" cy="346"/>
            </a:xfrm>
            <a:custGeom>
              <a:avLst/>
              <a:gdLst>
                <a:gd name="T0" fmla="*/ 1 w 1176"/>
                <a:gd name="T1" fmla="*/ 0 h 1383"/>
                <a:gd name="T2" fmla="*/ 1 w 1176"/>
                <a:gd name="T3" fmla="*/ 0 h 1383"/>
                <a:gd name="T4" fmla="*/ 1 w 1176"/>
                <a:gd name="T5" fmla="*/ 0 h 1383"/>
                <a:gd name="T6" fmla="*/ 1 w 1176"/>
                <a:gd name="T7" fmla="*/ 0 h 1383"/>
                <a:gd name="T8" fmla="*/ 1 w 1176"/>
                <a:gd name="T9" fmla="*/ 0 h 1383"/>
                <a:gd name="T10" fmla="*/ 1 w 1176"/>
                <a:gd name="T11" fmla="*/ 0 h 1383"/>
                <a:gd name="T12" fmla="*/ 1 w 1176"/>
                <a:gd name="T13" fmla="*/ 0 h 1383"/>
                <a:gd name="T14" fmla="*/ 1 w 1176"/>
                <a:gd name="T15" fmla="*/ 0 h 1383"/>
                <a:gd name="T16" fmla="*/ 1 w 1176"/>
                <a:gd name="T17" fmla="*/ 0 h 1383"/>
                <a:gd name="T18" fmla="*/ 1 w 1176"/>
                <a:gd name="T19" fmla="*/ 0 h 1383"/>
                <a:gd name="T20" fmla="*/ 1 w 1176"/>
                <a:gd name="T21" fmla="*/ 0 h 1383"/>
                <a:gd name="T22" fmla="*/ 1 w 1176"/>
                <a:gd name="T23" fmla="*/ 0 h 1383"/>
                <a:gd name="T24" fmla="*/ 1 w 1176"/>
                <a:gd name="T25" fmla="*/ 0 h 1383"/>
                <a:gd name="T26" fmla="*/ 1 w 1176"/>
                <a:gd name="T27" fmla="*/ 0 h 1383"/>
                <a:gd name="T28" fmla="*/ 1 w 1176"/>
                <a:gd name="T29" fmla="*/ 0 h 1383"/>
                <a:gd name="T30" fmla="*/ 1 w 1176"/>
                <a:gd name="T31" fmla="*/ 0 h 1383"/>
                <a:gd name="T32" fmla="*/ 0 w 1176"/>
                <a:gd name="T33" fmla="*/ 0 h 1383"/>
                <a:gd name="T34" fmla="*/ 0 w 1176"/>
                <a:gd name="T35" fmla="*/ 0 h 1383"/>
                <a:gd name="T36" fmla="*/ 1 w 1176"/>
                <a:gd name="T37" fmla="*/ 0 h 1383"/>
                <a:gd name="T38" fmla="*/ 1 w 1176"/>
                <a:gd name="T39" fmla="*/ 0 h 1383"/>
                <a:gd name="T40" fmla="*/ 1 w 1176"/>
                <a:gd name="T41" fmla="*/ 0 h 1383"/>
                <a:gd name="T42" fmla="*/ 1 w 1176"/>
                <a:gd name="T43" fmla="*/ 0 h 1383"/>
                <a:gd name="T44" fmla="*/ 1 w 1176"/>
                <a:gd name="T45" fmla="*/ 0 h 1383"/>
                <a:gd name="T46" fmla="*/ 1 w 1176"/>
                <a:gd name="T47" fmla="*/ 0 h 1383"/>
                <a:gd name="T48" fmla="*/ 1 w 1176"/>
                <a:gd name="T49" fmla="*/ 0 h 1383"/>
                <a:gd name="T50" fmla="*/ 1 w 1176"/>
                <a:gd name="T51" fmla="*/ 0 h 1383"/>
                <a:gd name="T52" fmla="*/ 1 w 1176"/>
                <a:gd name="T53" fmla="*/ 0 h 1383"/>
                <a:gd name="T54" fmla="*/ 1 w 1176"/>
                <a:gd name="T55" fmla="*/ 0 h 1383"/>
                <a:gd name="T56" fmla="*/ 1 w 1176"/>
                <a:gd name="T57" fmla="*/ 0 h 1383"/>
                <a:gd name="T58" fmla="*/ 1 w 1176"/>
                <a:gd name="T59" fmla="*/ 0 h 1383"/>
                <a:gd name="T60" fmla="*/ 1 w 1176"/>
                <a:gd name="T61" fmla="*/ 0 h 1383"/>
                <a:gd name="T62" fmla="*/ 1 w 1176"/>
                <a:gd name="T63" fmla="*/ 0 h 1383"/>
                <a:gd name="T64" fmla="*/ 1 w 1176"/>
                <a:gd name="T65" fmla="*/ 0 h 1383"/>
                <a:gd name="T66" fmla="*/ 1 w 1176"/>
                <a:gd name="T67" fmla="*/ 0 h 1383"/>
                <a:gd name="T68" fmla="*/ 1 w 1176"/>
                <a:gd name="T69" fmla="*/ 0 h 138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176"/>
                <a:gd name="T106" fmla="*/ 0 h 1383"/>
                <a:gd name="T107" fmla="*/ 1176 w 1176"/>
                <a:gd name="T108" fmla="*/ 1383 h 138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76" h="1383">
                  <a:moveTo>
                    <a:pt x="1084" y="0"/>
                  </a:moveTo>
                  <a:lnTo>
                    <a:pt x="1079" y="131"/>
                  </a:lnTo>
                  <a:lnTo>
                    <a:pt x="1063" y="259"/>
                  </a:lnTo>
                  <a:lnTo>
                    <a:pt x="1037" y="379"/>
                  </a:lnTo>
                  <a:lnTo>
                    <a:pt x="999" y="496"/>
                  </a:lnTo>
                  <a:lnTo>
                    <a:pt x="953" y="607"/>
                  </a:lnTo>
                  <a:lnTo>
                    <a:pt x="900" y="713"/>
                  </a:lnTo>
                  <a:lnTo>
                    <a:pt x="837" y="811"/>
                  </a:lnTo>
                  <a:lnTo>
                    <a:pt x="768" y="901"/>
                  </a:lnTo>
                  <a:lnTo>
                    <a:pt x="692" y="984"/>
                  </a:lnTo>
                  <a:lnTo>
                    <a:pt x="607" y="1058"/>
                  </a:lnTo>
                  <a:lnTo>
                    <a:pt x="517" y="1120"/>
                  </a:lnTo>
                  <a:lnTo>
                    <a:pt x="423" y="1175"/>
                  </a:lnTo>
                  <a:lnTo>
                    <a:pt x="323" y="1220"/>
                  </a:lnTo>
                  <a:lnTo>
                    <a:pt x="220" y="1250"/>
                  </a:lnTo>
                  <a:lnTo>
                    <a:pt x="112" y="1269"/>
                  </a:lnTo>
                  <a:lnTo>
                    <a:pt x="0" y="1275"/>
                  </a:lnTo>
                  <a:lnTo>
                    <a:pt x="0" y="1383"/>
                  </a:lnTo>
                  <a:lnTo>
                    <a:pt x="120" y="1377"/>
                  </a:lnTo>
                  <a:lnTo>
                    <a:pt x="236" y="1354"/>
                  </a:lnTo>
                  <a:lnTo>
                    <a:pt x="350" y="1322"/>
                  </a:lnTo>
                  <a:lnTo>
                    <a:pt x="457" y="1275"/>
                  </a:lnTo>
                  <a:lnTo>
                    <a:pt x="561" y="1216"/>
                  </a:lnTo>
                  <a:lnTo>
                    <a:pt x="659" y="1148"/>
                  </a:lnTo>
                  <a:lnTo>
                    <a:pt x="749" y="1067"/>
                  </a:lnTo>
                  <a:lnTo>
                    <a:pt x="832" y="978"/>
                  </a:lnTo>
                  <a:lnTo>
                    <a:pt x="907" y="879"/>
                  </a:lnTo>
                  <a:lnTo>
                    <a:pt x="976" y="773"/>
                  </a:lnTo>
                  <a:lnTo>
                    <a:pt x="1035" y="659"/>
                  </a:lnTo>
                  <a:lnTo>
                    <a:pt x="1084" y="538"/>
                  </a:lnTo>
                  <a:lnTo>
                    <a:pt x="1124" y="411"/>
                  </a:lnTo>
                  <a:lnTo>
                    <a:pt x="1152" y="278"/>
                  </a:lnTo>
                  <a:lnTo>
                    <a:pt x="1171" y="141"/>
                  </a:lnTo>
                  <a:lnTo>
                    <a:pt x="1176" y="0"/>
                  </a:lnTo>
                  <a:lnTo>
                    <a:pt x="1084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3609" name="Freeform 9"/>
            <p:cNvSpPr>
              <a:spLocks/>
            </p:cNvSpPr>
            <p:nvPr/>
          </p:nvSpPr>
          <p:spPr bwMode="auto">
            <a:xfrm>
              <a:off x="4587" y="3771"/>
              <a:ext cx="506" cy="306"/>
            </a:xfrm>
            <a:custGeom>
              <a:avLst/>
              <a:gdLst>
                <a:gd name="T0" fmla="*/ 1 w 1011"/>
                <a:gd name="T1" fmla="*/ 0 h 1223"/>
                <a:gd name="T2" fmla="*/ 1 w 1011"/>
                <a:gd name="T3" fmla="*/ 0 h 1223"/>
                <a:gd name="T4" fmla="*/ 1 w 1011"/>
                <a:gd name="T5" fmla="*/ 0 h 1223"/>
                <a:gd name="T6" fmla="*/ 1 w 1011"/>
                <a:gd name="T7" fmla="*/ 0 h 1223"/>
                <a:gd name="T8" fmla="*/ 1 w 1011"/>
                <a:gd name="T9" fmla="*/ 0 h 1223"/>
                <a:gd name="T10" fmla="*/ 1 w 1011"/>
                <a:gd name="T11" fmla="*/ 0 h 1223"/>
                <a:gd name="T12" fmla="*/ 1 w 1011"/>
                <a:gd name="T13" fmla="*/ 0 h 1223"/>
                <a:gd name="T14" fmla="*/ 1 w 1011"/>
                <a:gd name="T15" fmla="*/ 0 h 1223"/>
                <a:gd name="T16" fmla="*/ 1 w 1011"/>
                <a:gd name="T17" fmla="*/ 0 h 1223"/>
                <a:gd name="T18" fmla="*/ 1 w 1011"/>
                <a:gd name="T19" fmla="*/ 0 h 1223"/>
                <a:gd name="T20" fmla="*/ 1 w 1011"/>
                <a:gd name="T21" fmla="*/ 0 h 1223"/>
                <a:gd name="T22" fmla="*/ 1 w 1011"/>
                <a:gd name="T23" fmla="*/ 0 h 1223"/>
                <a:gd name="T24" fmla="*/ 1 w 1011"/>
                <a:gd name="T25" fmla="*/ 0 h 1223"/>
                <a:gd name="T26" fmla="*/ 1 w 1011"/>
                <a:gd name="T27" fmla="*/ 0 h 1223"/>
                <a:gd name="T28" fmla="*/ 1 w 1011"/>
                <a:gd name="T29" fmla="*/ 0 h 1223"/>
                <a:gd name="T30" fmla="*/ 1 w 1011"/>
                <a:gd name="T31" fmla="*/ 0 h 1223"/>
                <a:gd name="T32" fmla="*/ 0 w 1011"/>
                <a:gd name="T33" fmla="*/ 0 h 1223"/>
                <a:gd name="T34" fmla="*/ 0 w 1011"/>
                <a:gd name="T35" fmla="*/ 0 h 1223"/>
                <a:gd name="T36" fmla="*/ 1 w 1011"/>
                <a:gd name="T37" fmla="*/ 0 h 1223"/>
                <a:gd name="T38" fmla="*/ 1 w 1011"/>
                <a:gd name="T39" fmla="*/ 0 h 1223"/>
                <a:gd name="T40" fmla="*/ 1 w 1011"/>
                <a:gd name="T41" fmla="*/ 0 h 1223"/>
                <a:gd name="T42" fmla="*/ 1 w 1011"/>
                <a:gd name="T43" fmla="*/ 0 h 1223"/>
                <a:gd name="T44" fmla="*/ 1 w 1011"/>
                <a:gd name="T45" fmla="*/ 0 h 1223"/>
                <a:gd name="T46" fmla="*/ 1 w 1011"/>
                <a:gd name="T47" fmla="*/ 0 h 1223"/>
                <a:gd name="T48" fmla="*/ 1 w 1011"/>
                <a:gd name="T49" fmla="*/ 0 h 1223"/>
                <a:gd name="T50" fmla="*/ 1 w 1011"/>
                <a:gd name="T51" fmla="*/ 0 h 1223"/>
                <a:gd name="T52" fmla="*/ 1 w 1011"/>
                <a:gd name="T53" fmla="*/ 0 h 1223"/>
                <a:gd name="T54" fmla="*/ 1 w 1011"/>
                <a:gd name="T55" fmla="*/ 0 h 1223"/>
                <a:gd name="T56" fmla="*/ 1 w 1011"/>
                <a:gd name="T57" fmla="*/ 0 h 1223"/>
                <a:gd name="T58" fmla="*/ 1 w 1011"/>
                <a:gd name="T59" fmla="*/ 0 h 1223"/>
                <a:gd name="T60" fmla="*/ 1 w 1011"/>
                <a:gd name="T61" fmla="*/ 0 h 1223"/>
                <a:gd name="T62" fmla="*/ 1 w 1011"/>
                <a:gd name="T63" fmla="*/ 0 h 1223"/>
                <a:gd name="T64" fmla="*/ 1 w 1011"/>
                <a:gd name="T65" fmla="*/ 0 h 1223"/>
                <a:gd name="T66" fmla="*/ 1 w 1011"/>
                <a:gd name="T67" fmla="*/ 0 h 1223"/>
                <a:gd name="T68" fmla="*/ 1 w 1011"/>
                <a:gd name="T69" fmla="*/ 0 h 122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11"/>
                <a:gd name="T106" fmla="*/ 0 h 1223"/>
                <a:gd name="T107" fmla="*/ 1011 w 1011"/>
                <a:gd name="T108" fmla="*/ 1223 h 122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11" h="1223">
                  <a:moveTo>
                    <a:pt x="919" y="0"/>
                  </a:moveTo>
                  <a:lnTo>
                    <a:pt x="914" y="112"/>
                  </a:lnTo>
                  <a:lnTo>
                    <a:pt x="902" y="222"/>
                  </a:lnTo>
                  <a:lnTo>
                    <a:pt x="879" y="326"/>
                  </a:lnTo>
                  <a:lnTo>
                    <a:pt x="847" y="428"/>
                  </a:lnTo>
                  <a:lnTo>
                    <a:pt x="808" y="525"/>
                  </a:lnTo>
                  <a:lnTo>
                    <a:pt x="763" y="619"/>
                  </a:lnTo>
                  <a:lnTo>
                    <a:pt x="710" y="703"/>
                  </a:lnTo>
                  <a:lnTo>
                    <a:pt x="650" y="785"/>
                  </a:lnTo>
                  <a:lnTo>
                    <a:pt x="585" y="857"/>
                  </a:lnTo>
                  <a:lnTo>
                    <a:pt x="514" y="920"/>
                  </a:lnTo>
                  <a:lnTo>
                    <a:pt x="438" y="979"/>
                  </a:lnTo>
                  <a:lnTo>
                    <a:pt x="358" y="1026"/>
                  </a:lnTo>
                  <a:lnTo>
                    <a:pt x="274" y="1063"/>
                  </a:lnTo>
                  <a:lnTo>
                    <a:pt x="185" y="1092"/>
                  </a:lnTo>
                  <a:lnTo>
                    <a:pt x="94" y="1109"/>
                  </a:lnTo>
                  <a:lnTo>
                    <a:pt x="0" y="1115"/>
                  </a:lnTo>
                  <a:lnTo>
                    <a:pt x="0" y="1223"/>
                  </a:lnTo>
                  <a:lnTo>
                    <a:pt x="102" y="1217"/>
                  </a:lnTo>
                  <a:lnTo>
                    <a:pt x="204" y="1198"/>
                  </a:lnTo>
                  <a:lnTo>
                    <a:pt x="301" y="1167"/>
                  </a:lnTo>
                  <a:lnTo>
                    <a:pt x="393" y="1125"/>
                  </a:lnTo>
                  <a:lnTo>
                    <a:pt x="482" y="1072"/>
                  </a:lnTo>
                  <a:lnTo>
                    <a:pt x="566" y="1009"/>
                  </a:lnTo>
                  <a:lnTo>
                    <a:pt x="645" y="939"/>
                  </a:lnTo>
                  <a:lnTo>
                    <a:pt x="716" y="858"/>
                  </a:lnTo>
                  <a:lnTo>
                    <a:pt x="781" y="770"/>
                  </a:lnTo>
                  <a:lnTo>
                    <a:pt x="839" y="675"/>
                  </a:lnTo>
                  <a:lnTo>
                    <a:pt x="889" y="573"/>
                  </a:lnTo>
                  <a:lnTo>
                    <a:pt x="932" y="470"/>
                  </a:lnTo>
                  <a:lnTo>
                    <a:pt x="965" y="358"/>
                  </a:lnTo>
                  <a:lnTo>
                    <a:pt x="991" y="240"/>
                  </a:lnTo>
                  <a:lnTo>
                    <a:pt x="1006" y="121"/>
                  </a:lnTo>
                  <a:lnTo>
                    <a:pt x="1011" y="0"/>
                  </a:lnTo>
                  <a:lnTo>
                    <a:pt x="919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153610" name="Group 10"/>
            <p:cNvGrpSpPr>
              <a:grpSpLocks/>
            </p:cNvGrpSpPr>
            <p:nvPr/>
          </p:nvGrpSpPr>
          <p:grpSpPr bwMode="auto">
            <a:xfrm>
              <a:off x="4368" y="2880"/>
              <a:ext cx="1200" cy="1264"/>
              <a:chOff x="3120" y="1632"/>
              <a:chExt cx="2640" cy="2704"/>
            </a:xfrm>
          </p:grpSpPr>
          <p:pic>
            <p:nvPicPr>
              <p:cNvPr id="153611" name="Picture 11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08" y="3296"/>
                <a:ext cx="1152" cy="10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3612" name="Picture 12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40" y="2352"/>
                <a:ext cx="576" cy="5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3613" name="Picture 13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80" y="3696"/>
                <a:ext cx="720" cy="6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3614" name="Picture 14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44" y="2784"/>
                <a:ext cx="768" cy="6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3615" name="Picture 15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52" y="3808"/>
                <a:ext cx="576" cy="5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3616" name="Picture 16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20" y="3888"/>
                <a:ext cx="432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3617" name="Picture 17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06" y="1979"/>
                <a:ext cx="432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3618" name="Picture 18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32" y="1632"/>
                <a:ext cx="336" cy="2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3619" name="Picture 19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68" y="3141"/>
                <a:ext cx="912" cy="8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153620" name="Group 26"/>
          <p:cNvGrpSpPr>
            <a:grpSpLocks/>
          </p:cNvGrpSpPr>
          <p:nvPr/>
        </p:nvGrpSpPr>
        <p:grpSpPr bwMode="auto">
          <a:xfrm flipH="1" flipV="1">
            <a:off x="1524001" y="1"/>
            <a:ext cx="1800225" cy="1928813"/>
            <a:chOff x="4368" y="2880"/>
            <a:chExt cx="1200" cy="1289"/>
          </a:xfrm>
        </p:grpSpPr>
        <p:sp>
          <p:nvSpPr>
            <p:cNvPr id="153621" name="Freeform 27"/>
            <p:cNvSpPr>
              <a:spLocks/>
            </p:cNvSpPr>
            <p:nvPr/>
          </p:nvSpPr>
          <p:spPr bwMode="auto">
            <a:xfrm>
              <a:off x="4819" y="3639"/>
              <a:ext cx="669" cy="393"/>
            </a:xfrm>
            <a:custGeom>
              <a:avLst/>
              <a:gdLst>
                <a:gd name="T0" fmla="*/ 0 w 1337"/>
                <a:gd name="T1" fmla="*/ 0 h 1572"/>
                <a:gd name="T2" fmla="*/ 1 w 1337"/>
                <a:gd name="T3" fmla="*/ 0 h 1572"/>
                <a:gd name="T4" fmla="*/ 1 w 1337"/>
                <a:gd name="T5" fmla="*/ 0 h 1572"/>
                <a:gd name="T6" fmla="*/ 1 w 1337"/>
                <a:gd name="T7" fmla="*/ 0 h 1572"/>
                <a:gd name="T8" fmla="*/ 1 w 1337"/>
                <a:gd name="T9" fmla="*/ 0 h 1572"/>
                <a:gd name="T10" fmla="*/ 1 w 1337"/>
                <a:gd name="T11" fmla="*/ 0 h 1572"/>
                <a:gd name="T12" fmla="*/ 1 w 1337"/>
                <a:gd name="T13" fmla="*/ 0 h 1572"/>
                <a:gd name="T14" fmla="*/ 1 w 1337"/>
                <a:gd name="T15" fmla="*/ 0 h 1572"/>
                <a:gd name="T16" fmla="*/ 1 w 1337"/>
                <a:gd name="T17" fmla="*/ 0 h 1572"/>
                <a:gd name="T18" fmla="*/ 1 w 1337"/>
                <a:gd name="T19" fmla="*/ 0 h 1572"/>
                <a:gd name="T20" fmla="*/ 1 w 1337"/>
                <a:gd name="T21" fmla="*/ 0 h 1572"/>
                <a:gd name="T22" fmla="*/ 1 w 1337"/>
                <a:gd name="T23" fmla="*/ 0 h 1572"/>
                <a:gd name="T24" fmla="*/ 1 w 1337"/>
                <a:gd name="T25" fmla="*/ 0 h 1572"/>
                <a:gd name="T26" fmla="*/ 1 w 1337"/>
                <a:gd name="T27" fmla="*/ 0 h 1572"/>
                <a:gd name="T28" fmla="*/ 1 w 1337"/>
                <a:gd name="T29" fmla="*/ 0 h 1572"/>
                <a:gd name="T30" fmla="*/ 1 w 1337"/>
                <a:gd name="T31" fmla="*/ 0 h 1572"/>
                <a:gd name="T32" fmla="*/ 1 w 1337"/>
                <a:gd name="T33" fmla="*/ 0 h 1572"/>
                <a:gd name="T34" fmla="*/ 1 w 1337"/>
                <a:gd name="T35" fmla="*/ 0 h 1572"/>
                <a:gd name="T36" fmla="*/ 1 w 1337"/>
                <a:gd name="T37" fmla="*/ 0 h 1572"/>
                <a:gd name="T38" fmla="*/ 1 w 1337"/>
                <a:gd name="T39" fmla="*/ 0 h 1572"/>
                <a:gd name="T40" fmla="*/ 1 w 1337"/>
                <a:gd name="T41" fmla="*/ 0 h 1572"/>
                <a:gd name="T42" fmla="*/ 1 w 1337"/>
                <a:gd name="T43" fmla="*/ 0 h 1572"/>
                <a:gd name="T44" fmla="*/ 1 w 1337"/>
                <a:gd name="T45" fmla="*/ 0 h 1572"/>
                <a:gd name="T46" fmla="*/ 1 w 1337"/>
                <a:gd name="T47" fmla="*/ 0 h 1572"/>
                <a:gd name="T48" fmla="*/ 1 w 1337"/>
                <a:gd name="T49" fmla="*/ 0 h 1572"/>
                <a:gd name="T50" fmla="*/ 1 w 1337"/>
                <a:gd name="T51" fmla="*/ 0 h 1572"/>
                <a:gd name="T52" fmla="*/ 1 w 1337"/>
                <a:gd name="T53" fmla="*/ 0 h 1572"/>
                <a:gd name="T54" fmla="*/ 1 w 1337"/>
                <a:gd name="T55" fmla="*/ 0 h 1572"/>
                <a:gd name="T56" fmla="*/ 1 w 1337"/>
                <a:gd name="T57" fmla="*/ 0 h 1572"/>
                <a:gd name="T58" fmla="*/ 1 w 1337"/>
                <a:gd name="T59" fmla="*/ 0 h 1572"/>
                <a:gd name="T60" fmla="*/ 1 w 1337"/>
                <a:gd name="T61" fmla="*/ 0 h 1572"/>
                <a:gd name="T62" fmla="*/ 1 w 1337"/>
                <a:gd name="T63" fmla="*/ 0 h 1572"/>
                <a:gd name="T64" fmla="*/ 1 w 1337"/>
                <a:gd name="T65" fmla="*/ 0 h 1572"/>
                <a:gd name="T66" fmla="*/ 0 w 1337"/>
                <a:gd name="T67" fmla="*/ 0 h 1572"/>
                <a:gd name="T68" fmla="*/ 0 w 1337"/>
                <a:gd name="T69" fmla="*/ 0 h 157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337"/>
                <a:gd name="T106" fmla="*/ 0 h 1572"/>
                <a:gd name="T107" fmla="*/ 1337 w 1337"/>
                <a:gd name="T108" fmla="*/ 1572 h 157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337" h="1572">
                  <a:moveTo>
                    <a:pt x="0" y="1572"/>
                  </a:moveTo>
                  <a:lnTo>
                    <a:pt x="136" y="1565"/>
                  </a:lnTo>
                  <a:lnTo>
                    <a:pt x="269" y="1541"/>
                  </a:lnTo>
                  <a:lnTo>
                    <a:pt x="398" y="1500"/>
                  </a:lnTo>
                  <a:lnTo>
                    <a:pt x="521" y="1447"/>
                  </a:lnTo>
                  <a:lnTo>
                    <a:pt x="637" y="1382"/>
                  </a:lnTo>
                  <a:lnTo>
                    <a:pt x="748" y="1304"/>
                  </a:lnTo>
                  <a:lnTo>
                    <a:pt x="850" y="1213"/>
                  </a:lnTo>
                  <a:lnTo>
                    <a:pt x="946" y="1112"/>
                  </a:lnTo>
                  <a:lnTo>
                    <a:pt x="1032" y="999"/>
                  </a:lnTo>
                  <a:lnTo>
                    <a:pt x="1109" y="879"/>
                  </a:lnTo>
                  <a:lnTo>
                    <a:pt x="1176" y="749"/>
                  </a:lnTo>
                  <a:lnTo>
                    <a:pt x="1231" y="612"/>
                  </a:lnTo>
                  <a:lnTo>
                    <a:pt x="1276" y="468"/>
                  </a:lnTo>
                  <a:lnTo>
                    <a:pt x="1311" y="316"/>
                  </a:lnTo>
                  <a:lnTo>
                    <a:pt x="1331" y="160"/>
                  </a:lnTo>
                  <a:lnTo>
                    <a:pt x="1337" y="0"/>
                  </a:lnTo>
                  <a:lnTo>
                    <a:pt x="1245" y="0"/>
                  </a:lnTo>
                  <a:lnTo>
                    <a:pt x="1238" y="149"/>
                  </a:lnTo>
                  <a:lnTo>
                    <a:pt x="1221" y="297"/>
                  </a:lnTo>
                  <a:lnTo>
                    <a:pt x="1189" y="436"/>
                  </a:lnTo>
                  <a:lnTo>
                    <a:pt x="1148" y="570"/>
                  </a:lnTo>
                  <a:lnTo>
                    <a:pt x="1094" y="698"/>
                  </a:lnTo>
                  <a:lnTo>
                    <a:pt x="1033" y="817"/>
                  </a:lnTo>
                  <a:lnTo>
                    <a:pt x="961" y="931"/>
                  </a:lnTo>
                  <a:lnTo>
                    <a:pt x="881" y="1035"/>
                  </a:lnTo>
                  <a:lnTo>
                    <a:pt x="793" y="1130"/>
                  </a:lnTo>
                  <a:lnTo>
                    <a:pt x="696" y="1214"/>
                  </a:lnTo>
                  <a:lnTo>
                    <a:pt x="594" y="1286"/>
                  </a:lnTo>
                  <a:lnTo>
                    <a:pt x="485" y="1348"/>
                  </a:lnTo>
                  <a:lnTo>
                    <a:pt x="372" y="1398"/>
                  </a:lnTo>
                  <a:lnTo>
                    <a:pt x="253" y="1435"/>
                  </a:lnTo>
                  <a:lnTo>
                    <a:pt x="128" y="1455"/>
                  </a:lnTo>
                  <a:lnTo>
                    <a:pt x="0" y="1464"/>
                  </a:lnTo>
                  <a:lnTo>
                    <a:pt x="0" y="1572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3622" name="Freeform 28"/>
            <p:cNvSpPr>
              <a:spLocks/>
            </p:cNvSpPr>
            <p:nvPr/>
          </p:nvSpPr>
          <p:spPr bwMode="auto">
            <a:xfrm>
              <a:off x="4819" y="3639"/>
              <a:ext cx="588" cy="346"/>
            </a:xfrm>
            <a:custGeom>
              <a:avLst/>
              <a:gdLst>
                <a:gd name="T0" fmla="*/ 1 w 1176"/>
                <a:gd name="T1" fmla="*/ 0 h 1382"/>
                <a:gd name="T2" fmla="*/ 1 w 1176"/>
                <a:gd name="T3" fmla="*/ 0 h 1382"/>
                <a:gd name="T4" fmla="*/ 1 w 1176"/>
                <a:gd name="T5" fmla="*/ 0 h 1382"/>
                <a:gd name="T6" fmla="*/ 1 w 1176"/>
                <a:gd name="T7" fmla="*/ 0 h 1382"/>
                <a:gd name="T8" fmla="*/ 1 w 1176"/>
                <a:gd name="T9" fmla="*/ 0 h 1382"/>
                <a:gd name="T10" fmla="*/ 1 w 1176"/>
                <a:gd name="T11" fmla="*/ 0 h 1382"/>
                <a:gd name="T12" fmla="*/ 1 w 1176"/>
                <a:gd name="T13" fmla="*/ 0 h 1382"/>
                <a:gd name="T14" fmla="*/ 1 w 1176"/>
                <a:gd name="T15" fmla="*/ 0 h 1382"/>
                <a:gd name="T16" fmla="*/ 1 w 1176"/>
                <a:gd name="T17" fmla="*/ 0 h 1382"/>
                <a:gd name="T18" fmla="*/ 1 w 1176"/>
                <a:gd name="T19" fmla="*/ 0 h 1382"/>
                <a:gd name="T20" fmla="*/ 1 w 1176"/>
                <a:gd name="T21" fmla="*/ 0 h 1382"/>
                <a:gd name="T22" fmla="*/ 1 w 1176"/>
                <a:gd name="T23" fmla="*/ 0 h 1382"/>
                <a:gd name="T24" fmla="*/ 1 w 1176"/>
                <a:gd name="T25" fmla="*/ 0 h 1382"/>
                <a:gd name="T26" fmla="*/ 1 w 1176"/>
                <a:gd name="T27" fmla="*/ 0 h 1382"/>
                <a:gd name="T28" fmla="*/ 1 w 1176"/>
                <a:gd name="T29" fmla="*/ 0 h 1382"/>
                <a:gd name="T30" fmla="*/ 1 w 1176"/>
                <a:gd name="T31" fmla="*/ 0 h 1382"/>
                <a:gd name="T32" fmla="*/ 0 w 1176"/>
                <a:gd name="T33" fmla="*/ 0 h 1382"/>
                <a:gd name="T34" fmla="*/ 0 w 1176"/>
                <a:gd name="T35" fmla="*/ 0 h 1382"/>
                <a:gd name="T36" fmla="*/ 1 w 1176"/>
                <a:gd name="T37" fmla="*/ 0 h 1382"/>
                <a:gd name="T38" fmla="*/ 1 w 1176"/>
                <a:gd name="T39" fmla="*/ 0 h 1382"/>
                <a:gd name="T40" fmla="*/ 1 w 1176"/>
                <a:gd name="T41" fmla="*/ 0 h 1382"/>
                <a:gd name="T42" fmla="*/ 1 w 1176"/>
                <a:gd name="T43" fmla="*/ 0 h 1382"/>
                <a:gd name="T44" fmla="*/ 1 w 1176"/>
                <a:gd name="T45" fmla="*/ 0 h 1382"/>
                <a:gd name="T46" fmla="*/ 1 w 1176"/>
                <a:gd name="T47" fmla="*/ 0 h 1382"/>
                <a:gd name="T48" fmla="*/ 1 w 1176"/>
                <a:gd name="T49" fmla="*/ 0 h 1382"/>
                <a:gd name="T50" fmla="*/ 1 w 1176"/>
                <a:gd name="T51" fmla="*/ 0 h 1382"/>
                <a:gd name="T52" fmla="*/ 1 w 1176"/>
                <a:gd name="T53" fmla="*/ 0 h 1382"/>
                <a:gd name="T54" fmla="*/ 1 w 1176"/>
                <a:gd name="T55" fmla="*/ 0 h 1382"/>
                <a:gd name="T56" fmla="*/ 1 w 1176"/>
                <a:gd name="T57" fmla="*/ 0 h 1382"/>
                <a:gd name="T58" fmla="*/ 1 w 1176"/>
                <a:gd name="T59" fmla="*/ 0 h 1382"/>
                <a:gd name="T60" fmla="*/ 1 w 1176"/>
                <a:gd name="T61" fmla="*/ 0 h 1382"/>
                <a:gd name="T62" fmla="*/ 1 w 1176"/>
                <a:gd name="T63" fmla="*/ 0 h 1382"/>
                <a:gd name="T64" fmla="*/ 1 w 1176"/>
                <a:gd name="T65" fmla="*/ 0 h 1382"/>
                <a:gd name="T66" fmla="*/ 1 w 1176"/>
                <a:gd name="T67" fmla="*/ 0 h 1382"/>
                <a:gd name="T68" fmla="*/ 1 w 1176"/>
                <a:gd name="T69" fmla="*/ 0 h 138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176"/>
                <a:gd name="T106" fmla="*/ 0 h 1382"/>
                <a:gd name="T107" fmla="*/ 1176 w 1176"/>
                <a:gd name="T108" fmla="*/ 1382 h 138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76" h="1382">
                  <a:moveTo>
                    <a:pt x="1083" y="0"/>
                  </a:moveTo>
                  <a:lnTo>
                    <a:pt x="1078" y="131"/>
                  </a:lnTo>
                  <a:lnTo>
                    <a:pt x="1062" y="257"/>
                  </a:lnTo>
                  <a:lnTo>
                    <a:pt x="1036" y="379"/>
                  </a:lnTo>
                  <a:lnTo>
                    <a:pt x="999" y="495"/>
                  </a:lnTo>
                  <a:lnTo>
                    <a:pt x="953" y="607"/>
                  </a:lnTo>
                  <a:lnTo>
                    <a:pt x="898" y="713"/>
                  </a:lnTo>
                  <a:lnTo>
                    <a:pt x="836" y="811"/>
                  </a:lnTo>
                  <a:lnTo>
                    <a:pt x="767" y="901"/>
                  </a:lnTo>
                  <a:lnTo>
                    <a:pt x="691" y="982"/>
                  </a:lnTo>
                  <a:lnTo>
                    <a:pt x="606" y="1056"/>
                  </a:lnTo>
                  <a:lnTo>
                    <a:pt x="516" y="1120"/>
                  </a:lnTo>
                  <a:lnTo>
                    <a:pt x="421" y="1174"/>
                  </a:lnTo>
                  <a:lnTo>
                    <a:pt x="322" y="1217"/>
                  </a:lnTo>
                  <a:lnTo>
                    <a:pt x="219" y="1248"/>
                  </a:lnTo>
                  <a:lnTo>
                    <a:pt x="111" y="1267"/>
                  </a:lnTo>
                  <a:lnTo>
                    <a:pt x="0" y="1274"/>
                  </a:lnTo>
                  <a:lnTo>
                    <a:pt x="0" y="1382"/>
                  </a:lnTo>
                  <a:lnTo>
                    <a:pt x="120" y="1376"/>
                  </a:lnTo>
                  <a:lnTo>
                    <a:pt x="236" y="1353"/>
                  </a:lnTo>
                  <a:lnTo>
                    <a:pt x="349" y="1320"/>
                  </a:lnTo>
                  <a:lnTo>
                    <a:pt x="456" y="1274"/>
                  </a:lnTo>
                  <a:lnTo>
                    <a:pt x="560" y="1216"/>
                  </a:lnTo>
                  <a:lnTo>
                    <a:pt x="658" y="1145"/>
                  </a:lnTo>
                  <a:lnTo>
                    <a:pt x="748" y="1066"/>
                  </a:lnTo>
                  <a:lnTo>
                    <a:pt x="831" y="977"/>
                  </a:lnTo>
                  <a:lnTo>
                    <a:pt x="907" y="879"/>
                  </a:lnTo>
                  <a:lnTo>
                    <a:pt x="975" y="773"/>
                  </a:lnTo>
                  <a:lnTo>
                    <a:pt x="1034" y="659"/>
                  </a:lnTo>
                  <a:lnTo>
                    <a:pt x="1083" y="536"/>
                  </a:lnTo>
                  <a:lnTo>
                    <a:pt x="1123" y="410"/>
                  </a:lnTo>
                  <a:lnTo>
                    <a:pt x="1151" y="277"/>
                  </a:lnTo>
                  <a:lnTo>
                    <a:pt x="1170" y="141"/>
                  </a:lnTo>
                  <a:lnTo>
                    <a:pt x="1176" y="0"/>
                  </a:lnTo>
                  <a:lnTo>
                    <a:pt x="1083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3623" name="Freeform 29"/>
            <p:cNvSpPr>
              <a:spLocks/>
            </p:cNvSpPr>
            <p:nvPr/>
          </p:nvSpPr>
          <p:spPr bwMode="auto">
            <a:xfrm>
              <a:off x="4819" y="3639"/>
              <a:ext cx="507" cy="298"/>
            </a:xfrm>
            <a:custGeom>
              <a:avLst/>
              <a:gdLst>
                <a:gd name="T0" fmla="*/ 1 w 1014"/>
                <a:gd name="T1" fmla="*/ 0 h 1193"/>
                <a:gd name="T2" fmla="*/ 1 w 1014"/>
                <a:gd name="T3" fmla="*/ 0 h 1193"/>
                <a:gd name="T4" fmla="*/ 1 w 1014"/>
                <a:gd name="T5" fmla="*/ 0 h 1193"/>
                <a:gd name="T6" fmla="*/ 1 w 1014"/>
                <a:gd name="T7" fmla="*/ 0 h 1193"/>
                <a:gd name="T8" fmla="*/ 1 w 1014"/>
                <a:gd name="T9" fmla="*/ 0 h 1193"/>
                <a:gd name="T10" fmla="*/ 1 w 1014"/>
                <a:gd name="T11" fmla="*/ 0 h 1193"/>
                <a:gd name="T12" fmla="*/ 1 w 1014"/>
                <a:gd name="T13" fmla="*/ 0 h 1193"/>
                <a:gd name="T14" fmla="*/ 1 w 1014"/>
                <a:gd name="T15" fmla="*/ 0 h 1193"/>
                <a:gd name="T16" fmla="*/ 1 w 1014"/>
                <a:gd name="T17" fmla="*/ 0 h 1193"/>
                <a:gd name="T18" fmla="*/ 1 w 1014"/>
                <a:gd name="T19" fmla="*/ 0 h 1193"/>
                <a:gd name="T20" fmla="*/ 1 w 1014"/>
                <a:gd name="T21" fmla="*/ 0 h 1193"/>
                <a:gd name="T22" fmla="*/ 1 w 1014"/>
                <a:gd name="T23" fmla="*/ 0 h 1193"/>
                <a:gd name="T24" fmla="*/ 1 w 1014"/>
                <a:gd name="T25" fmla="*/ 0 h 1193"/>
                <a:gd name="T26" fmla="*/ 1 w 1014"/>
                <a:gd name="T27" fmla="*/ 0 h 1193"/>
                <a:gd name="T28" fmla="*/ 1 w 1014"/>
                <a:gd name="T29" fmla="*/ 0 h 1193"/>
                <a:gd name="T30" fmla="*/ 1 w 1014"/>
                <a:gd name="T31" fmla="*/ 0 h 1193"/>
                <a:gd name="T32" fmla="*/ 0 w 1014"/>
                <a:gd name="T33" fmla="*/ 0 h 1193"/>
                <a:gd name="T34" fmla="*/ 0 w 1014"/>
                <a:gd name="T35" fmla="*/ 0 h 1193"/>
                <a:gd name="T36" fmla="*/ 1 w 1014"/>
                <a:gd name="T37" fmla="*/ 0 h 1193"/>
                <a:gd name="T38" fmla="*/ 1 w 1014"/>
                <a:gd name="T39" fmla="*/ 0 h 1193"/>
                <a:gd name="T40" fmla="*/ 1 w 1014"/>
                <a:gd name="T41" fmla="*/ 0 h 1193"/>
                <a:gd name="T42" fmla="*/ 1 w 1014"/>
                <a:gd name="T43" fmla="*/ 0 h 1193"/>
                <a:gd name="T44" fmla="*/ 1 w 1014"/>
                <a:gd name="T45" fmla="*/ 0 h 1193"/>
                <a:gd name="T46" fmla="*/ 1 w 1014"/>
                <a:gd name="T47" fmla="*/ 0 h 1193"/>
                <a:gd name="T48" fmla="*/ 1 w 1014"/>
                <a:gd name="T49" fmla="*/ 0 h 1193"/>
                <a:gd name="T50" fmla="*/ 1 w 1014"/>
                <a:gd name="T51" fmla="*/ 0 h 1193"/>
                <a:gd name="T52" fmla="*/ 1 w 1014"/>
                <a:gd name="T53" fmla="*/ 0 h 1193"/>
                <a:gd name="T54" fmla="*/ 1 w 1014"/>
                <a:gd name="T55" fmla="*/ 0 h 1193"/>
                <a:gd name="T56" fmla="*/ 1 w 1014"/>
                <a:gd name="T57" fmla="*/ 0 h 1193"/>
                <a:gd name="T58" fmla="*/ 1 w 1014"/>
                <a:gd name="T59" fmla="*/ 0 h 1193"/>
                <a:gd name="T60" fmla="*/ 1 w 1014"/>
                <a:gd name="T61" fmla="*/ 0 h 1193"/>
                <a:gd name="T62" fmla="*/ 1 w 1014"/>
                <a:gd name="T63" fmla="*/ 0 h 1193"/>
                <a:gd name="T64" fmla="*/ 1 w 1014"/>
                <a:gd name="T65" fmla="*/ 0 h 1193"/>
                <a:gd name="T66" fmla="*/ 1 w 1014"/>
                <a:gd name="T67" fmla="*/ 0 h 1193"/>
                <a:gd name="T68" fmla="*/ 1 w 1014"/>
                <a:gd name="T69" fmla="*/ 0 h 119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14"/>
                <a:gd name="T106" fmla="*/ 0 h 1193"/>
                <a:gd name="T107" fmla="*/ 1014 w 1014"/>
                <a:gd name="T108" fmla="*/ 1193 h 119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14" h="1193">
                  <a:moveTo>
                    <a:pt x="922" y="0"/>
                  </a:moveTo>
                  <a:lnTo>
                    <a:pt x="916" y="112"/>
                  </a:lnTo>
                  <a:lnTo>
                    <a:pt x="904" y="220"/>
                  </a:lnTo>
                  <a:lnTo>
                    <a:pt x="881" y="322"/>
                  </a:lnTo>
                  <a:lnTo>
                    <a:pt x="850" y="423"/>
                  </a:lnTo>
                  <a:lnTo>
                    <a:pt x="810" y="517"/>
                  </a:lnTo>
                  <a:lnTo>
                    <a:pt x="764" y="607"/>
                  </a:lnTo>
                  <a:lnTo>
                    <a:pt x="711" y="691"/>
                  </a:lnTo>
                  <a:lnTo>
                    <a:pt x="651" y="767"/>
                  </a:lnTo>
                  <a:lnTo>
                    <a:pt x="587" y="838"/>
                  </a:lnTo>
                  <a:lnTo>
                    <a:pt x="515" y="899"/>
                  </a:lnTo>
                  <a:lnTo>
                    <a:pt x="439" y="953"/>
                  </a:lnTo>
                  <a:lnTo>
                    <a:pt x="359" y="1000"/>
                  </a:lnTo>
                  <a:lnTo>
                    <a:pt x="275" y="1037"/>
                  </a:lnTo>
                  <a:lnTo>
                    <a:pt x="186" y="1064"/>
                  </a:lnTo>
                  <a:lnTo>
                    <a:pt x="95" y="1078"/>
                  </a:lnTo>
                  <a:lnTo>
                    <a:pt x="0" y="1085"/>
                  </a:lnTo>
                  <a:lnTo>
                    <a:pt x="0" y="1193"/>
                  </a:lnTo>
                  <a:lnTo>
                    <a:pt x="104" y="1187"/>
                  </a:lnTo>
                  <a:lnTo>
                    <a:pt x="202" y="1169"/>
                  </a:lnTo>
                  <a:lnTo>
                    <a:pt x="302" y="1139"/>
                  </a:lnTo>
                  <a:lnTo>
                    <a:pt x="394" y="1100"/>
                  </a:lnTo>
                  <a:lnTo>
                    <a:pt x="483" y="1049"/>
                  </a:lnTo>
                  <a:lnTo>
                    <a:pt x="567" y="989"/>
                  </a:lnTo>
                  <a:lnTo>
                    <a:pt x="644" y="921"/>
                  </a:lnTo>
                  <a:lnTo>
                    <a:pt x="717" y="844"/>
                  </a:lnTo>
                  <a:lnTo>
                    <a:pt x="781" y="759"/>
                  </a:lnTo>
                  <a:lnTo>
                    <a:pt x="840" y="667"/>
                  </a:lnTo>
                  <a:lnTo>
                    <a:pt x="892" y="569"/>
                  </a:lnTo>
                  <a:lnTo>
                    <a:pt x="933" y="465"/>
                  </a:lnTo>
                  <a:lnTo>
                    <a:pt x="968" y="355"/>
                  </a:lnTo>
                  <a:lnTo>
                    <a:pt x="993" y="239"/>
                  </a:lnTo>
                  <a:lnTo>
                    <a:pt x="1008" y="122"/>
                  </a:lnTo>
                  <a:lnTo>
                    <a:pt x="1014" y="0"/>
                  </a:lnTo>
                  <a:lnTo>
                    <a:pt x="922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3624" name="Freeform 30"/>
            <p:cNvSpPr>
              <a:spLocks/>
            </p:cNvSpPr>
            <p:nvPr/>
          </p:nvSpPr>
          <p:spPr bwMode="auto">
            <a:xfrm>
              <a:off x="4586" y="3776"/>
              <a:ext cx="635" cy="374"/>
            </a:xfrm>
            <a:custGeom>
              <a:avLst/>
              <a:gdLst>
                <a:gd name="T0" fmla="*/ 0 w 1272"/>
                <a:gd name="T1" fmla="*/ 0 h 1495"/>
                <a:gd name="T2" fmla="*/ 0 w 1272"/>
                <a:gd name="T3" fmla="*/ 0 h 1495"/>
                <a:gd name="T4" fmla="*/ 0 w 1272"/>
                <a:gd name="T5" fmla="*/ 0 h 1495"/>
                <a:gd name="T6" fmla="*/ 0 w 1272"/>
                <a:gd name="T7" fmla="*/ 0 h 1495"/>
                <a:gd name="T8" fmla="*/ 0 w 1272"/>
                <a:gd name="T9" fmla="*/ 0 h 1495"/>
                <a:gd name="T10" fmla="*/ 0 w 1272"/>
                <a:gd name="T11" fmla="*/ 0 h 1495"/>
                <a:gd name="T12" fmla="*/ 0 w 1272"/>
                <a:gd name="T13" fmla="*/ 0 h 1495"/>
                <a:gd name="T14" fmla="*/ 0 w 1272"/>
                <a:gd name="T15" fmla="*/ 0 h 1495"/>
                <a:gd name="T16" fmla="*/ 0 w 1272"/>
                <a:gd name="T17" fmla="*/ 0 h 1495"/>
                <a:gd name="T18" fmla="*/ 0 w 1272"/>
                <a:gd name="T19" fmla="*/ 0 h 1495"/>
                <a:gd name="T20" fmla="*/ 0 w 1272"/>
                <a:gd name="T21" fmla="*/ 0 h 1495"/>
                <a:gd name="T22" fmla="*/ 0 w 1272"/>
                <a:gd name="T23" fmla="*/ 0 h 1495"/>
                <a:gd name="T24" fmla="*/ 0 w 1272"/>
                <a:gd name="T25" fmla="*/ 0 h 1495"/>
                <a:gd name="T26" fmla="*/ 0 w 1272"/>
                <a:gd name="T27" fmla="*/ 0 h 1495"/>
                <a:gd name="T28" fmla="*/ 0 w 1272"/>
                <a:gd name="T29" fmla="*/ 0 h 1495"/>
                <a:gd name="T30" fmla="*/ 0 w 1272"/>
                <a:gd name="T31" fmla="*/ 0 h 1495"/>
                <a:gd name="T32" fmla="*/ 0 w 1272"/>
                <a:gd name="T33" fmla="*/ 0 h 1495"/>
                <a:gd name="T34" fmla="*/ 0 w 1272"/>
                <a:gd name="T35" fmla="*/ 0 h 1495"/>
                <a:gd name="T36" fmla="*/ 0 w 1272"/>
                <a:gd name="T37" fmla="*/ 0 h 1495"/>
                <a:gd name="T38" fmla="*/ 0 w 1272"/>
                <a:gd name="T39" fmla="*/ 0 h 1495"/>
                <a:gd name="T40" fmla="*/ 0 w 1272"/>
                <a:gd name="T41" fmla="*/ 0 h 1495"/>
                <a:gd name="T42" fmla="*/ 0 w 1272"/>
                <a:gd name="T43" fmla="*/ 0 h 1495"/>
                <a:gd name="T44" fmla="*/ 0 w 1272"/>
                <a:gd name="T45" fmla="*/ 0 h 1495"/>
                <a:gd name="T46" fmla="*/ 0 w 1272"/>
                <a:gd name="T47" fmla="*/ 0 h 1495"/>
                <a:gd name="T48" fmla="*/ 0 w 1272"/>
                <a:gd name="T49" fmla="*/ 0 h 1495"/>
                <a:gd name="T50" fmla="*/ 0 w 1272"/>
                <a:gd name="T51" fmla="*/ 0 h 1495"/>
                <a:gd name="T52" fmla="*/ 0 w 1272"/>
                <a:gd name="T53" fmla="*/ 0 h 1495"/>
                <a:gd name="T54" fmla="*/ 0 w 1272"/>
                <a:gd name="T55" fmla="*/ 0 h 1495"/>
                <a:gd name="T56" fmla="*/ 0 w 1272"/>
                <a:gd name="T57" fmla="*/ 0 h 1495"/>
                <a:gd name="T58" fmla="*/ 0 w 1272"/>
                <a:gd name="T59" fmla="*/ 0 h 1495"/>
                <a:gd name="T60" fmla="*/ 0 w 1272"/>
                <a:gd name="T61" fmla="*/ 0 h 1495"/>
                <a:gd name="T62" fmla="*/ 0 w 1272"/>
                <a:gd name="T63" fmla="*/ 0 h 1495"/>
                <a:gd name="T64" fmla="*/ 0 w 1272"/>
                <a:gd name="T65" fmla="*/ 0 h 1495"/>
                <a:gd name="T66" fmla="*/ 0 w 1272"/>
                <a:gd name="T67" fmla="*/ 0 h 1495"/>
                <a:gd name="T68" fmla="*/ 0 w 1272"/>
                <a:gd name="T69" fmla="*/ 0 h 149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272"/>
                <a:gd name="T106" fmla="*/ 0 h 1495"/>
                <a:gd name="T107" fmla="*/ 1272 w 1272"/>
                <a:gd name="T108" fmla="*/ 1495 h 149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272" h="1495">
                  <a:moveTo>
                    <a:pt x="989" y="0"/>
                  </a:moveTo>
                  <a:lnTo>
                    <a:pt x="984" y="121"/>
                  </a:lnTo>
                  <a:lnTo>
                    <a:pt x="969" y="236"/>
                  </a:lnTo>
                  <a:lnTo>
                    <a:pt x="945" y="348"/>
                  </a:lnTo>
                  <a:lnTo>
                    <a:pt x="913" y="452"/>
                  </a:lnTo>
                  <a:lnTo>
                    <a:pt x="871" y="554"/>
                  </a:lnTo>
                  <a:lnTo>
                    <a:pt x="820" y="650"/>
                  </a:lnTo>
                  <a:lnTo>
                    <a:pt x="764" y="742"/>
                  </a:lnTo>
                  <a:lnTo>
                    <a:pt x="700" y="823"/>
                  </a:lnTo>
                  <a:lnTo>
                    <a:pt x="632" y="897"/>
                  </a:lnTo>
                  <a:lnTo>
                    <a:pt x="553" y="964"/>
                  </a:lnTo>
                  <a:lnTo>
                    <a:pt x="472" y="1023"/>
                  </a:lnTo>
                  <a:lnTo>
                    <a:pt x="385" y="1072"/>
                  </a:lnTo>
                  <a:lnTo>
                    <a:pt x="295" y="1111"/>
                  </a:lnTo>
                  <a:lnTo>
                    <a:pt x="201" y="1139"/>
                  </a:lnTo>
                  <a:lnTo>
                    <a:pt x="102" y="1157"/>
                  </a:lnTo>
                  <a:lnTo>
                    <a:pt x="0" y="1162"/>
                  </a:lnTo>
                  <a:lnTo>
                    <a:pt x="0" y="1495"/>
                  </a:lnTo>
                  <a:lnTo>
                    <a:pt x="130" y="1487"/>
                  </a:lnTo>
                  <a:lnTo>
                    <a:pt x="254" y="1463"/>
                  </a:lnTo>
                  <a:lnTo>
                    <a:pt x="377" y="1428"/>
                  </a:lnTo>
                  <a:lnTo>
                    <a:pt x="493" y="1376"/>
                  </a:lnTo>
                  <a:lnTo>
                    <a:pt x="605" y="1314"/>
                  </a:lnTo>
                  <a:lnTo>
                    <a:pt x="711" y="1239"/>
                  </a:lnTo>
                  <a:lnTo>
                    <a:pt x="807" y="1153"/>
                  </a:lnTo>
                  <a:lnTo>
                    <a:pt x="899" y="1057"/>
                  </a:lnTo>
                  <a:lnTo>
                    <a:pt x="980" y="950"/>
                  </a:lnTo>
                  <a:lnTo>
                    <a:pt x="1054" y="837"/>
                  </a:lnTo>
                  <a:lnTo>
                    <a:pt x="1117" y="712"/>
                  </a:lnTo>
                  <a:lnTo>
                    <a:pt x="1171" y="581"/>
                  </a:lnTo>
                  <a:lnTo>
                    <a:pt x="1214" y="444"/>
                  </a:lnTo>
                  <a:lnTo>
                    <a:pt x="1244" y="300"/>
                  </a:lnTo>
                  <a:lnTo>
                    <a:pt x="1264" y="152"/>
                  </a:lnTo>
                  <a:lnTo>
                    <a:pt x="1272" y="0"/>
                  </a:lnTo>
                  <a:lnTo>
                    <a:pt x="989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3625" name="Freeform 31"/>
            <p:cNvSpPr>
              <a:spLocks/>
            </p:cNvSpPr>
            <p:nvPr/>
          </p:nvSpPr>
          <p:spPr bwMode="auto">
            <a:xfrm>
              <a:off x="4586" y="3776"/>
              <a:ext cx="669" cy="393"/>
            </a:xfrm>
            <a:custGeom>
              <a:avLst/>
              <a:gdLst>
                <a:gd name="T0" fmla="*/ 0 w 1338"/>
                <a:gd name="T1" fmla="*/ 0 h 1572"/>
                <a:gd name="T2" fmla="*/ 1 w 1338"/>
                <a:gd name="T3" fmla="*/ 0 h 1572"/>
                <a:gd name="T4" fmla="*/ 1 w 1338"/>
                <a:gd name="T5" fmla="*/ 0 h 1572"/>
                <a:gd name="T6" fmla="*/ 1 w 1338"/>
                <a:gd name="T7" fmla="*/ 0 h 1572"/>
                <a:gd name="T8" fmla="*/ 1 w 1338"/>
                <a:gd name="T9" fmla="*/ 0 h 1572"/>
                <a:gd name="T10" fmla="*/ 1 w 1338"/>
                <a:gd name="T11" fmla="*/ 0 h 1572"/>
                <a:gd name="T12" fmla="*/ 1 w 1338"/>
                <a:gd name="T13" fmla="*/ 0 h 1572"/>
                <a:gd name="T14" fmla="*/ 1 w 1338"/>
                <a:gd name="T15" fmla="*/ 0 h 1572"/>
                <a:gd name="T16" fmla="*/ 1 w 1338"/>
                <a:gd name="T17" fmla="*/ 0 h 1572"/>
                <a:gd name="T18" fmla="*/ 1 w 1338"/>
                <a:gd name="T19" fmla="*/ 0 h 1572"/>
                <a:gd name="T20" fmla="*/ 1 w 1338"/>
                <a:gd name="T21" fmla="*/ 0 h 1572"/>
                <a:gd name="T22" fmla="*/ 1 w 1338"/>
                <a:gd name="T23" fmla="*/ 0 h 1572"/>
                <a:gd name="T24" fmla="*/ 1 w 1338"/>
                <a:gd name="T25" fmla="*/ 0 h 1572"/>
                <a:gd name="T26" fmla="*/ 1 w 1338"/>
                <a:gd name="T27" fmla="*/ 0 h 1572"/>
                <a:gd name="T28" fmla="*/ 1 w 1338"/>
                <a:gd name="T29" fmla="*/ 0 h 1572"/>
                <a:gd name="T30" fmla="*/ 1 w 1338"/>
                <a:gd name="T31" fmla="*/ 0 h 1572"/>
                <a:gd name="T32" fmla="*/ 1 w 1338"/>
                <a:gd name="T33" fmla="*/ 0 h 1572"/>
                <a:gd name="T34" fmla="*/ 1 w 1338"/>
                <a:gd name="T35" fmla="*/ 0 h 1572"/>
                <a:gd name="T36" fmla="*/ 1 w 1338"/>
                <a:gd name="T37" fmla="*/ 0 h 1572"/>
                <a:gd name="T38" fmla="*/ 1 w 1338"/>
                <a:gd name="T39" fmla="*/ 0 h 1572"/>
                <a:gd name="T40" fmla="*/ 1 w 1338"/>
                <a:gd name="T41" fmla="*/ 0 h 1572"/>
                <a:gd name="T42" fmla="*/ 1 w 1338"/>
                <a:gd name="T43" fmla="*/ 0 h 1572"/>
                <a:gd name="T44" fmla="*/ 1 w 1338"/>
                <a:gd name="T45" fmla="*/ 0 h 1572"/>
                <a:gd name="T46" fmla="*/ 1 w 1338"/>
                <a:gd name="T47" fmla="*/ 0 h 1572"/>
                <a:gd name="T48" fmla="*/ 1 w 1338"/>
                <a:gd name="T49" fmla="*/ 0 h 1572"/>
                <a:gd name="T50" fmla="*/ 1 w 1338"/>
                <a:gd name="T51" fmla="*/ 0 h 1572"/>
                <a:gd name="T52" fmla="*/ 1 w 1338"/>
                <a:gd name="T53" fmla="*/ 0 h 1572"/>
                <a:gd name="T54" fmla="*/ 1 w 1338"/>
                <a:gd name="T55" fmla="*/ 0 h 1572"/>
                <a:gd name="T56" fmla="*/ 1 w 1338"/>
                <a:gd name="T57" fmla="*/ 0 h 1572"/>
                <a:gd name="T58" fmla="*/ 1 w 1338"/>
                <a:gd name="T59" fmla="*/ 0 h 1572"/>
                <a:gd name="T60" fmla="*/ 1 w 1338"/>
                <a:gd name="T61" fmla="*/ 0 h 1572"/>
                <a:gd name="T62" fmla="*/ 1 w 1338"/>
                <a:gd name="T63" fmla="*/ 0 h 1572"/>
                <a:gd name="T64" fmla="*/ 1 w 1338"/>
                <a:gd name="T65" fmla="*/ 0 h 1572"/>
                <a:gd name="T66" fmla="*/ 0 w 1338"/>
                <a:gd name="T67" fmla="*/ 0 h 1572"/>
                <a:gd name="T68" fmla="*/ 0 w 1338"/>
                <a:gd name="T69" fmla="*/ 0 h 157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338"/>
                <a:gd name="T106" fmla="*/ 0 h 1572"/>
                <a:gd name="T107" fmla="*/ 1338 w 1338"/>
                <a:gd name="T108" fmla="*/ 1572 h 157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338" h="1572">
                  <a:moveTo>
                    <a:pt x="0" y="1572"/>
                  </a:moveTo>
                  <a:lnTo>
                    <a:pt x="137" y="1564"/>
                  </a:lnTo>
                  <a:lnTo>
                    <a:pt x="271" y="1540"/>
                  </a:lnTo>
                  <a:lnTo>
                    <a:pt x="399" y="1501"/>
                  </a:lnTo>
                  <a:lnTo>
                    <a:pt x="521" y="1448"/>
                  </a:lnTo>
                  <a:lnTo>
                    <a:pt x="638" y="1382"/>
                  </a:lnTo>
                  <a:lnTo>
                    <a:pt x="749" y="1304"/>
                  </a:lnTo>
                  <a:lnTo>
                    <a:pt x="850" y="1213"/>
                  </a:lnTo>
                  <a:lnTo>
                    <a:pt x="947" y="1112"/>
                  </a:lnTo>
                  <a:lnTo>
                    <a:pt x="1033" y="999"/>
                  </a:lnTo>
                  <a:lnTo>
                    <a:pt x="1110" y="879"/>
                  </a:lnTo>
                  <a:lnTo>
                    <a:pt x="1176" y="749"/>
                  </a:lnTo>
                  <a:lnTo>
                    <a:pt x="1232" y="612"/>
                  </a:lnTo>
                  <a:lnTo>
                    <a:pt x="1277" y="468"/>
                  </a:lnTo>
                  <a:lnTo>
                    <a:pt x="1311" y="316"/>
                  </a:lnTo>
                  <a:lnTo>
                    <a:pt x="1332" y="160"/>
                  </a:lnTo>
                  <a:lnTo>
                    <a:pt x="1338" y="0"/>
                  </a:lnTo>
                  <a:lnTo>
                    <a:pt x="1246" y="0"/>
                  </a:lnTo>
                  <a:lnTo>
                    <a:pt x="1240" y="150"/>
                  </a:lnTo>
                  <a:lnTo>
                    <a:pt x="1221" y="297"/>
                  </a:lnTo>
                  <a:lnTo>
                    <a:pt x="1190" y="436"/>
                  </a:lnTo>
                  <a:lnTo>
                    <a:pt x="1148" y="571"/>
                  </a:lnTo>
                  <a:lnTo>
                    <a:pt x="1095" y="698"/>
                  </a:lnTo>
                  <a:lnTo>
                    <a:pt x="1034" y="818"/>
                  </a:lnTo>
                  <a:lnTo>
                    <a:pt x="962" y="931"/>
                  </a:lnTo>
                  <a:lnTo>
                    <a:pt x="882" y="1036"/>
                  </a:lnTo>
                  <a:lnTo>
                    <a:pt x="794" y="1130"/>
                  </a:lnTo>
                  <a:lnTo>
                    <a:pt x="697" y="1215"/>
                  </a:lnTo>
                  <a:lnTo>
                    <a:pt x="595" y="1286"/>
                  </a:lnTo>
                  <a:lnTo>
                    <a:pt x="486" y="1348"/>
                  </a:lnTo>
                  <a:lnTo>
                    <a:pt x="372" y="1398"/>
                  </a:lnTo>
                  <a:lnTo>
                    <a:pt x="253" y="1435"/>
                  </a:lnTo>
                  <a:lnTo>
                    <a:pt x="129" y="1455"/>
                  </a:lnTo>
                  <a:lnTo>
                    <a:pt x="0" y="1464"/>
                  </a:lnTo>
                  <a:lnTo>
                    <a:pt x="0" y="1572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3626" name="Freeform 32"/>
            <p:cNvSpPr>
              <a:spLocks/>
            </p:cNvSpPr>
            <p:nvPr/>
          </p:nvSpPr>
          <p:spPr bwMode="auto">
            <a:xfrm>
              <a:off x="4586" y="3776"/>
              <a:ext cx="588" cy="346"/>
            </a:xfrm>
            <a:custGeom>
              <a:avLst/>
              <a:gdLst>
                <a:gd name="T0" fmla="*/ 1 w 1176"/>
                <a:gd name="T1" fmla="*/ 0 h 1383"/>
                <a:gd name="T2" fmla="*/ 1 w 1176"/>
                <a:gd name="T3" fmla="*/ 0 h 1383"/>
                <a:gd name="T4" fmla="*/ 1 w 1176"/>
                <a:gd name="T5" fmla="*/ 0 h 1383"/>
                <a:gd name="T6" fmla="*/ 1 w 1176"/>
                <a:gd name="T7" fmla="*/ 0 h 1383"/>
                <a:gd name="T8" fmla="*/ 1 w 1176"/>
                <a:gd name="T9" fmla="*/ 0 h 1383"/>
                <a:gd name="T10" fmla="*/ 1 w 1176"/>
                <a:gd name="T11" fmla="*/ 0 h 1383"/>
                <a:gd name="T12" fmla="*/ 1 w 1176"/>
                <a:gd name="T13" fmla="*/ 0 h 1383"/>
                <a:gd name="T14" fmla="*/ 1 w 1176"/>
                <a:gd name="T15" fmla="*/ 0 h 1383"/>
                <a:gd name="T16" fmla="*/ 1 w 1176"/>
                <a:gd name="T17" fmla="*/ 0 h 1383"/>
                <a:gd name="T18" fmla="*/ 1 w 1176"/>
                <a:gd name="T19" fmla="*/ 0 h 1383"/>
                <a:gd name="T20" fmla="*/ 1 w 1176"/>
                <a:gd name="T21" fmla="*/ 0 h 1383"/>
                <a:gd name="T22" fmla="*/ 1 w 1176"/>
                <a:gd name="T23" fmla="*/ 0 h 1383"/>
                <a:gd name="T24" fmla="*/ 1 w 1176"/>
                <a:gd name="T25" fmla="*/ 0 h 1383"/>
                <a:gd name="T26" fmla="*/ 1 w 1176"/>
                <a:gd name="T27" fmla="*/ 0 h 1383"/>
                <a:gd name="T28" fmla="*/ 1 w 1176"/>
                <a:gd name="T29" fmla="*/ 0 h 1383"/>
                <a:gd name="T30" fmla="*/ 1 w 1176"/>
                <a:gd name="T31" fmla="*/ 0 h 1383"/>
                <a:gd name="T32" fmla="*/ 0 w 1176"/>
                <a:gd name="T33" fmla="*/ 0 h 1383"/>
                <a:gd name="T34" fmla="*/ 0 w 1176"/>
                <a:gd name="T35" fmla="*/ 0 h 1383"/>
                <a:gd name="T36" fmla="*/ 1 w 1176"/>
                <a:gd name="T37" fmla="*/ 0 h 1383"/>
                <a:gd name="T38" fmla="*/ 1 w 1176"/>
                <a:gd name="T39" fmla="*/ 0 h 1383"/>
                <a:gd name="T40" fmla="*/ 1 w 1176"/>
                <a:gd name="T41" fmla="*/ 0 h 1383"/>
                <a:gd name="T42" fmla="*/ 1 w 1176"/>
                <a:gd name="T43" fmla="*/ 0 h 1383"/>
                <a:gd name="T44" fmla="*/ 1 w 1176"/>
                <a:gd name="T45" fmla="*/ 0 h 1383"/>
                <a:gd name="T46" fmla="*/ 1 w 1176"/>
                <a:gd name="T47" fmla="*/ 0 h 1383"/>
                <a:gd name="T48" fmla="*/ 1 w 1176"/>
                <a:gd name="T49" fmla="*/ 0 h 1383"/>
                <a:gd name="T50" fmla="*/ 1 w 1176"/>
                <a:gd name="T51" fmla="*/ 0 h 1383"/>
                <a:gd name="T52" fmla="*/ 1 w 1176"/>
                <a:gd name="T53" fmla="*/ 0 h 1383"/>
                <a:gd name="T54" fmla="*/ 1 w 1176"/>
                <a:gd name="T55" fmla="*/ 0 h 1383"/>
                <a:gd name="T56" fmla="*/ 1 w 1176"/>
                <a:gd name="T57" fmla="*/ 0 h 1383"/>
                <a:gd name="T58" fmla="*/ 1 w 1176"/>
                <a:gd name="T59" fmla="*/ 0 h 1383"/>
                <a:gd name="T60" fmla="*/ 1 w 1176"/>
                <a:gd name="T61" fmla="*/ 0 h 1383"/>
                <a:gd name="T62" fmla="*/ 1 w 1176"/>
                <a:gd name="T63" fmla="*/ 0 h 1383"/>
                <a:gd name="T64" fmla="*/ 1 w 1176"/>
                <a:gd name="T65" fmla="*/ 0 h 1383"/>
                <a:gd name="T66" fmla="*/ 1 w 1176"/>
                <a:gd name="T67" fmla="*/ 0 h 1383"/>
                <a:gd name="T68" fmla="*/ 1 w 1176"/>
                <a:gd name="T69" fmla="*/ 0 h 138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176"/>
                <a:gd name="T106" fmla="*/ 0 h 1383"/>
                <a:gd name="T107" fmla="*/ 1176 w 1176"/>
                <a:gd name="T108" fmla="*/ 1383 h 138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76" h="1383">
                  <a:moveTo>
                    <a:pt x="1084" y="0"/>
                  </a:moveTo>
                  <a:lnTo>
                    <a:pt x="1079" y="131"/>
                  </a:lnTo>
                  <a:lnTo>
                    <a:pt x="1063" y="259"/>
                  </a:lnTo>
                  <a:lnTo>
                    <a:pt x="1037" y="379"/>
                  </a:lnTo>
                  <a:lnTo>
                    <a:pt x="999" y="496"/>
                  </a:lnTo>
                  <a:lnTo>
                    <a:pt x="953" y="607"/>
                  </a:lnTo>
                  <a:lnTo>
                    <a:pt x="900" y="713"/>
                  </a:lnTo>
                  <a:lnTo>
                    <a:pt x="837" y="811"/>
                  </a:lnTo>
                  <a:lnTo>
                    <a:pt x="768" y="901"/>
                  </a:lnTo>
                  <a:lnTo>
                    <a:pt x="692" y="984"/>
                  </a:lnTo>
                  <a:lnTo>
                    <a:pt x="607" y="1058"/>
                  </a:lnTo>
                  <a:lnTo>
                    <a:pt x="517" y="1120"/>
                  </a:lnTo>
                  <a:lnTo>
                    <a:pt x="423" y="1175"/>
                  </a:lnTo>
                  <a:lnTo>
                    <a:pt x="323" y="1220"/>
                  </a:lnTo>
                  <a:lnTo>
                    <a:pt x="220" y="1250"/>
                  </a:lnTo>
                  <a:lnTo>
                    <a:pt x="112" y="1269"/>
                  </a:lnTo>
                  <a:lnTo>
                    <a:pt x="0" y="1275"/>
                  </a:lnTo>
                  <a:lnTo>
                    <a:pt x="0" y="1383"/>
                  </a:lnTo>
                  <a:lnTo>
                    <a:pt x="120" y="1377"/>
                  </a:lnTo>
                  <a:lnTo>
                    <a:pt x="236" y="1354"/>
                  </a:lnTo>
                  <a:lnTo>
                    <a:pt x="350" y="1322"/>
                  </a:lnTo>
                  <a:lnTo>
                    <a:pt x="457" y="1275"/>
                  </a:lnTo>
                  <a:lnTo>
                    <a:pt x="561" y="1216"/>
                  </a:lnTo>
                  <a:lnTo>
                    <a:pt x="659" y="1148"/>
                  </a:lnTo>
                  <a:lnTo>
                    <a:pt x="749" y="1067"/>
                  </a:lnTo>
                  <a:lnTo>
                    <a:pt x="832" y="978"/>
                  </a:lnTo>
                  <a:lnTo>
                    <a:pt x="907" y="879"/>
                  </a:lnTo>
                  <a:lnTo>
                    <a:pt x="976" y="773"/>
                  </a:lnTo>
                  <a:lnTo>
                    <a:pt x="1035" y="659"/>
                  </a:lnTo>
                  <a:lnTo>
                    <a:pt x="1084" y="538"/>
                  </a:lnTo>
                  <a:lnTo>
                    <a:pt x="1124" y="411"/>
                  </a:lnTo>
                  <a:lnTo>
                    <a:pt x="1152" y="278"/>
                  </a:lnTo>
                  <a:lnTo>
                    <a:pt x="1171" y="141"/>
                  </a:lnTo>
                  <a:lnTo>
                    <a:pt x="1176" y="0"/>
                  </a:lnTo>
                  <a:lnTo>
                    <a:pt x="1084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3627" name="Freeform 33"/>
            <p:cNvSpPr>
              <a:spLocks/>
            </p:cNvSpPr>
            <p:nvPr/>
          </p:nvSpPr>
          <p:spPr bwMode="auto">
            <a:xfrm>
              <a:off x="4587" y="3771"/>
              <a:ext cx="506" cy="306"/>
            </a:xfrm>
            <a:custGeom>
              <a:avLst/>
              <a:gdLst>
                <a:gd name="T0" fmla="*/ 1 w 1011"/>
                <a:gd name="T1" fmla="*/ 0 h 1223"/>
                <a:gd name="T2" fmla="*/ 1 w 1011"/>
                <a:gd name="T3" fmla="*/ 0 h 1223"/>
                <a:gd name="T4" fmla="*/ 1 w 1011"/>
                <a:gd name="T5" fmla="*/ 0 h 1223"/>
                <a:gd name="T6" fmla="*/ 1 w 1011"/>
                <a:gd name="T7" fmla="*/ 0 h 1223"/>
                <a:gd name="T8" fmla="*/ 1 w 1011"/>
                <a:gd name="T9" fmla="*/ 0 h 1223"/>
                <a:gd name="T10" fmla="*/ 1 w 1011"/>
                <a:gd name="T11" fmla="*/ 0 h 1223"/>
                <a:gd name="T12" fmla="*/ 1 w 1011"/>
                <a:gd name="T13" fmla="*/ 0 h 1223"/>
                <a:gd name="T14" fmla="*/ 1 w 1011"/>
                <a:gd name="T15" fmla="*/ 0 h 1223"/>
                <a:gd name="T16" fmla="*/ 1 w 1011"/>
                <a:gd name="T17" fmla="*/ 0 h 1223"/>
                <a:gd name="T18" fmla="*/ 1 w 1011"/>
                <a:gd name="T19" fmla="*/ 0 h 1223"/>
                <a:gd name="T20" fmla="*/ 1 w 1011"/>
                <a:gd name="T21" fmla="*/ 0 h 1223"/>
                <a:gd name="T22" fmla="*/ 1 w 1011"/>
                <a:gd name="T23" fmla="*/ 0 h 1223"/>
                <a:gd name="T24" fmla="*/ 1 w 1011"/>
                <a:gd name="T25" fmla="*/ 0 h 1223"/>
                <a:gd name="T26" fmla="*/ 1 w 1011"/>
                <a:gd name="T27" fmla="*/ 0 h 1223"/>
                <a:gd name="T28" fmla="*/ 1 w 1011"/>
                <a:gd name="T29" fmla="*/ 0 h 1223"/>
                <a:gd name="T30" fmla="*/ 1 w 1011"/>
                <a:gd name="T31" fmla="*/ 0 h 1223"/>
                <a:gd name="T32" fmla="*/ 0 w 1011"/>
                <a:gd name="T33" fmla="*/ 0 h 1223"/>
                <a:gd name="T34" fmla="*/ 0 w 1011"/>
                <a:gd name="T35" fmla="*/ 0 h 1223"/>
                <a:gd name="T36" fmla="*/ 1 w 1011"/>
                <a:gd name="T37" fmla="*/ 0 h 1223"/>
                <a:gd name="T38" fmla="*/ 1 w 1011"/>
                <a:gd name="T39" fmla="*/ 0 h 1223"/>
                <a:gd name="T40" fmla="*/ 1 w 1011"/>
                <a:gd name="T41" fmla="*/ 0 h 1223"/>
                <a:gd name="T42" fmla="*/ 1 w 1011"/>
                <a:gd name="T43" fmla="*/ 0 h 1223"/>
                <a:gd name="T44" fmla="*/ 1 w 1011"/>
                <a:gd name="T45" fmla="*/ 0 h 1223"/>
                <a:gd name="T46" fmla="*/ 1 w 1011"/>
                <a:gd name="T47" fmla="*/ 0 h 1223"/>
                <a:gd name="T48" fmla="*/ 1 w 1011"/>
                <a:gd name="T49" fmla="*/ 0 h 1223"/>
                <a:gd name="T50" fmla="*/ 1 w 1011"/>
                <a:gd name="T51" fmla="*/ 0 h 1223"/>
                <a:gd name="T52" fmla="*/ 1 w 1011"/>
                <a:gd name="T53" fmla="*/ 0 h 1223"/>
                <a:gd name="T54" fmla="*/ 1 w 1011"/>
                <a:gd name="T55" fmla="*/ 0 h 1223"/>
                <a:gd name="T56" fmla="*/ 1 w 1011"/>
                <a:gd name="T57" fmla="*/ 0 h 1223"/>
                <a:gd name="T58" fmla="*/ 1 w 1011"/>
                <a:gd name="T59" fmla="*/ 0 h 1223"/>
                <a:gd name="T60" fmla="*/ 1 w 1011"/>
                <a:gd name="T61" fmla="*/ 0 h 1223"/>
                <a:gd name="T62" fmla="*/ 1 w 1011"/>
                <a:gd name="T63" fmla="*/ 0 h 1223"/>
                <a:gd name="T64" fmla="*/ 1 w 1011"/>
                <a:gd name="T65" fmla="*/ 0 h 1223"/>
                <a:gd name="T66" fmla="*/ 1 w 1011"/>
                <a:gd name="T67" fmla="*/ 0 h 1223"/>
                <a:gd name="T68" fmla="*/ 1 w 1011"/>
                <a:gd name="T69" fmla="*/ 0 h 122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11"/>
                <a:gd name="T106" fmla="*/ 0 h 1223"/>
                <a:gd name="T107" fmla="*/ 1011 w 1011"/>
                <a:gd name="T108" fmla="*/ 1223 h 122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11" h="1223">
                  <a:moveTo>
                    <a:pt x="919" y="0"/>
                  </a:moveTo>
                  <a:lnTo>
                    <a:pt x="914" y="112"/>
                  </a:lnTo>
                  <a:lnTo>
                    <a:pt x="902" y="222"/>
                  </a:lnTo>
                  <a:lnTo>
                    <a:pt x="879" y="326"/>
                  </a:lnTo>
                  <a:lnTo>
                    <a:pt x="847" y="428"/>
                  </a:lnTo>
                  <a:lnTo>
                    <a:pt x="808" y="525"/>
                  </a:lnTo>
                  <a:lnTo>
                    <a:pt x="763" y="619"/>
                  </a:lnTo>
                  <a:lnTo>
                    <a:pt x="710" y="703"/>
                  </a:lnTo>
                  <a:lnTo>
                    <a:pt x="650" y="785"/>
                  </a:lnTo>
                  <a:lnTo>
                    <a:pt x="585" y="857"/>
                  </a:lnTo>
                  <a:lnTo>
                    <a:pt x="514" y="920"/>
                  </a:lnTo>
                  <a:lnTo>
                    <a:pt x="438" y="979"/>
                  </a:lnTo>
                  <a:lnTo>
                    <a:pt x="358" y="1026"/>
                  </a:lnTo>
                  <a:lnTo>
                    <a:pt x="274" y="1063"/>
                  </a:lnTo>
                  <a:lnTo>
                    <a:pt x="185" y="1092"/>
                  </a:lnTo>
                  <a:lnTo>
                    <a:pt x="94" y="1109"/>
                  </a:lnTo>
                  <a:lnTo>
                    <a:pt x="0" y="1115"/>
                  </a:lnTo>
                  <a:lnTo>
                    <a:pt x="0" y="1223"/>
                  </a:lnTo>
                  <a:lnTo>
                    <a:pt x="102" y="1217"/>
                  </a:lnTo>
                  <a:lnTo>
                    <a:pt x="204" y="1198"/>
                  </a:lnTo>
                  <a:lnTo>
                    <a:pt x="301" y="1167"/>
                  </a:lnTo>
                  <a:lnTo>
                    <a:pt x="393" y="1125"/>
                  </a:lnTo>
                  <a:lnTo>
                    <a:pt x="482" y="1072"/>
                  </a:lnTo>
                  <a:lnTo>
                    <a:pt x="566" y="1009"/>
                  </a:lnTo>
                  <a:lnTo>
                    <a:pt x="645" y="939"/>
                  </a:lnTo>
                  <a:lnTo>
                    <a:pt x="716" y="858"/>
                  </a:lnTo>
                  <a:lnTo>
                    <a:pt x="781" y="770"/>
                  </a:lnTo>
                  <a:lnTo>
                    <a:pt x="839" y="675"/>
                  </a:lnTo>
                  <a:lnTo>
                    <a:pt x="889" y="573"/>
                  </a:lnTo>
                  <a:lnTo>
                    <a:pt x="932" y="470"/>
                  </a:lnTo>
                  <a:lnTo>
                    <a:pt x="965" y="358"/>
                  </a:lnTo>
                  <a:lnTo>
                    <a:pt x="991" y="240"/>
                  </a:lnTo>
                  <a:lnTo>
                    <a:pt x="1006" y="121"/>
                  </a:lnTo>
                  <a:lnTo>
                    <a:pt x="1011" y="0"/>
                  </a:lnTo>
                  <a:lnTo>
                    <a:pt x="919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153628" name="Group 34"/>
            <p:cNvGrpSpPr>
              <a:grpSpLocks/>
            </p:cNvGrpSpPr>
            <p:nvPr/>
          </p:nvGrpSpPr>
          <p:grpSpPr bwMode="auto">
            <a:xfrm>
              <a:off x="4368" y="2880"/>
              <a:ext cx="1200" cy="1264"/>
              <a:chOff x="3120" y="1632"/>
              <a:chExt cx="2640" cy="2704"/>
            </a:xfrm>
          </p:grpSpPr>
          <p:pic>
            <p:nvPicPr>
              <p:cNvPr id="153629" name="Picture 35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08" y="3296"/>
                <a:ext cx="1152" cy="10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3630" name="Picture 36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40" y="2352"/>
                <a:ext cx="576" cy="5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3631" name="Picture 37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80" y="3696"/>
                <a:ext cx="720" cy="6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3632" name="Picture 38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44" y="2784"/>
                <a:ext cx="816" cy="7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3633" name="Picture 39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52" y="3808"/>
                <a:ext cx="576" cy="5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3634" name="Picture 40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20" y="3888"/>
                <a:ext cx="432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3635" name="Picture 41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06" y="1979"/>
                <a:ext cx="432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3636" name="Picture 42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32" y="1632"/>
                <a:ext cx="336" cy="2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3637" name="Picture 43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68" y="3141"/>
                <a:ext cx="912" cy="8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4581" name="Text Box 20"/>
          <p:cNvSpPr txBox="1">
            <a:spLocks noChangeArrowheads="1"/>
          </p:cNvSpPr>
          <p:nvPr/>
        </p:nvSpPr>
        <p:spPr bwMode="auto">
          <a:xfrm>
            <a:off x="5375275" y="4581526"/>
            <a:ext cx="996950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500" b="1">
                <a:solidFill>
                  <a:srgbClr val="92D050"/>
                </a:solidFill>
              </a:rPr>
              <a:t>3</a:t>
            </a:r>
          </a:p>
        </p:txBody>
      </p:sp>
      <p:pic>
        <p:nvPicPr>
          <p:cNvPr id="24583" name="Picture 14" descr="D:\My Documents\Desktop\6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064" y="2286000"/>
            <a:ext cx="2643187" cy="207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Picture 14" descr="D:\My Documents\Desktop\6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689" y="2286000"/>
            <a:ext cx="2643187" cy="207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5" name="Picture 14" descr="D:\My Documents\Desktop\6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3314" y="2286000"/>
            <a:ext cx="2643187" cy="207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3644" name="Group 26"/>
          <p:cNvGrpSpPr>
            <a:grpSpLocks/>
          </p:cNvGrpSpPr>
          <p:nvPr/>
        </p:nvGrpSpPr>
        <p:grpSpPr bwMode="auto">
          <a:xfrm rot="5400000" flipH="1" flipV="1">
            <a:off x="8867776" y="1"/>
            <a:ext cx="1800225" cy="1927225"/>
            <a:chOff x="4368" y="2880"/>
            <a:chExt cx="1200" cy="1289"/>
          </a:xfrm>
        </p:grpSpPr>
        <p:sp>
          <p:nvSpPr>
            <p:cNvPr id="153645" name="Freeform 27"/>
            <p:cNvSpPr>
              <a:spLocks/>
            </p:cNvSpPr>
            <p:nvPr/>
          </p:nvSpPr>
          <p:spPr bwMode="auto">
            <a:xfrm>
              <a:off x="4819" y="3639"/>
              <a:ext cx="669" cy="393"/>
            </a:xfrm>
            <a:custGeom>
              <a:avLst/>
              <a:gdLst>
                <a:gd name="T0" fmla="*/ 0 w 1337"/>
                <a:gd name="T1" fmla="*/ 0 h 1572"/>
                <a:gd name="T2" fmla="*/ 1 w 1337"/>
                <a:gd name="T3" fmla="*/ 0 h 1572"/>
                <a:gd name="T4" fmla="*/ 1 w 1337"/>
                <a:gd name="T5" fmla="*/ 0 h 1572"/>
                <a:gd name="T6" fmla="*/ 1 w 1337"/>
                <a:gd name="T7" fmla="*/ 0 h 1572"/>
                <a:gd name="T8" fmla="*/ 1 w 1337"/>
                <a:gd name="T9" fmla="*/ 0 h 1572"/>
                <a:gd name="T10" fmla="*/ 1 w 1337"/>
                <a:gd name="T11" fmla="*/ 0 h 1572"/>
                <a:gd name="T12" fmla="*/ 1 w 1337"/>
                <a:gd name="T13" fmla="*/ 0 h 1572"/>
                <a:gd name="T14" fmla="*/ 1 w 1337"/>
                <a:gd name="T15" fmla="*/ 0 h 1572"/>
                <a:gd name="T16" fmla="*/ 1 w 1337"/>
                <a:gd name="T17" fmla="*/ 0 h 1572"/>
                <a:gd name="T18" fmla="*/ 1 w 1337"/>
                <a:gd name="T19" fmla="*/ 0 h 1572"/>
                <a:gd name="T20" fmla="*/ 1 w 1337"/>
                <a:gd name="T21" fmla="*/ 0 h 1572"/>
                <a:gd name="T22" fmla="*/ 1 w 1337"/>
                <a:gd name="T23" fmla="*/ 0 h 1572"/>
                <a:gd name="T24" fmla="*/ 1 w 1337"/>
                <a:gd name="T25" fmla="*/ 0 h 1572"/>
                <a:gd name="T26" fmla="*/ 1 w 1337"/>
                <a:gd name="T27" fmla="*/ 0 h 1572"/>
                <a:gd name="T28" fmla="*/ 1 w 1337"/>
                <a:gd name="T29" fmla="*/ 0 h 1572"/>
                <a:gd name="T30" fmla="*/ 1 w 1337"/>
                <a:gd name="T31" fmla="*/ 0 h 1572"/>
                <a:gd name="T32" fmla="*/ 1 w 1337"/>
                <a:gd name="T33" fmla="*/ 0 h 1572"/>
                <a:gd name="T34" fmla="*/ 1 w 1337"/>
                <a:gd name="T35" fmla="*/ 0 h 1572"/>
                <a:gd name="T36" fmla="*/ 1 w 1337"/>
                <a:gd name="T37" fmla="*/ 0 h 1572"/>
                <a:gd name="T38" fmla="*/ 1 w 1337"/>
                <a:gd name="T39" fmla="*/ 0 h 1572"/>
                <a:gd name="T40" fmla="*/ 1 w 1337"/>
                <a:gd name="T41" fmla="*/ 0 h 1572"/>
                <a:gd name="T42" fmla="*/ 1 w 1337"/>
                <a:gd name="T43" fmla="*/ 0 h 1572"/>
                <a:gd name="T44" fmla="*/ 1 w 1337"/>
                <a:gd name="T45" fmla="*/ 0 h 1572"/>
                <a:gd name="T46" fmla="*/ 1 w 1337"/>
                <a:gd name="T47" fmla="*/ 0 h 1572"/>
                <a:gd name="T48" fmla="*/ 1 w 1337"/>
                <a:gd name="T49" fmla="*/ 0 h 1572"/>
                <a:gd name="T50" fmla="*/ 1 w 1337"/>
                <a:gd name="T51" fmla="*/ 0 h 1572"/>
                <a:gd name="T52" fmla="*/ 1 w 1337"/>
                <a:gd name="T53" fmla="*/ 0 h 1572"/>
                <a:gd name="T54" fmla="*/ 1 w 1337"/>
                <a:gd name="T55" fmla="*/ 0 h 1572"/>
                <a:gd name="T56" fmla="*/ 1 w 1337"/>
                <a:gd name="T57" fmla="*/ 0 h 1572"/>
                <a:gd name="T58" fmla="*/ 1 w 1337"/>
                <a:gd name="T59" fmla="*/ 0 h 1572"/>
                <a:gd name="T60" fmla="*/ 1 w 1337"/>
                <a:gd name="T61" fmla="*/ 0 h 1572"/>
                <a:gd name="T62" fmla="*/ 1 w 1337"/>
                <a:gd name="T63" fmla="*/ 0 h 1572"/>
                <a:gd name="T64" fmla="*/ 1 w 1337"/>
                <a:gd name="T65" fmla="*/ 0 h 1572"/>
                <a:gd name="T66" fmla="*/ 0 w 1337"/>
                <a:gd name="T67" fmla="*/ 0 h 1572"/>
                <a:gd name="T68" fmla="*/ 0 w 1337"/>
                <a:gd name="T69" fmla="*/ 0 h 157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337"/>
                <a:gd name="T106" fmla="*/ 0 h 1572"/>
                <a:gd name="T107" fmla="*/ 1337 w 1337"/>
                <a:gd name="T108" fmla="*/ 1572 h 157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337" h="1572">
                  <a:moveTo>
                    <a:pt x="0" y="1572"/>
                  </a:moveTo>
                  <a:lnTo>
                    <a:pt x="136" y="1565"/>
                  </a:lnTo>
                  <a:lnTo>
                    <a:pt x="269" y="1541"/>
                  </a:lnTo>
                  <a:lnTo>
                    <a:pt x="398" y="1500"/>
                  </a:lnTo>
                  <a:lnTo>
                    <a:pt x="521" y="1447"/>
                  </a:lnTo>
                  <a:lnTo>
                    <a:pt x="637" y="1382"/>
                  </a:lnTo>
                  <a:lnTo>
                    <a:pt x="748" y="1304"/>
                  </a:lnTo>
                  <a:lnTo>
                    <a:pt x="850" y="1213"/>
                  </a:lnTo>
                  <a:lnTo>
                    <a:pt x="946" y="1112"/>
                  </a:lnTo>
                  <a:lnTo>
                    <a:pt x="1032" y="999"/>
                  </a:lnTo>
                  <a:lnTo>
                    <a:pt x="1109" y="879"/>
                  </a:lnTo>
                  <a:lnTo>
                    <a:pt x="1176" y="749"/>
                  </a:lnTo>
                  <a:lnTo>
                    <a:pt x="1231" y="612"/>
                  </a:lnTo>
                  <a:lnTo>
                    <a:pt x="1276" y="468"/>
                  </a:lnTo>
                  <a:lnTo>
                    <a:pt x="1311" y="316"/>
                  </a:lnTo>
                  <a:lnTo>
                    <a:pt x="1331" y="160"/>
                  </a:lnTo>
                  <a:lnTo>
                    <a:pt x="1337" y="0"/>
                  </a:lnTo>
                  <a:lnTo>
                    <a:pt x="1245" y="0"/>
                  </a:lnTo>
                  <a:lnTo>
                    <a:pt x="1238" y="149"/>
                  </a:lnTo>
                  <a:lnTo>
                    <a:pt x="1221" y="297"/>
                  </a:lnTo>
                  <a:lnTo>
                    <a:pt x="1189" y="436"/>
                  </a:lnTo>
                  <a:lnTo>
                    <a:pt x="1148" y="570"/>
                  </a:lnTo>
                  <a:lnTo>
                    <a:pt x="1094" y="698"/>
                  </a:lnTo>
                  <a:lnTo>
                    <a:pt x="1033" y="817"/>
                  </a:lnTo>
                  <a:lnTo>
                    <a:pt x="961" y="931"/>
                  </a:lnTo>
                  <a:lnTo>
                    <a:pt x="881" y="1035"/>
                  </a:lnTo>
                  <a:lnTo>
                    <a:pt x="793" y="1130"/>
                  </a:lnTo>
                  <a:lnTo>
                    <a:pt x="696" y="1214"/>
                  </a:lnTo>
                  <a:lnTo>
                    <a:pt x="594" y="1286"/>
                  </a:lnTo>
                  <a:lnTo>
                    <a:pt x="485" y="1348"/>
                  </a:lnTo>
                  <a:lnTo>
                    <a:pt x="372" y="1398"/>
                  </a:lnTo>
                  <a:lnTo>
                    <a:pt x="253" y="1435"/>
                  </a:lnTo>
                  <a:lnTo>
                    <a:pt x="128" y="1455"/>
                  </a:lnTo>
                  <a:lnTo>
                    <a:pt x="0" y="1464"/>
                  </a:lnTo>
                  <a:lnTo>
                    <a:pt x="0" y="1572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3646" name="Freeform 28"/>
            <p:cNvSpPr>
              <a:spLocks/>
            </p:cNvSpPr>
            <p:nvPr/>
          </p:nvSpPr>
          <p:spPr bwMode="auto">
            <a:xfrm>
              <a:off x="4819" y="3639"/>
              <a:ext cx="588" cy="346"/>
            </a:xfrm>
            <a:custGeom>
              <a:avLst/>
              <a:gdLst>
                <a:gd name="T0" fmla="*/ 1 w 1176"/>
                <a:gd name="T1" fmla="*/ 0 h 1382"/>
                <a:gd name="T2" fmla="*/ 1 w 1176"/>
                <a:gd name="T3" fmla="*/ 0 h 1382"/>
                <a:gd name="T4" fmla="*/ 1 w 1176"/>
                <a:gd name="T5" fmla="*/ 0 h 1382"/>
                <a:gd name="T6" fmla="*/ 1 w 1176"/>
                <a:gd name="T7" fmla="*/ 0 h 1382"/>
                <a:gd name="T8" fmla="*/ 1 w 1176"/>
                <a:gd name="T9" fmla="*/ 0 h 1382"/>
                <a:gd name="T10" fmla="*/ 1 w 1176"/>
                <a:gd name="T11" fmla="*/ 0 h 1382"/>
                <a:gd name="T12" fmla="*/ 1 w 1176"/>
                <a:gd name="T13" fmla="*/ 0 h 1382"/>
                <a:gd name="T14" fmla="*/ 1 w 1176"/>
                <a:gd name="T15" fmla="*/ 0 h 1382"/>
                <a:gd name="T16" fmla="*/ 1 w 1176"/>
                <a:gd name="T17" fmla="*/ 0 h 1382"/>
                <a:gd name="T18" fmla="*/ 1 w 1176"/>
                <a:gd name="T19" fmla="*/ 0 h 1382"/>
                <a:gd name="T20" fmla="*/ 1 w 1176"/>
                <a:gd name="T21" fmla="*/ 0 h 1382"/>
                <a:gd name="T22" fmla="*/ 1 w 1176"/>
                <a:gd name="T23" fmla="*/ 0 h 1382"/>
                <a:gd name="T24" fmla="*/ 1 w 1176"/>
                <a:gd name="T25" fmla="*/ 0 h 1382"/>
                <a:gd name="T26" fmla="*/ 1 w 1176"/>
                <a:gd name="T27" fmla="*/ 0 h 1382"/>
                <a:gd name="T28" fmla="*/ 1 w 1176"/>
                <a:gd name="T29" fmla="*/ 0 h 1382"/>
                <a:gd name="T30" fmla="*/ 1 w 1176"/>
                <a:gd name="T31" fmla="*/ 0 h 1382"/>
                <a:gd name="T32" fmla="*/ 0 w 1176"/>
                <a:gd name="T33" fmla="*/ 0 h 1382"/>
                <a:gd name="T34" fmla="*/ 0 w 1176"/>
                <a:gd name="T35" fmla="*/ 0 h 1382"/>
                <a:gd name="T36" fmla="*/ 1 w 1176"/>
                <a:gd name="T37" fmla="*/ 0 h 1382"/>
                <a:gd name="T38" fmla="*/ 1 w 1176"/>
                <a:gd name="T39" fmla="*/ 0 h 1382"/>
                <a:gd name="T40" fmla="*/ 1 w 1176"/>
                <a:gd name="T41" fmla="*/ 0 h 1382"/>
                <a:gd name="T42" fmla="*/ 1 w 1176"/>
                <a:gd name="T43" fmla="*/ 0 h 1382"/>
                <a:gd name="T44" fmla="*/ 1 w 1176"/>
                <a:gd name="T45" fmla="*/ 0 h 1382"/>
                <a:gd name="T46" fmla="*/ 1 w 1176"/>
                <a:gd name="T47" fmla="*/ 0 h 1382"/>
                <a:gd name="T48" fmla="*/ 1 w 1176"/>
                <a:gd name="T49" fmla="*/ 0 h 1382"/>
                <a:gd name="T50" fmla="*/ 1 w 1176"/>
                <a:gd name="T51" fmla="*/ 0 h 1382"/>
                <a:gd name="T52" fmla="*/ 1 w 1176"/>
                <a:gd name="T53" fmla="*/ 0 h 1382"/>
                <a:gd name="T54" fmla="*/ 1 w 1176"/>
                <a:gd name="T55" fmla="*/ 0 h 1382"/>
                <a:gd name="T56" fmla="*/ 1 w 1176"/>
                <a:gd name="T57" fmla="*/ 0 h 1382"/>
                <a:gd name="T58" fmla="*/ 1 w 1176"/>
                <a:gd name="T59" fmla="*/ 0 h 1382"/>
                <a:gd name="T60" fmla="*/ 1 w 1176"/>
                <a:gd name="T61" fmla="*/ 0 h 1382"/>
                <a:gd name="T62" fmla="*/ 1 w 1176"/>
                <a:gd name="T63" fmla="*/ 0 h 1382"/>
                <a:gd name="T64" fmla="*/ 1 w 1176"/>
                <a:gd name="T65" fmla="*/ 0 h 1382"/>
                <a:gd name="T66" fmla="*/ 1 w 1176"/>
                <a:gd name="T67" fmla="*/ 0 h 1382"/>
                <a:gd name="T68" fmla="*/ 1 w 1176"/>
                <a:gd name="T69" fmla="*/ 0 h 138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176"/>
                <a:gd name="T106" fmla="*/ 0 h 1382"/>
                <a:gd name="T107" fmla="*/ 1176 w 1176"/>
                <a:gd name="T108" fmla="*/ 1382 h 138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76" h="1382">
                  <a:moveTo>
                    <a:pt x="1083" y="0"/>
                  </a:moveTo>
                  <a:lnTo>
                    <a:pt x="1078" y="131"/>
                  </a:lnTo>
                  <a:lnTo>
                    <a:pt x="1062" y="257"/>
                  </a:lnTo>
                  <a:lnTo>
                    <a:pt x="1036" y="379"/>
                  </a:lnTo>
                  <a:lnTo>
                    <a:pt x="999" y="495"/>
                  </a:lnTo>
                  <a:lnTo>
                    <a:pt x="953" y="607"/>
                  </a:lnTo>
                  <a:lnTo>
                    <a:pt x="898" y="713"/>
                  </a:lnTo>
                  <a:lnTo>
                    <a:pt x="836" y="811"/>
                  </a:lnTo>
                  <a:lnTo>
                    <a:pt x="767" y="901"/>
                  </a:lnTo>
                  <a:lnTo>
                    <a:pt x="691" y="982"/>
                  </a:lnTo>
                  <a:lnTo>
                    <a:pt x="606" y="1056"/>
                  </a:lnTo>
                  <a:lnTo>
                    <a:pt x="516" y="1120"/>
                  </a:lnTo>
                  <a:lnTo>
                    <a:pt x="421" y="1174"/>
                  </a:lnTo>
                  <a:lnTo>
                    <a:pt x="322" y="1217"/>
                  </a:lnTo>
                  <a:lnTo>
                    <a:pt x="219" y="1248"/>
                  </a:lnTo>
                  <a:lnTo>
                    <a:pt x="111" y="1267"/>
                  </a:lnTo>
                  <a:lnTo>
                    <a:pt x="0" y="1274"/>
                  </a:lnTo>
                  <a:lnTo>
                    <a:pt x="0" y="1382"/>
                  </a:lnTo>
                  <a:lnTo>
                    <a:pt x="120" y="1376"/>
                  </a:lnTo>
                  <a:lnTo>
                    <a:pt x="236" y="1353"/>
                  </a:lnTo>
                  <a:lnTo>
                    <a:pt x="349" y="1320"/>
                  </a:lnTo>
                  <a:lnTo>
                    <a:pt x="456" y="1274"/>
                  </a:lnTo>
                  <a:lnTo>
                    <a:pt x="560" y="1216"/>
                  </a:lnTo>
                  <a:lnTo>
                    <a:pt x="658" y="1145"/>
                  </a:lnTo>
                  <a:lnTo>
                    <a:pt x="748" y="1066"/>
                  </a:lnTo>
                  <a:lnTo>
                    <a:pt x="831" y="977"/>
                  </a:lnTo>
                  <a:lnTo>
                    <a:pt x="907" y="879"/>
                  </a:lnTo>
                  <a:lnTo>
                    <a:pt x="975" y="773"/>
                  </a:lnTo>
                  <a:lnTo>
                    <a:pt x="1034" y="659"/>
                  </a:lnTo>
                  <a:lnTo>
                    <a:pt x="1083" y="536"/>
                  </a:lnTo>
                  <a:lnTo>
                    <a:pt x="1123" y="410"/>
                  </a:lnTo>
                  <a:lnTo>
                    <a:pt x="1151" y="277"/>
                  </a:lnTo>
                  <a:lnTo>
                    <a:pt x="1170" y="141"/>
                  </a:lnTo>
                  <a:lnTo>
                    <a:pt x="1176" y="0"/>
                  </a:lnTo>
                  <a:lnTo>
                    <a:pt x="1083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3647" name="Freeform 29"/>
            <p:cNvSpPr>
              <a:spLocks/>
            </p:cNvSpPr>
            <p:nvPr/>
          </p:nvSpPr>
          <p:spPr bwMode="auto">
            <a:xfrm>
              <a:off x="4819" y="3639"/>
              <a:ext cx="507" cy="298"/>
            </a:xfrm>
            <a:custGeom>
              <a:avLst/>
              <a:gdLst>
                <a:gd name="T0" fmla="*/ 1 w 1014"/>
                <a:gd name="T1" fmla="*/ 0 h 1193"/>
                <a:gd name="T2" fmla="*/ 1 w 1014"/>
                <a:gd name="T3" fmla="*/ 0 h 1193"/>
                <a:gd name="T4" fmla="*/ 1 w 1014"/>
                <a:gd name="T5" fmla="*/ 0 h 1193"/>
                <a:gd name="T6" fmla="*/ 1 w 1014"/>
                <a:gd name="T7" fmla="*/ 0 h 1193"/>
                <a:gd name="T8" fmla="*/ 1 w 1014"/>
                <a:gd name="T9" fmla="*/ 0 h 1193"/>
                <a:gd name="T10" fmla="*/ 1 w 1014"/>
                <a:gd name="T11" fmla="*/ 0 h 1193"/>
                <a:gd name="T12" fmla="*/ 1 w 1014"/>
                <a:gd name="T13" fmla="*/ 0 h 1193"/>
                <a:gd name="T14" fmla="*/ 1 w 1014"/>
                <a:gd name="T15" fmla="*/ 0 h 1193"/>
                <a:gd name="T16" fmla="*/ 1 w 1014"/>
                <a:gd name="T17" fmla="*/ 0 h 1193"/>
                <a:gd name="T18" fmla="*/ 1 w 1014"/>
                <a:gd name="T19" fmla="*/ 0 h 1193"/>
                <a:gd name="T20" fmla="*/ 1 w 1014"/>
                <a:gd name="T21" fmla="*/ 0 h 1193"/>
                <a:gd name="T22" fmla="*/ 1 w 1014"/>
                <a:gd name="T23" fmla="*/ 0 h 1193"/>
                <a:gd name="T24" fmla="*/ 1 w 1014"/>
                <a:gd name="T25" fmla="*/ 0 h 1193"/>
                <a:gd name="T26" fmla="*/ 1 w 1014"/>
                <a:gd name="T27" fmla="*/ 0 h 1193"/>
                <a:gd name="T28" fmla="*/ 1 w 1014"/>
                <a:gd name="T29" fmla="*/ 0 h 1193"/>
                <a:gd name="T30" fmla="*/ 1 w 1014"/>
                <a:gd name="T31" fmla="*/ 0 h 1193"/>
                <a:gd name="T32" fmla="*/ 0 w 1014"/>
                <a:gd name="T33" fmla="*/ 0 h 1193"/>
                <a:gd name="T34" fmla="*/ 0 w 1014"/>
                <a:gd name="T35" fmla="*/ 0 h 1193"/>
                <a:gd name="T36" fmla="*/ 1 w 1014"/>
                <a:gd name="T37" fmla="*/ 0 h 1193"/>
                <a:gd name="T38" fmla="*/ 1 w 1014"/>
                <a:gd name="T39" fmla="*/ 0 h 1193"/>
                <a:gd name="T40" fmla="*/ 1 w 1014"/>
                <a:gd name="T41" fmla="*/ 0 h 1193"/>
                <a:gd name="T42" fmla="*/ 1 w 1014"/>
                <a:gd name="T43" fmla="*/ 0 h 1193"/>
                <a:gd name="T44" fmla="*/ 1 w 1014"/>
                <a:gd name="T45" fmla="*/ 0 h 1193"/>
                <a:gd name="T46" fmla="*/ 1 w 1014"/>
                <a:gd name="T47" fmla="*/ 0 h 1193"/>
                <a:gd name="T48" fmla="*/ 1 w 1014"/>
                <a:gd name="T49" fmla="*/ 0 h 1193"/>
                <a:gd name="T50" fmla="*/ 1 w 1014"/>
                <a:gd name="T51" fmla="*/ 0 h 1193"/>
                <a:gd name="T52" fmla="*/ 1 w 1014"/>
                <a:gd name="T53" fmla="*/ 0 h 1193"/>
                <a:gd name="T54" fmla="*/ 1 w 1014"/>
                <a:gd name="T55" fmla="*/ 0 h 1193"/>
                <a:gd name="T56" fmla="*/ 1 w 1014"/>
                <a:gd name="T57" fmla="*/ 0 h 1193"/>
                <a:gd name="T58" fmla="*/ 1 w 1014"/>
                <a:gd name="T59" fmla="*/ 0 h 1193"/>
                <a:gd name="T60" fmla="*/ 1 w 1014"/>
                <a:gd name="T61" fmla="*/ 0 h 1193"/>
                <a:gd name="T62" fmla="*/ 1 w 1014"/>
                <a:gd name="T63" fmla="*/ 0 h 1193"/>
                <a:gd name="T64" fmla="*/ 1 w 1014"/>
                <a:gd name="T65" fmla="*/ 0 h 1193"/>
                <a:gd name="T66" fmla="*/ 1 w 1014"/>
                <a:gd name="T67" fmla="*/ 0 h 1193"/>
                <a:gd name="T68" fmla="*/ 1 w 1014"/>
                <a:gd name="T69" fmla="*/ 0 h 119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14"/>
                <a:gd name="T106" fmla="*/ 0 h 1193"/>
                <a:gd name="T107" fmla="*/ 1014 w 1014"/>
                <a:gd name="T108" fmla="*/ 1193 h 119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14" h="1193">
                  <a:moveTo>
                    <a:pt x="922" y="0"/>
                  </a:moveTo>
                  <a:lnTo>
                    <a:pt x="916" y="112"/>
                  </a:lnTo>
                  <a:lnTo>
                    <a:pt x="904" y="220"/>
                  </a:lnTo>
                  <a:lnTo>
                    <a:pt x="881" y="322"/>
                  </a:lnTo>
                  <a:lnTo>
                    <a:pt x="850" y="423"/>
                  </a:lnTo>
                  <a:lnTo>
                    <a:pt x="810" y="517"/>
                  </a:lnTo>
                  <a:lnTo>
                    <a:pt x="764" y="607"/>
                  </a:lnTo>
                  <a:lnTo>
                    <a:pt x="711" y="691"/>
                  </a:lnTo>
                  <a:lnTo>
                    <a:pt x="651" y="767"/>
                  </a:lnTo>
                  <a:lnTo>
                    <a:pt x="587" y="838"/>
                  </a:lnTo>
                  <a:lnTo>
                    <a:pt x="515" y="899"/>
                  </a:lnTo>
                  <a:lnTo>
                    <a:pt x="439" y="953"/>
                  </a:lnTo>
                  <a:lnTo>
                    <a:pt x="359" y="1000"/>
                  </a:lnTo>
                  <a:lnTo>
                    <a:pt x="275" y="1037"/>
                  </a:lnTo>
                  <a:lnTo>
                    <a:pt x="186" y="1064"/>
                  </a:lnTo>
                  <a:lnTo>
                    <a:pt x="95" y="1078"/>
                  </a:lnTo>
                  <a:lnTo>
                    <a:pt x="0" y="1085"/>
                  </a:lnTo>
                  <a:lnTo>
                    <a:pt x="0" y="1193"/>
                  </a:lnTo>
                  <a:lnTo>
                    <a:pt x="104" y="1187"/>
                  </a:lnTo>
                  <a:lnTo>
                    <a:pt x="202" y="1169"/>
                  </a:lnTo>
                  <a:lnTo>
                    <a:pt x="302" y="1139"/>
                  </a:lnTo>
                  <a:lnTo>
                    <a:pt x="394" y="1100"/>
                  </a:lnTo>
                  <a:lnTo>
                    <a:pt x="483" y="1049"/>
                  </a:lnTo>
                  <a:lnTo>
                    <a:pt x="567" y="989"/>
                  </a:lnTo>
                  <a:lnTo>
                    <a:pt x="644" y="921"/>
                  </a:lnTo>
                  <a:lnTo>
                    <a:pt x="717" y="844"/>
                  </a:lnTo>
                  <a:lnTo>
                    <a:pt x="781" y="759"/>
                  </a:lnTo>
                  <a:lnTo>
                    <a:pt x="840" y="667"/>
                  </a:lnTo>
                  <a:lnTo>
                    <a:pt x="892" y="569"/>
                  </a:lnTo>
                  <a:lnTo>
                    <a:pt x="933" y="465"/>
                  </a:lnTo>
                  <a:lnTo>
                    <a:pt x="968" y="355"/>
                  </a:lnTo>
                  <a:lnTo>
                    <a:pt x="993" y="239"/>
                  </a:lnTo>
                  <a:lnTo>
                    <a:pt x="1008" y="122"/>
                  </a:lnTo>
                  <a:lnTo>
                    <a:pt x="1014" y="0"/>
                  </a:lnTo>
                  <a:lnTo>
                    <a:pt x="922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3648" name="Freeform 30"/>
            <p:cNvSpPr>
              <a:spLocks/>
            </p:cNvSpPr>
            <p:nvPr/>
          </p:nvSpPr>
          <p:spPr bwMode="auto">
            <a:xfrm>
              <a:off x="4586" y="3776"/>
              <a:ext cx="635" cy="374"/>
            </a:xfrm>
            <a:custGeom>
              <a:avLst/>
              <a:gdLst>
                <a:gd name="T0" fmla="*/ 0 w 1272"/>
                <a:gd name="T1" fmla="*/ 0 h 1495"/>
                <a:gd name="T2" fmla="*/ 0 w 1272"/>
                <a:gd name="T3" fmla="*/ 0 h 1495"/>
                <a:gd name="T4" fmla="*/ 0 w 1272"/>
                <a:gd name="T5" fmla="*/ 0 h 1495"/>
                <a:gd name="T6" fmla="*/ 0 w 1272"/>
                <a:gd name="T7" fmla="*/ 0 h 1495"/>
                <a:gd name="T8" fmla="*/ 0 w 1272"/>
                <a:gd name="T9" fmla="*/ 0 h 1495"/>
                <a:gd name="T10" fmla="*/ 0 w 1272"/>
                <a:gd name="T11" fmla="*/ 0 h 1495"/>
                <a:gd name="T12" fmla="*/ 0 w 1272"/>
                <a:gd name="T13" fmla="*/ 0 h 1495"/>
                <a:gd name="T14" fmla="*/ 0 w 1272"/>
                <a:gd name="T15" fmla="*/ 0 h 1495"/>
                <a:gd name="T16" fmla="*/ 0 w 1272"/>
                <a:gd name="T17" fmla="*/ 0 h 1495"/>
                <a:gd name="T18" fmla="*/ 0 w 1272"/>
                <a:gd name="T19" fmla="*/ 0 h 1495"/>
                <a:gd name="T20" fmla="*/ 0 w 1272"/>
                <a:gd name="T21" fmla="*/ 0 h 1495"/>
                <a:gd name="T22" fmla="*/ 0 w 1272"/>
                <a:gd name="T23" fmla="*/ 0 h 1495"/>
                <a:gd name="T24" fmla="*/ 0 w 1272"/>
                <a:gd name="T25" fmla="*/ 0 h 1495"/>
                <a:gd name="T26" fmla="*/ 0 w 1272"/>
                <a:gd name="T27" fmla="*/ 0 h 1495"/>
                <a:gd name="T28" fmla="*/ 0 w 1272"/>
                <a:gd name="T29" fmla="*/ 0 h 1495"/>
                <a:gd name="T30" fmla="*/ 0 w 1272"/>
                <a:gd name="T31" fmla="*/ 0 h 1495"/>
                <a:gd name="T32" fmla="*/ 0 w 1272"/>
                <a:gd name="T33" fmla="*/ 0 h 1495"/>
                <a:gd name="T34" fmla="*/ 0 w 1272"/>
                <a:gd name="T35" fmla="*/ 0 h 1495"/>
                <a:gd name="T36" fmla="*/ 0 w 1272"/>
                <a:gd name="T37" fmla="*/ 0 h 1495"/>
                <a:gd name="T38" fmla="*/ 0 w 1272"/>
                <a:gd name="T39" fmla="*/ 0 h 1495"/>
                <a:gd name="T40" fmla="*/ 0 w 1272"/>
                <a:gd name="T41" fmla="*/ 0 h 1495"/>
                <a:gd name="T42" fmla="*/ 0 w 1272"/>
                <a:gd name="T43" fmla="*/ 0 h 1495"/>
                <a:gd name="T44" fmla="*/ 0 w 1272"/>
                <a:gd name="T45" fmla="*/ 0 h 1495"/>
                <a:gd name="T46" fmla="*/ 0 w 1272"/>
                <a:gd name="T47" fmla="*/ 0 h 1495"/>
                <a:gd name="T48" fmla="*/ 0 w 1272"/>
                <a:gd name="T49" fmla="*/ 0 h 1495"/>
                <a:gd name="T50" fmla="*/ 0 w 1272"/>
                <a:gd name="T51" fmla="*/ 0 h 1495"/>
                <a:gd name="T52" fmla="*/ 0 w 1272"/>
                <a:gd name="T53" fmla="*/ 0 h 1495"/>
                <a:gd name="T54" fmla="*/ 0 w 1272"/>
                <a:gd name="T55" fmla="*/ 0 h 1495"/>
                <a:gd name="T56" fmla="*/ 0 w 1272"/>
                <a:gd name="T57" fmla="*/ 0 h 1495"/>
                <a:gd name="T58" fmla="*/ 0 w 1272"/>
                <a:gd name="T59" fmla="*/ 0 h 1495"/>
                <a:gd name="T60" fmla="*/ 0 w 1272"/>
                <a:gd name="T61" fmla="*/ 0 h 1495"/>
                <a:gd name="T62" fmla="*/ 0 w 1272"/>
                <a:gd name="T63" fmla="*/ 0 h 1495"/>
                <a:gd name="T64" fmla="*/ 0 w 1272"/>
                <a:gd name="T65" fmla="*/ 0 h 1495"/>
                <a:gd name="T66" fmla="*/ 0 w 1272"/>
                <a:gd name="T67" fmla="*/ 0 h 1495"/>
                <a:gd name="T68" fmla="*/ 0 w 1272"/>
                <a:gd name="T69" fmla="*/ 0 h 149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272"/>
                <a:gd name="T106" fmla="*/ 0 h 1495"/>
                <a:gd name="T107" fmla="*/ 1272 w 1272"/>
                <a:gd name="T108" fmla="*/ 1495 h 149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272" h="1495">
                  <a:moveTo>
                    <a:pt x="989" y="0"/>
                  </a:moveTo>
                  <a:lnTo>
                    <a:pt x="984" y="121"/>
                  </a:lnTo>
                  <a:lnTo>
                    <a:pt x="969" y="236"/>
                  </a:lnTo>
                  <a:lnTo>
                    <a:pt x="945" y="348"/>
                  </a:lnTo>
                  <a:lnTo>
                    <a:pt x="913" y="452"/>
                  </a:lnTo>
                  <a:lnTo>
                    <a:pt x="871" y="554"/>
                  </a:lnTo>
                  <a:lnTo>
                    <a:pt x="820" y="650"/>
                  </a:lnTo>
                  <a:lnTo>
                    <a:pt x="764" y="742"/>
                  </a:lnTo>
                  <a:lnTo>
                    <a:pt x="700" y="823"/>
                  </a:lnTo>
                  <a:lnTo>
                    <a:pt x="632" y="897"/>
                  </a:lnTo>
                  <a:lnTo>
                    <a:pt x="553" y="964"/>
                  </a:lnTo>
                  <a:lnTo>
                    <a:pt x="472" y="1023"/>
                  </a:lnTo>
                  <a:lnTo>
                    <a:pt x="385" y="1072"/>
                  </a:lnTo>
                  <a:lnTo>
                    <a:pt x="295" y="1111"/>
                  </a:lnTo>
                  <a:lnTo>
                    <a:pt x="201" y="1139"/>
                  </a:lnTo>
                  <a:lnTo>
                    <a:pt x="102" y="1157"/>
                  </a:lnTo>
                  <a:lnTo>
                    <a:pt x="0" y="1162"/>
                  </a:lnTo>
                  <a:lnTo>
                    <a:pt x="0" y="1495"/>
                  </a:lnTo>
                  <a:lnTo>
                    <a:pt x="130" y="1487"/>
                  </a:lnTo>
                  <a:lnTo>
                    <a:pt x="254" y="1463"/>
                  </a:lnTo>
                  <a:lnTo>
                    <a:pt x="377" y="1428"/>
                  </a:lnTo>
                  <a:lnTo>
                    <a:pt x="493" y="1376"/>
                  </a:lnTo>
                  <a:lnTo>
                    <a:pt x="605" y="1314"/>
                  </a:lnTo>
                  <a:lnTo>
                    <a:pt x="711" y="1239"/>
                  </a:lnTo>
                  <a:lnTo>
                    <a:pt x="807" y="1153"/>
                  </a:lnTo>
                  <a:lnTo>
                    <a:pt x="899" y="1057"/>
                  </a:lnTo>
                  <a:lnTo>
                    <a:pt x="980" y="950"/>
                  </a:lnTo>
                  <a:lnTo>
                    <a:pt x="1054" y="837"/>
                  </a:lnTo>
                  <a:lnTo>
                    <a:pt x="1117" y="712"/>
                  </a:lnTo>
                  <a:lnTo>
                    <a:pt x="1171" y="581"/>
                  </a:lnTo>
                  <a:lnTo>
                    <a:pt x="1214" y="444"/>
                  </a:lnTo>
                  <a:lnTo>
                    <a:pt x="1244" y="300"/>
                  </a:lnTo>
                  <a:lnTo>
                    <a:pt x="1264" y="152"/>
                  </a:lnTo>
                  <a:lnTo>
                    <a:pt x="1272" y="0"/>
                  </a:lnTo>
                  <a:lnTo>
                    <a:pt x="989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3649" name="Freeform 31"/>
            <p:cNvSpPr>
              <a:spLocks/>
            </p:cNvSpPr>
            <p:nvPr/>
          </p:nvSpPr>
          <p:spPr bwMode="auto">
            <a:xfrm>
              <a:off x="4586" y="3776"/>
              <a:ext cx="669" cy="393"/>
            </a:xfrm>
            <a:custGeom>
              <a:avLst/>
              <a:gdLst>
                <a:gd name="T0" fmla="*/ 0 w 1338"/>
                <a:gd name="T1" fmla="*/ 0 h 1572"/>
                <a:gd name="T2" fmla="*/ 1 w 1338"/>
                <a:gd name="T3" fmla="*/ 0 h 1572"/>
                <a:gd name="T4" fmla="*/ 1 w 1338"/>
                <a:gd name="T5" fmla="*/ 0 h 1572"/>
                <a:gd name="T6" fmla="*/ 1 w 1338"/>
                <a:gd name="T7" fmla="*/ 0 h 1572"/>
                <a:gd name="T8" fmla="*/ 1 w 1338"/>
                <a:gd name="T9" fmla="*/ 0 h 1572"/>
                <a:gd name="T10" fmla="*/ 1 w 1338"/>
                <a:gd name="T11" fmla="*/ 0 h 1572"/>
                <a:gd name="T12" fmla="*/ 1 w 1338"/>
                <a:gd name="T13" fmla="*/ 0 h 1572"/>
                <a:gd name="T14" fmla="*/ 1 w 1338"/>
                <a:gd name="T15" fmla="*/ 0 h 1572"/>
                <a:gd name="T16" fmla="*/ 1 w 1338"/>
                <a:gd name="T17" fmla="*/ 0 h 1572"/>
                <a:gd name="T18" fmla="*/ 1 w 1338"/>
                <a:gd name="T19" fmla="*/ 0 h 1572"/>
                <a:gd name="T20" fmla="*/ 1 w 1338"/>
                <a:gd name="T21" fmla="*/ 0 h 1572"/>
                <a:gd name="T22" fmla="*/ 1 w 1338"/>
                <a:gd name="T23" fmla="*/ 0 h 1572"/>
                <a:gd name="T24" fmla="*/ 1 w 1338"/>
                <a:gd name="T25" fmla="*/ 0 h 1572"/>
                <a:gd name="T26" fmla="*/ 1 w 1338"/>
                <a:gd name="T27" fmla="*/ 0 h 1572"/>
                <a:gd name="T28" fmla="*/ 1 w 1338"/>
                <a:gd name="T29" fmla="*/ 0 h 1572"/>
                <a:gd name="T30" fmla="*/ 1 w 1338"/>
                <a:gd name="T31" fmla="*/ 0 h 1572"/>
                <a:gd name="T32" fmla="*/ 1 w 1338"/>
                <a:gd name="T33" fmla="*/ 0 h 1572"/>
                <a:gd name="T34" fmla="*/ 1 w 1338"/>
                <a:gd name="T35" fmla="*/ 0 h 1572"/>
                <a:gd name="T36" fmla="*/ 1 w 1338"/>
                <a:gd name="T37" fmla="*/ 0 h 1572"/>
                <a:gd name="T38" fmla="*/ 1 w 1338"/>
                <a:gd name="T39" fmla="*/ 0 h 1572"/>
                <a:gd name="T40" fmla="*/ 1 w 1338"/>
                <a:gd name="T41" fmla="*/ 0 h 1572"/>
                <a:gd name="T42" fmla="*/ 1 w 1338"/>
                <a:gd name="T43" fmla="*/ 0 h 1572"/>
                <a:gd name="T44" fmla="*/ 1 w 1338"/>
                <a:gd name="T45" fmla="*/ 0 h 1572"/>
                <a:gd name="T46" fmla="*/ 1 w 1338"/>
                <a:gd name="T47" fmla="*/ 0 h 1572"/>
                <a:gd name="T48" fmla="*/ 1 w 1338"/>
                <a:gd name="T49" fmla="*/ 0 h 1572"/>
                <a:gd name="T50" fmla="*/ 1 w 1338"/>
                <a:gd name="T51" fmla="*/ 0 h 1572"/>
                <a:gd name="T52" fmla="*/ 1 w 1338"/>
                <a:gd name="T53" fmla="*/ 0 h 1572"/>
                <a:gd name="T54" fmla="*/ 1 w 1338"/>
                <a:gd name="T55" fmla="*/ 0 h 1572"/>
                <a:gd name="T56" fmla="*/ 1 w 1338"/>
                <a:gd name="T57" fmla="*/ 0 h 1572"/>
                <a:gd name="T58" fmla="*/ 1 w 1338"/>
                <a:gd name="T59" fmla="*/ 0 h 1572"/>
                <a:gd name="T60" fmla="*/ 1 w 1338"/>
                <a:gd name="T61" fmla="*/ 0 h 1572"/>
                <a:gd name="T62" fmla="*/ 1 w 1338"/>
                <a:gd name="T63" fmla="*/ 0 h 1572"/>
                <a:gd name="T64" fmla="*/ 1 w 1338"/>
                <a:gd name="T65" fmla="*/ 0 h 1572"/>
                <a:gd name="T66" fmla="*/ 0 w 1338"/>
                <a:gd name="T67" fmla="*/ 0 h 1572"/>
                <a:gd name="T68" fmla="*/ 0 w 1338"/>
                <a:gd name="T69" fmla="*/ 0 h 157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338"/>
                <a:gd name="T106" fmla="*/ 0 h 1572"/>
                <a:gd name="T107" fmla="*/ 1338 w 1338"/>
                <a:gd name="T108" fmla="*/ 1572 h 157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338" h="1572">
                  <a:moveTo>
                    <a:pt x="0" y="1572"/>
                  </a:moveTo>
                  <a:lnTo>
                    <a:pt x="137" y="1564"/>
                  </a:lnTo>
                  <a:lnTo>
                    <a:pt x="271" y="1540"/>
                  </a:lnTo>
                  <a:lnTo>
                    <a:pt x="399" y="1501"/>
                  </a:lnTo>
                  <a:lnTo>
                    <a:pt x="521" y="1448"/>
                  </a:lnTo>
                  <a:lnTo>
                    <a:pt x="638" y="1382"/>
                  </a:lnTo>
                  <a:lnTo>
                    <a:pt x="749" y="1304"/>
                  </a:lnTo>
                  <a:lnTo>
                    <a:pt x="850" y="1213"/>
                  </a:lnTo>
                  <a:lnTo>
                    <a:pt x="947" y="1112"/>
                  </a:lnTo>
                  <a:lnTo>
                    <a:pt x="1033" y="999"/>
                  </a:lnTo>
                  <a:lnTo>
                    <a:pt x="1110" y="879"/>
                  </a:lnTo>
                  <a:lnTo>
                    <a:pt x="1176" y="749"/>
                  </a:lnTo>
                  <a:lnTo>
                    <a:pt x="1232" y="612"/>
                  </a:lnTo>
                  <a:lnTo>
                    <a:pt x="1277" y="468"/>
                  </a:lnTo>
                  <a:lnTo>
                    <a:pt x="1311" y="316"/>
                  </a:lnTo>
                  <a:lnTo>
                    <a:pt x="1332" y="160"/>
                  </a:lnTo>
                  <a:lnTo>
                    <a:pt x="1338" y="0"/>
                  </a:lnTo>
                  <a:lnTo>
                    <a:pt x="1246" y="0"/>
                  </a:lnTo>
                  <a:lnTo>
                    <a:pt x="1240" y="150"/>
                  </a:lnTo>
                  <a:lnTo>
                    <a:pt x="1221" y="297"/>
                  </a:lnTo>
                  <a:lnTo>
                    <a:pt x="1190" y="436"/>
                  </a:lnTo>
                  <a:lnTo>
                    <a:pt x="1148" y="571"/>
                  </a:lnTo>
                  <a:lnTo>
                    <a:pt x="1095" y="698"/>
                  </a:lnTo>
                  <a:lnTo>
                    <a:pt x="1034" y="818"/>
                  </a:lnTo>
                  <a:lnTo>
                    <a:pt x="962" y="931"/>
                  </a:lnTo>
                  <a:lnTo>
                    <a:pt x="882" y="1036"/>
                  </a:lnTo>
                  <a:lnTo>
                    <a:pt x="794" y="1130"/>
                  </a:lnTo>
                  <a:lnTo>
                    <a:pt x="697" y="1215"/>
                  </a:lnTo>
                  <a:lnTo>
                    <a:pt x="595" y="1286"/>
                  </a:lnTo>
                  <a:lnTo>
                    <a:pt x="486" y="1348"/>
                  </a:lnTo>
                  <a:lnTo>
                    <a:pt x="372" y="1398"/>
                  </a:lnTo>
                  <a:lnTo>
                    <a:pt x="253" y="1435"/>
                  </a:lnTo>
                  <a:lnTo>
                    <a:pt x="129" y="1455"/>
                  </a:lnTo>
                  <a:lnTo>
                    <a:pt x="0" y="1464"/>
                  </a:lnTo>
                  <a:lnTo>
                    <a:pt x="0" y="1572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3650" name="Freeform 32"/>
            <p:cNvSpPr>
              <a:spLocks/>
            </p:cNvSpPr>
            <p:nvPr/>
          </p:nvSpPr>
          <p:spPr bwMode="auto">
            <a:xfrm>
              <a:off x="4586" y="3776"/>
              <a:ext cx="588" cy="346"/>
            </a:xfrm>
            <a:custGeom>
              <a:avLst/>
              <a:gdLst>
                <a:gd name="T0" fmla="*/ 1 w 1176"/>
                <a:gd name="T1" fmla="*/ 0 h 1383"/>
                <a:gd name="T2" fmla="*/ 1 w 1176"/>
                <a:gd name="T3" fmla="*/ 0 h 1383"/>
                <a:gd name="T4" fmla="*/ 1 w 1176"/>
                <a:gd name="T5" fmla="*/ 0 h 1383"/>
                <a:gd name="T6" fmla="*/ 1 w 1176"/>
                <a:gd name="T7" fmla="*/ 0 h 1383"/>
                <a:gd name="T8" fmla="*/ 1 w 1176"/>
                <a:gd name="T9" fmla="*/ 0 h 1383"/>
                <a:gd name="T10" fmla="*/ 1 w 1176"/>
                <a:gd name="T11" fmla="*/ 0 h 1383"/>
                <a:gd name="T12" fmla="*/ 1 w 1176"/>
                <a:gd name="T13" fmla="*/ 0 h 1383"/>
                <a:gd name="T14" fmla="*/ 1 w 1176"/>
                <a:gd name="T15" fmla="*/ 0 h 1383"/>
                <a:gd name="T16" fmla="*/ 1 w 1176"/>
                <a:gd name="T17" fmla="*/ 0 h 1383"/>
                <a:gd name="T18" fmla="*/ 1 w 1176"/>
                <a:gd name="T19" fmla="*/ 0 h 1383"/>
                <a:gd name="T20" fmla="*/ 1 w 1176"/>
                <a:gd name="T21" fmla="*/ 0 h 1383"/>
                <a:gd name="T22" fmla="*/ 1 w 1176"/>
                <a:gd name="T23" fmla="*/ 0 h 1383"/>
                <a:gd name="T24" fmla="*/ 1 w 1176"/>
                <a:gd name="T25" fmla="*/ 0 h 1383"/>
                <a:gd name="T26" fmla="*/ 1 w 1176"/>
                <a:gd name="T27" fmla="*/ 0 h 1383"/>
                <a:gd name="T28" fmla="*/ 1 w 1176"/>
                <a:gd name="T29" fmla="*/ 0 h 1383"/>
                <a:gd name="T30" fmla="*/ 1 w 1176"/>
                <a:gd name="T31" fmla="*/ 0 h 1383"/>
                <a:gd name="T32" fmla="*/ 0 w 1176"/>
                <a:gd name="T33" fmla="*/ 0 h 1383"/>
                <a:gd name="T34" fmla="*/ 0 w 1176"/>
                <a:gd name="T35" fmla="*/ 0 h 1383"/>
                <a:gd name="T36" fmla="*/ 1 w 1176"/>
                <a:gd name="T37" fmla="*/ 0 h 1383"/>
                <a:gd name="T38" fmla="*/ 1 w 1176"/>
                <a:gd name="T39" fmla="*/ 0 h 1383"/>
                <a:gd name="T40" fmla="*/ 1 w 1176"/>
                <a:gd name="T41" fmla="*/ 0 h 1383"/>
                <a:gd name="T42" fmla="*/ 1 w 1176"/>
                <a:gd name="T43" fmla="*/ 0 h 1383"/>
                <a:gd name="T44" fmla="*/ 1 w 1176"/>
                <a:gd name="T45" fmla="*/ 0 h 1383"/>
                <a:gd name="T46" fmla="*/ 1 w 1176"/>
                <a:gd name="T47" fmla="*/ 0 h 1383"/>
                <a:gd name="T48" fmla="*/ 1 w 1176"/>
                <a:gd name="T49" fmla="*/ 0 h 1383"/>
                <a:gd name="T50" fmla="*/ 1 w 1176"/>
                <a:gd name="T51" fmla="*/ 0 h 1383"/>
                <a:gd name="T52" fmla="*/ 1 w 1176"/>
                <a:gd name="T53" fmla="*/ 0 h 1383"/>
                <a:gd name="T54" fmla="*/ 1 w 1176"/>
                <a:gd name="T55" fmla="*/ 0 h 1383"/>
                <a:gd name="T56" fmla="*/ 1 w 1176"/>
                <a:gd name="T57" fmla="*/ 0 h 1383"/>
                <a:gd name="T58" fmla="*/ 1 w 1176"/>
                <a:gd name="T59" fmla="*/ 0 h 1383"/>
                <a:gd name="T60" fmla="*/ 1 w 1176"/>
                <a:gd name="T61" fmla="*/ 0 h 1383"/>
                <a:gd name="T62" fmla="*/ 1 w 1176"/>
                <a:gd name="T63" fmla="*/ 0 h 1383"/>
                <a:gd name="T64" fmla="*/ 1 w 1176"/>
                <a:gd name="T65" fmla="*/ 0 h 1383"/>
                <a:gd name="T66" fmla="*/ 1 w 1176"/>
                <a:gd name="T67" fmla="*/ 0 h 1383"/>
                <a:gd name="T68" fmla="*/ 1 w 1176"/>
                <a:gd name="T69" fmla="*/ 0 h 138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176"/>
                <a:gd name="T106" fmla="*/ 0 h 1383"/>
                <a:gd name="T107" fmla="*/ 1176 w 1176"/>
                <a:gd name="T108" fmla="*/ 1383 h 138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76" h="1383">
                  <a:moveTo>
                    <a:pt x="1084" y="0"/>
                  </a:moveTo>
                  <a:lnTo>
                    <a:pt x="1079" y="131"/>
                  </a:lnTo>
                  <a:lnTo>
                    <a:pt x="1063" y="259"/>
                  </a:lnTo>
                  <a:lnTo>
                    <a:pt x="1037" y="379"/>
                  </a:lnTo>
                  <a:lnTo>
                    <a:pt x="999" y="496"/>
                  </a:lnTo>
                  <a:lnTo>
                    <a:pt x="953" y="607"/>
                  </a:lnTo>
                  <a:lnTo>
                    <a:pt x="900" y="713"/>
                  </a:lnTo>
                  <a:lnTo>
                    <a:pt x="837" y="811"/>
                  </a:lnTo>
                  <a:lnTo>
                    <a:pt x="768" y="901"/>
                  </a:lnTo>
                  <a:lnTo>
                    <a:pt x="692" y="984"/>
                  </a:lnTo>
                  <a:lnTo>
                    <a:pt x="607" y="1058"/>
                  </a:lnTo>
                  <a:lnTo>
                    <a:pt x="517" y="1120"/>
                  </a:lnTo>
                  <a:lnTo>
                    <a:pt x="423" y="1175"/>
                  </a:lnTo>
                  <a:lnTo>
                    <a:pt x="323" y="1220"/>
                  </a:lnTo>
                  <a:lnTo>
                    <a:pt x="220" y="1250"/>
                  </a:lnTo>
                  <a:lnTo>
                    <a:pt x="112" y="1269"/>
                  </a:lnTo>
                  <a:lnTo>
                    <a:pt x="0" y="1275"/>
                  </a:lnTo>
                  <a:lnTo>
                    <a:pt x="0" y="1383"/>
                  </a:lnTo>
                  <a:lnTo>
                    <a:pt x="120" y="1377"/>
                  </a:lnTo>
                  <a:lnTo>
                    <a:pt x="236" y="1354"/>
                  </a:lnTo>
                  <a:lnTo>
                    <a:pt x="350" y="1322"/>
                  </a:lnTo>
                  <a:lnTo>
                    <a:pt x="457" y="1275"/>
                  </a:lnTo>
                  <a:lnTo>
                    <a:pt x="561" y="1216"/>
                  </a:lnTo>
                  <a:lnTo>
                    <a:pt x="659" y="1148"/>
                  </a:lnTo>
                  <a:lnTo>
                    <a:pt x="749" y="1067"/>
                  </a:lnTo>
                  <a:lnTo>
                    <a:pt x="832" y="978"/>
                  </a:lnTo>
                  <a:lnTo>
                    <a:pt x="907" y="879"/>
                  </a:lnTo>
                  <a:lnTo>
                    <a:pt x="976" y="773"/>
                  </a:lnTo>
                  <a:lnTo>
                    <a:pt x="1035" y="659"/>
                  </a:lnTo>
                  <a:lnTo>
                    <a:pt x="1084" y="538"/>
                  </a:lnTo>
                  <a:lnTo>
                    <a:pt x="1124" y="411"/>
                  </a:lnTo>
                  <a:lnTo>
                    <a:pt x="1152" y="278"/>
                  </a:lnTo>
                  <a:lnTo>
                    <a:pt x="1171" y="141"/>
                  </a:lnTo>
                  <a:lnTo>
                    <a:pt x="1176" y="0"/>
                  </a:lnTo>
                  <a:lnTo>
                    <a:pt x="1084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3651" name="Freeform 33"/>
            <p:cNvSpPr>
              <a:spLocks/>
            </p:cNvSpPr>
            <p:nvPr/>
          </p:nvSpPr>
          <p:spPr bwMode="auto">
            <a:xfrm>
              <a:off x="4587" y="3771"/>
              <a:ext cx="506" cy="306"/>
            </a:xfrm>
            <a:custGeom>
              <a:avLst/>
              <a:gdLst>
                <a:gd name="T0" fmla="*/ 1 w 1011"/>
                <a:gd name="T1" fmla="*/ 0 h 1223"/>
                <a:gd name="T2" fmla="*/ 1 w 1011"/>
                <a:gd name="T3" fmla="*/ 0 h 1223"/>
                <a:gd name="T4" fmla="*/ 1 w 1011"/>
                <a:gd name="T5" fmla="*/ 0 h 1223"/>
                <a:gd name="T6" fmla="*/ 1 w 1011"/>
                <a:gd name="T7" fmla="*/ 0 h 1223"/>
                <a:gd name="T8" fmla="*/ 1 w 1011"/>
                <a:gd name="T9" fmla="*/ 0 h 1223"/>
                <a:gd name="T10" fmla="*/ 1 w 1011"/>
                <a:gd name="T11" fmla="*/ 0 h 1223"/>
                <a:gd name="T12" fmla="*/ 1 w 1011"/>
                <a:gd name="T13" fmla="*/ 0 h 1223"/>
                <a:gd name="T14" fmla="*/ 1 w 1011"/>
                <a:gd name="T15" fmla="*/ 0 h 1223"/>
                <a:gd name="T16" fmla="*/ 1 w 1011"/>
                <a:gd name="T17" fmla="*/ 0 h 1223"/>
                <a:gd name="T18" fmla="*/ 1 w 1011"/>
                <a:gd name="T19" fmla="*/ 0 h 1223"/>
                <a:gd name="T20" fmla="*/ 1 w 1011"/>
                <a:gd name="T21" fmla="*/ 0 h 1223"/>
                <a:gd name="T22" fmla="*/ 1 w 1011"/>
                <a:gd name="T23" fmla="*/ 0 h 1223"/>
                <a:gd name="T24" fmla="*/ 1 w 1011"/>
                <a:gd name="T25" fmla="*/ 0 h 1223"/>
                <a:gd name="T26" fmla="*/ 1 w 1011"/>
                <a:gd name="T27" fmla="*/ 0 h 1223"/>
                <a:gd name="T28" fmla="*/ 1 w 1011"/>
                <a:gd name="T29" fmla="*/ 0 h 1223"/>
                <a:gd name="T30" fmla="*/ 1 w 1011"/>
                <a:gd name="T31" fmla="*/ 0 h 1223"/>
                <a:gd name="T32" fmla="*/ 0 w 1011"/>
                <a:gd name="T33" fmla="*/ 0 h 1223"/>
                <a:gd name="T34" fmla="*/ 0 w 1011"/>
                <a:gd name="T35" fmla="*/ 0 h 1223"/>
                <a:gd name="T36" fmla="*/ 1 w 1011"/>
                <a:gd name="T37" fmla="*/ 0 h 1223"/>
                <a:gd name="T38" fmla="*/ 1 w 1011"/>
                <a:gd name="T39" fmla="*/ 0 h 1223"/>
                <a:gd name="T40" fmla="*/ 1 w 1011"/>
                <a:gd name="T41" fmla="*/ 0 h 1223"/>
                <a:gd name="T42" fmla="*/ 1 w 1011"/>
                <a:gd name="T43" fmla="*/ 0 h 1223"/>
                <a:gd name="T44" fmla="*/ 1 w 1011"/>
                <a:gd name="T45" fmla="*/ 0 h 1223"/>
                <a:gd name="T46" fmla="*/ 1 w 1011"/>
                <a:gd name="T47" fmla="*/ 0 h 1223"/>
                <a:gd name="T48" fmla="*/ 1 w 1011"/>
                <a:gd name="T49" fmla="*/ 0 h 1223"/>
                <a:gd name="T50" fmla="*/ 1 w 1011"/>
                <a:gd name="T51" fmla="*/ 0 h 1223"/>
                <a:gd name="T52" fmla="*/ 1 w 1011"/>
                <a:gd name="T53" fmla="*/ 0 h 1223"/>
                <a:gd name="T54" fmla="*/ 1 w 1011"/>
                <a:gd name="T55" fmla="*/ 0 h 1223"/>
                <a:gd name="T56" fmla="*/ 1 w 1011"/>
                <a:gd name="T57" fmla="*/ 0 h 1223"/>
                <a:gd name="T58" fmla="*/ 1 w 1011"/>
                <a:gd name="T59" fmla="*/ 0 h 1223"/>
                <a:gd name="T60" fmla="*/ 1 w 1011"/>
                <a:gd name="T61" fmla="*/ 0 h 1223"/>
                <a:gd name="T62" fmla="*/ 1 w 1011"/>
                <a:gd name="T63" fmla="*/ 0 h 1223"/>
                <a:gd name="T64" fmla="*/ 1 w 1011"/>
                <a:gd name="T65" fmla="*/ 0 h 1223"/>
                <a:gd name="T66" fmla="*/ 1 w 1011"/>
                <a:gd name="T67" fmla="*/ 0 h 1223"/>
                <a:gd name="T68" fmla="*/ 1 w 1011"/>
                <a:gd name="T69" fmla="*/ 0 h 122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11"/>
                <a:gd name="T106" fmla="*/ 0 h 1223"/>
                <a:gd name="T107" fmla="*/ 1011 w 1011"/>
                <a:gd name="T108" fmla="*/ 1223 h 122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11" h="1223">
                  <a:moveTo>
                    <a:pt x="919" y="0"/>
                  </a:moveTo>
                  <a:lnTo>
                    <a:pt x="914" y="112"/>
                  </a:lnTo>
                  <a:lnTo>
                    <a:pt x="902" y="222"/>
                  </a:lnTo>
                  <a:lnTo>
                    <a:pt x="879" y="326"/>
                  </a:lnTo>
                  <a:lnTo>
                    <a:pt x="847" y="428"/>
                  </a:lnTo>
                  <a:lnTo>
                    <a:pt x="808" y="525"/>
                  </a:lnTo>
                  <a:lnTo>
                    <a:pt x="763" y="619"/>
                  </a:lnTo>
                  <a:lnTo>
                    <a:pt x="710" y="703"/>
                  </a:lnTo>
                  <a:lnTo>
                    <a:pt x="650" y="785"/>
                  </a:lnTo>
                  <a:lnTo>
                    <a:pt x="585" y="857"/>
                  </a:lnTo>
                  <a:lnTo>
                    <a:pt x="514" y="920"/>
                  </a:lnTo>
                  <a:lnTo>
                    <a:pt x="438" y="979"/>
                  </a:lnTo>
                  <a:lnTo>
                    <a:pt x="358" y="1026"/>
                  </a:lnTo>
                  <a:lnTo>
                    <a:pt x="274" y="1063"/>
                  </a:lnTo>
                  <a:lnTo>
                    <a:pt x="185" y="1092"/>
                  </a:lnTo>
                  <a:lnTo>
                    <a:pt x="94" y="1109"/>
                  </a:lnTo>
                  <a:lnTo>
                    <a:pt x="0" y="1115"/>
                  </a:lnTo>
                  <a:lnTo>
                    <a:pt x="0" y="1223"/>
                  </a:lnTo>
                  <a:lnTo>
                    <a:pt x="102" y="1217"/>
                  </a:lnTo>
                  <a:lnTo>
                    <a:pt x="204" y="1198"/>
                  </a:lnTo>
                  <a:lnTo>
                    <a:pt x="301" y="1167"/>
                  </a:lnTo>
                  <a:lnTo>
                    <a:pt x="393" y="1125"/>
                  </a:lnTo>
                  <a:lnTo>
                    <a:pt x="482" y="1072"/>
                  </a:lnTo>
                  <a:lnTo>
                    <a:pt x="566" y="1009"/>
                  </a:lnTo>
                  <a:lnTo>
                    <a:pt x="645" y="939"/>
                  </a:lnTo>
                  <a:lnTo>
                    <a:pt x="716" y="858"/>
                  </a:lnTo>
                  <a:lnTo>
                    <a:pt x="781" y="770"/>
                  </a:lnTo>
                  <a:lnTo>
                    <a:pt x="839" y="675"/>
                  </a:lnTo>
                  <a:lnTo>
                    <a:pt x="889" y="573"/>
                  </a:lnTo>
                  <a:lnTo>
                    <a:pt x="932" y="470"/>
                  </a:lnTo>
                  <a:lnTo>
                    <a:pt x="965" y="358"/>
                  </a:lnTo>
                  <a:lnTo>
                    <a:pt x="991" y="240"/>
                  </a:lnTo>
                  <a:lnTo>
                    <a:pt x="1006" y="121"/>
                  </a:lnTo>
                  <a:lnTo>
                    <a:pt x="1011" y="0"/>
                  </a:lnTo>
                  <a:lnTo>
                    <a:pt x="919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153652" name="Group 34"/>
            <p:cNvGrpSpPr>
              <a:grpSpLocks/>
            </p:cNvGrpSpPr>
            <p:nvPr/>
          </p:nvGrpSpPr>
          <p:grpSpPr bwMode="auto">
            <a:xfrm>
              <a:off x="4368" y="2880"/>
              <a:ext cx="1200" cy="1264"/>
              <a:chOff x="3120" y="1632"/>
              <a:chExt cx="2640" cy="2704"/>
            </a:xfrm>
          </p:grpSpPr>
          <p:pic>
            <p:nvPicPr>
              <p:cNvPr id="153653" name="Picture 35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08" y="3296"/>
                <a:ext cx="1152" cy="10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3654" name="Picture 36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40" y="2352"/>
                <a:ext cx="576" cy="5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3655" name="Picture 37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80" y="3696"/>
                <a:ext cx="720" cy="6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3656" name="Picture 38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44" y="2784"/>
                <a:ext cx="816" cy="7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3657" name="Picture 39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52" y="3808"/>
                <a:ext cx="576" cy="5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3658" name="Picture 40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20" y="3888"/>
                <a:ext cx="432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3659" name="Picture 41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06" y="1979"/>
                <a:ext cx="432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3660" name="Picture 42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32" y="1632"/>
                <a:ext cx="336" cy="2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3661" name="Picture 43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68" y="3141"/>
                <a:ext cx="912" cy="8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153662" name="Group 26"/>
          <p:cNvGrpSpPr>
            <a:grpSpLocks/>
          </p:cNvGrpSpPr>
          <p:nvPr/>
        </p:nvGrpSpPr>
        <p:grpSpPr bwMode="auto">
          <a:xfrm rot="16382778" flipH="1" flipV="1">
            <a:off x="1524001" y="4930776"/>
            <a:ext cx="1800225" cy="1927225"/>
            <a:chOff x="4368" y="2880"/>
            <a:chExt cx="1200" cy="1289"/>
          </a:xfrm>
        </p:grpSpPr>
        <p:sp>
          <p:nvSpPr>
            <p:cNvPr id="153663" name="Freeform 27"/>
            <p:cNvSpPr>
              <a:spLocks/>
            </p:cNvSpPr>
            <p:nvPr/>
          </p:nvSpPr>
          <p:spPr bwMode="auto">
            <a:xfrm>
              <a:off x="4819" y="3639"/>
              <a:ext cx="669" cy="393"/>
            </a:xfrm>
            <a:custGeom>
              <a:avLst/>
              <a:gdLst>
                <a:gd name="T0" fmla="*/ 0 w 1337"/>
                <a:gd name="T1" fmla="*/ 0 h 1572"/>
                <a:gd name="T2" fmla="*/ 1 w 1337"/>
                <a:gd name="T3" fmla="*/ 0 h 1572"/>
                <a:gd name="T4" fmla="*/ 1 w 1337"/>
                <a:gd name="T5" fmla="*/ 0 h 1572"/>
                <a:gd name="T6" fmla="*/ 1 w 1337"/>
                <a:gd name="T7" fmla="*/ 0 h 1572"/>
                <a:gd name="T8" fmla="*/ 1 w 1337"/>
                <a:gd name="T9" fmla="*/ 0 h 1572"/>
                <a:gd name="T10" fmla="*/ 1 w 1337"/>
                <a:gd name="T11" fmla="*/ 0 h 1572"/>
                <a:gd name="T12" fmla="*/ 1 w 1337"/>
                <a:gd name="T13" fmla="*/ 0 h 1572"/>
                <a:gd name="T14" fmla="*/ 1 w 1337"/>
                <a:gd name="T15" fmla="*/ 0 h 1572"/>
                <a:gd name="T16" fmla="*/ 1 w 1337"/>
                <a:gd name="T17" fmla="*/ 0 h 1572"/>
                <a:gd name="T18" fmla="*/ 1 w 1337"/>
                <a:gd name="T19" fmla="*/ 0 h 1572"/>
                <a:gd name="T20" fmla="*/ 1 w 1337"/>
                <a:gd name="T21" fmla="*/ 0 h 1572"/>
                <a:gd name="T22" fmla="*/ 1 w 1337"/>
                <a:gd name="T23" fmla="*/ 0 h 1572"/>
                <a:gd name="T24" fmla="*/ 1 w 1337"/>
                <a:gd name="T25" fmla="*/ 0 h 1572"/>
                <a:gd name="T26" fmla="*/ 1 w 1337"/>
                <a:gd name="T27" fmla="*/ 0 h 1572"/>
                <a:gd name="T28" fmla="*/ 1 w 1337"/>
                <a:gd name="T29" fmla="*/ 0 h 1572"/>
                <a:gd name="T30" fmla="*/ 1 w 1337"/>
                <a:gd name="T31" fmla="*/ 0 h 1572"/>
                <a:gd name="T32" fmla="*/ 1 w 1337"/>
                <a:gd name="T33" fmla="*/ 0 h 1572"/>
                <a:gd name="T34" fmla="*/ 1 w 1337"/>
                <a:gd name="T35" fmla="*/ 0 h 1572"/>
                <a:gd name="T36" fmla="*/ 1 w 1337"/>
                <a:gd name="T37" fmla="*/ 0 h 1572"/>
                <a:gd name="T38" fmla="*/ 1 w 1337"/>
                <a:gd name="T39" fmla="*/ 0 h 1572"/>
                <a:gd name="T40" fmla="*/ 1 w 1337"/>
                <a:gd name="T41" fmla="*/ 0 h 1572"/>
                <a:gd name="T42" fmla="*/ 1 w 1337"/>
                <a:gd name="T43" fmla="*/ 0 h 1572"/>
                <a:gd name="T44" fmla="*/ 1 w 1337"/>
                <a:gd name="T45" fmla="*/ 0 h 1572"/>
                <a:gd name="T46" fmla="*/ 1 w 1337"/>
                <a:gd name="T47" fmla="*/ 0 h 1572"/>
                <a:gd name="T48" fmla="*/ 1 w 1337"/>
                <a:gd name="T49" fmla="*/ 0 h 1572"/>
                <a:gd name="T50" fmla="*/ 1 w 1337"/>
                <a:gd name="T51" fmla="*/ 0 h 1572"/>
                <a:gd name="T52" fmla="*/ 1 w 1337"/>
                <a:gd name="T53" fmla="*/ 0 h 1572"/>
                <a:gd name="T54" fmla="*/ 1 w 1337"/>
                <a:gd name="T55" fmla="*/ 0 h 1572"/>
                <a:gd name="T56" fmla="*/ 1 w 1337"/>
                <a:gd name="T57" fmla="*/ 0 h 1572"/>
                <a:gd name="T58" fmla="*/ 1 w 1337"/>
                <a:gd name="T59" fmla="*/ 0 h 1572"/>
                <a:gd name="T60" fmla="*/ 1 w 1337"/>
                <a:gd name="T61" fmla="*/ 0 h 1572"/>
                <a:gd name="T62" fmla="*/ 1 w 1337"/>
                <a:gd name="T63" fmla="*/ 0 h 1572"/>
                <a:gd name="T64" fmla="*/ 1 w 1337"/>
                <a:gd name="T65" fmla="*/ 0 h 1572"/>
                <a:gd name="T66" fmla="*/ 0 w 1337"/>
                <a:gd name="T67" fmla="*/ 0 h 1572"/>
                <a:gd name="T68" fmla="*/ 0 w 1337"/>
                <a:gd name="T69" fmla="*/ 0 h 157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337"/>
                <a:gd name="T106" fmla="*/ 0 h 1572"/>
                <a:gd name="T107" fmla="*/ 1337 w 1337"/>
                <a:gd name="T108" fmla="*/ 1572 h 157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337" h="1572">
                  <a:moveTo>
                    <a:pt x="0" y="1572"/>
                  </a:moveTo>
                  <a:lnTo>
                    <a:pt x="136" y="1565"/>
                  </a:lnTo>
                  <a:lnTo>
                    <a:pt x="269" y="1541"/>
                  </a:lnTo>
                  <a:lnTo>
                    <a:pt x="398" y="1500"/>
                  </a:lnTo>
                  <a:lnTo>
                    <a:pt x="521" y="1447"/>
                  </a:lnTo>
                  <a:lnTo>
                    <a:pt x="637" y="1382"/>
                  </a:lnTo>
                  <a:lnTo>
                    <a:pt x="748" y="1304"/>
                  </a:lnTo>
                  <a:lnTo>
                    <a:pt x="850" y="1213"/>
                  </a:lnTo>
                  <a:lnTo>
                    <a:pt x="946" y="1112"/>
                  </a:lnTo>
                  <a:lnTo>
                    <a:pt x="1032" y="999"/>
                  </a:lnTo>
                  <a:lnTo>
                    <a:pt x="1109" y="879"/>
                  </a:lnTo>
                  <a:lnTo>
                    <a:pt x="1176" y="749"/>
                  </a:lnTo>
                  <a:lnTo>
                    <a:pt x="1231" y="612"/>
                  </a:lnTo>
                  <a:lnTo>
                    <a:pt x="1276" y="468"/>
                  </a:lnTo>
                  <a:lnTo>
                    <a:pt x="1311" y="316"/>
                  </a:lnTo>
                  <a:lnTo>
                    <a:pt x="1331" y="160"/>
                  </a:lnTo>
                  <a:lnTo>
                    <a:pt x="1337" y="0"/>
                  </a:lnTo>
                  <a:lnTo>
                    <a:pt x="1245" y="0"/>
                  </a:lnTo>
                  <a:lnTo>
                    <a:pt x="1238" y="149"/>
                  </a:lnTo>
                  <a:lnTo>
                    <a:pt x="1221" y="297"/>
                  </a:lnTo>
                  <a:lnTo>
                    <a:pt x="1189" y="436"/>
                  </a:lnTo>
                  <a:lnTo>
                    <a:pt x="1148" y="570"/>
                  </a:lnTo>
                  <a:lnTo>
                    <a:pt x="1094" y="698"/>
                  </a:lnTo>
                  <a:lnTo>
                    <a:pt x="1033" y="817"/>
                  </a:lnTo>
                  <a:lnTo>
                    <a:pt x="961" y="931"/>
                  </a:lnTo>
                  <a:lnTo>
                    <a:pt x="881" y="1035"/>
                  </a:lnTo>
                  <a:lnTo>
                    <a:pt x="793" y="1130"/>
                  </a:lnTo>
                  <a:lnTo>
                    <a:pt x="696" y="1214"/>
                  </a:lnTo>
                  <a:lnTo>
                    <a:pt x="594" y="1286"/>
                  </a:lnTo>
                  <a:lnTo>
                    <a:pt x="485" y="1348"/>
                  </a:lnTo>
                  <a:lnTo>
                    <a:pt x="372" y="1398"/>
                  </a:lnTo>
                  <a:lnTo>
                    <a:pt x="253" y="1435"/>
                  </a:lnTo>
                  <a:lnTo>
                    <a:pt x="128" y="1455"/>
                  </a:lnTo>
                  <a:lnTo>
                    <a:pt x="0" y="1464"/>
                  </a:lnTo>
                  <a:lnTo>
                    <a:pt x="0" y="1572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3664" name="Freeform 28"/>
            <p:cNvSpPr>
              <a:spLocks/>
            </p:cNvSpPr>
            <p:nvPr/>
          </p:nvSpPr>
          <p:spPr bwMode="auto">
            <a:xfrm>
              <a:off x="4819" y="3639"/>
              <a:ext cx="588" cy="346"/>
            </a:xfrm>
            <a:custGeom>
              <a:avLst/>
              <a:gdLst>
                <a:gd name="T0" fmla="*/ 1 w 1176"/>
                <a:gd name="T1" fmla="*/ 0 h 1382"/>
                <a:gd name="T2" fmla="*/ 1 w 1176"/>
                <a:gd name="T3" fmla="*/ 0 h 1382"/>
                <a:gd name="T4" fmla="*/ 1 w 1176"/>
                <a:gd name="T5" fmla="*/ 0 h 1382"/>
                <a:gd name="T6" fmla="*/ 1 w 1176"/>
                <a:gd name="T7" fmla="*/ 0 h 1382"/>
                <a:gd name="T8" fmla="*/ 1 w 1176"/>
                <a:gd name="T9" fmla="*/ 0 h 1382"/>
                <a:gd name="T10" fmla="*/ 1 w 1176"/>
                <a:gd name="T11" fmla="*/ 0 h 1382"/>
                <a:gd name="T12" fmla="*/ 1 w 1176"/>
                <a:gd name="T13" fmla="*/ 0 h 1382"/>
                <a:gd name="T14" fmla="*/ 1 w 1176"/>
                <a:gd name="T15" fmla="*/ 0 h 1382"/>
                <a:gd name="T16" fmla="*/ 1 w 1176"/>
                <a:gd name="T17" fmla="*/ 0 h 1382"/>
                <a:gd name="T18" fmla="*/ 1 w 1176"/>
                <a:gd name="T19" fmla="*/ 0 h 1382"/>
                <a:gd name="T20" fmla="*/ 1 w 1176"/>
                <a:gd name="T21" fmla="*/ 0 h 1382"/>
                <a:gd name="T22" fmla="*/ 1 w 1176"/>
                <a:gd name="T23" fmla="*/ 0 h 1382"/>
                <a:gd name="T24" fmla="*/ 1 w 1176"/>
                <a:gd name="T25" fmla="*/ 0 h 1382"/>
                <a:gd name="T26" fmla="*/ 1 w 1176"/>
                <a:gd name="T27" fmla="*/ 0 h 1382"/>
                <a:gd name="T28" fmla="*/ 1 w 1176"/>
                <a:gd name="T29" fmla="*/ 0 h 1382"/>
                <a:gd name="T30" fmla="*/ 1 w 1176"/>
                <a:gd name="T31" fmla="*/ 0 h 1382"/>
                <a:gd name="T32" fmla="*/ 0 w 1176"/>
                <a:gd name="T33" fmla="*/ 0 h 1382"/>
                <a:gd name="T34" fmla="*/ 0 w 1176"/>
                <a:gd name="T35" fmla="*/ 0 h 1382"/>
                <a:gd name="T36" fmla="*/ 1 w 1176"/>
                <a:gd name="T37" fmla="*/ 0 h 1382"/>
                <a:gd name="T38" fmla="*/ 1 w 1176"/>
                <a:gd name="T39" fmla="*/ 0 h 1382"/>
                <a:gd name="T40" fmla="*/ 1 w 1176"/>
                <a:gd name="T41" fmla="*/ 0 h 1382"/>
                <a:gd name="T42" fmla="*/ 1 w 1176"/>
                <a:gd name="T43" fmla="*/ 0 h 1382"/>
                <a:gd name="T44" fmla="*/ 1 w 1176"/>
                <a:gd name="T45" fmla="*/ 0 h 1382"/>
                <a:gd name="T46" fmla="*/ 1 w 1176"/>
                <a:gd name="T47" fmla="*/ 0 h 1382"/>
                <a:gd name="T48" fmla="*/ 1 w 1176"/>
                <a:gd name="T49" fmla="*/ 0 h 1382"/>
                <a:gd name="T50" fmla="*/ 1 w 1176"/>
                <a:gd name="T51" fmla="*/ 0 h 1382"/>
                <a:gd name="T52" fmla="*/ 1 w 1176"/>
                <a:gd name="T53" fmla="*/ 0 h 1382"/>
                <a:gd name="T54" fmla="*/ 1 w 1176"/>
                <a:gd name="T55" fmla="*/ 0 h 1382"/>
                <a:gd name="T56" fmla="*/ 1 w 1176"/>
                <a:gd name="T57" fmla="*/ 0 h 1382"/>
                <a:gd name="T58" fmla="*/ 1 w 1176"/>
                <a:gd name="T59" fmla="*/ 0 h 1382"/>
                <a:gd name="T60" fmla="*/ 1 w 1176"/>
                <a:gd name="T61" fmla="*/ 0 h 1382"/>
                <a:gd name="T62" fmla="*/ 1 w 1176"/>
                <a:gd name="T63" fmla="*/ 0 h 1382"/>
                <a:gd name="T64" fmla="*/ 1 w 1176"/>
                <a:gd name="T65" fmla="*/ 0 h 1382"/>
                <a:gd name="T66" fmla="*/ 1 w 1176"/>
                <a:gd name="T67" fmla="*/ 0 h 1382"/>
                <a:gd name="T68" fmla="*/ 1 w 1176"/>
                <a:gd name="T69" fmla="*/ 0 h 138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176"/>
                <a:gd name="T106" fmla="*/ 0 h 1382"/>
                <a:gd name="T107" fmla="*/ 1176 w 1176"/>
                <a:gd name="T108" fmla="*/ 1382 h 138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76" h="1382">
                  <a:moveTo>
                    <a:pt x="1083" y="0"/>
                  </a:moveTo>
                  <a:lnTo>
                    <a:pt x="1078" y="131"/>
                  </a:lnTo>
                  <a:lnTo>
                    <a:pt x="1062" y="257"/>
                  </a:lnTo>
                  <a:lnTo>
                    <a:pt x="1036" y="379"/>
                  </a:lnTo>
                  <a:lnTo>
                    <a:pt x="999" y="495"/>
                  </a:lnTo>
                  <a:lnTo>
                    <a:pt x="953" y="607"/>
                  </a:lnTo>
                  <a:lnTo>
                    <a:pt x="898" y="713"/>
                  </a:lnTo>
                  <a:lnTo>
                    <a:pt x="836" y="811"/>
                  </a:lnTo>
                  <a:lnTo>
                    <a:pt x="767" y="901"/>
                  </a:lnTo>
                  <a:lnTo>
                    <a:pt x="691" y="982"/>
                  </a:lnTo>
                  <a:lnTo>
                    <a:pt x="606" y="1056"/>
                  </a:lnTo>
                  <a:lnTo>
                    <a:pt x="516" y="1120"/>
                  </a:lnTo>
                  <a:lnTo>
                    <a:pt x="421" y="1174"/>
                  </a:lnTo>
                  <a:lnTo>
                    <a:pt x="322" y="1217"/>
                  </a:lnTo>
                  <a:lnTo>
                    <a:pt x="219" y="1248"/>
                  </a:lnTo>
                  <a:lnTo>
                    <a:pt x="111" y="1267"/>
                  </a:lnTo>
                  <a:lnTo>
                    <a:pt x="0" y="1274"/>
                  </a:lnTo>
                  <a:lnTo>
                    <a:pt x="0" y="1382"/>
                  </a:lnTo>
                  <a:lnTo>
                    <a:pt x="120" y="1376"/>
                  </a:lnTo>
                  <a:lnTo>
                    <a:pt x="236" y="1353"/>
                  </a:lnTo>
                  <a:lnTo>
                    <a:pt x="349" y="1320"/>
                  </a:lnTo>
                  <a:lnTo>
                    <a:pt x="456" y="1274"/>
                  </a:lnTo>
                  <a:lnTo>
                    <a:pt x="560" y="1216"/>
                  </a:lnTo>
                  <a:lnTo>
                    <a:pt x="658" y="1145"/>
                  </a:lnTo>
                  <a:lnTo>
                    <a:pt x="748" y="1066"/>
                  </a:lnTo>
                  <a:lnTo>
                    <a:pt x="831" y="977"/>
                  </a:lnTo>
                  <a:lnTo>
                    <a:pt x="907" y="879"/>
                  </a:lnTo>
                  <a:lnTo>
                    <a:pt x="975" y="773"/>
                  </a:lnTo>
                  <a:lnTo>
                    <a:pt x="1034" y="659"/>
                  </a:lnTo>
                  <a:lnTo>
                    <a:pt x="1083" y="536"/>
                  </a:lnTo>
                  <a:lnTo>
                    <a:pt x="1123" y="410"/>
                  </a:lnTo>
                  <a:lnTo>
                    <a:pt x="1151" y="277"/>
                  </a:lnTo>
                  <a:lnTo>
                    <a:pt x="1170" y="141"/>
                  </a:lnTo>
                  <a:lnTo>
                    <a:pt x="1176" y="0"/>
                  </a:lnTo>
                  <a:lnTo>
                    <a:pt x="1083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3665" name="Freeform 29"/>
            <p:cNvSpPr>
              <a:spLocks/>
            </p:cNvSpPr>
            <p:nvPr/>
          </p:nvSpPr>
          <p:spPr bwMode="auto">
            <a:xfrm>
              <a:off x="4819" y="3639"/>
              <a:ext cx="507" cy="298"/>
            </a:xfrm>
            <a:custGeom>
              <a:avLst/>
              <a:gdLst>
                <a:gd name="T0" fmla="*/ 1 w 1014"/>
                <a:gd name="T1" fmla="*/ 0 h 1193"/>
                <a:gd name="T2" fmla="*/ 1 w 1014"/>
                <a:gd name="T3" fmla="*/ 0 h 1193"/>
                <a:gd name="T4" fmla="*/ 1 w 1014"/>
                <a:gd name="T5" fmla="*/ 0 h 1193"/>
                <a:gd name="T6" fmla="*/ 1 w 1014"/>
                <a:gd name="T7" fmla="*/ 0 h 1193"/>
                <a:gd name="T8" fmla="*/ 1 w 1014"/>
                <a:gd name="T9" fmla="*/ 0 h 1193"/>
                <a:gd name="T10" fmla="*/ 1 w 1014"/>
                <a:gd name="T11" fmla="*/ 0 h 1193"/>
                <a:gd name="T12" fmla="*/ 1 w 1014"/>
                <a:gd name="T13" fmla="*/ 0 h 1193"/>
                <a:gd name="T14" fmla="*/ 1 w 1014"/>
                <a:gd name="T15" fmla="*/ 0 h 1193"/>
                <a:gd name="T16" fmla="*/ 1 w 1014"/>
                <a:gd name="T17" fmla="*/ 0 h 1193"/>
                <a:gd name="T18" fmla="*/ 1 w 1014"/>
                <a:gd name="T19" fmla="*/ 0 h 1193"/>
                <a:gd name="T20" fmla="*/ 1 w 1014"/>
                <a:gd name="T21" fmla="*/ 0 h 1193"/>
                <a:gd name="T22" fmla="*/ 1 w 1014"/>
                <a:gd name="T23" fmla="*/ 0 h 1193"/>
                <a:gd name="T24" fmla="*/ 1 w 1014"/>
                <a:gd name="T25" fmla="*/ 0 h 1193"/>
                <a:gd name="T26" fmla="*/ 1 w 1014"/>
                <a:gd name="T27" fmla="*/ 0 h 1193"/>
                <a:gd name="T28" fmla="*/ 1 w 1014"/>
                <a:gd name="T29" fmla="*/ 0 h 1193"/>
                <a:gd name="T30" fmla="*/ 1 w 1014"/>
                <a:gd name="T31" fmla="*/ 0 h 1193"/>
                <a:gd name="T32" fmla="*/ 0 w 1014"/>
                <a:gd name="T33" fmla="*/ 0 h 1193"/>
                <a:gd name="T34" fmla="*/ 0 w 1014"/>
                <a:gd name="T35" fmla="*/ 0 h 1193"/>
                <a:gd name="T36" fmla="*/ 1 w 1014"/>
                <a:gd name="T37" fmla="*/ 0 h 1193"/>
                <a:gd name="T38" fmla="*/ 1 w 1014"/>
                <a:gd name="T39" fmla="*/ 0 h 1193"/>
                <a:gd name="T40" fmla="*/ 1 w 1014"/>
                <a:gd name="T41" fmla="*/ 0 h 1193"/>
                <a:gd name="T42" fmla="*/ 1 w 1014"/>
                <a:gd name="T43" fmla="*/ 0 h 1193"/>
                <a:gd name="T44" fmla="*/ 1 w 1014"/>
                <a:gd name="T45" fmla="*/ 0 h 1193"/>
                <a:gd name="T46" fmla="*/ 1 w 1014"/>
                <a:gd name="T47" fmla="*/ 0 h 1193"/>
                <a:gd name="T48" fmla="*/ 1 w 1014"/>
                <a:gd name="T49" fmla="*/ 0 h 1193"/>
                <a:gd name="T50" fmla="*/ 1 w 1014"/>
                <a:gd name="T51" fmla="*/ 0 h 1193"/>
                <a:gd name="T52" fmla="*/ 1 w 1014"/>
                <a:gd name="T53" fmla="*/ 0 h 1193"/>
                <a:gd name="T54" fmla="*/ 1 w 1014"/>
                <a:gd name="T55" fmla="*/ 0 h 1193"/>
                <a:gd name="T56" fmla="*/ 1 w 1014"/>
                <a:gd name="T57" fmla="*/ 0 h 1193"/>
                <a:gd name="T58" fmla="*/ 1 w 1014"/>
                <a:gd name="T59" fmla="*/ 0 h 1193"/>
                <a:gd name="T60" fmla="*/ 1 w 1014"/>
                <a:gd name="T61" fmla="*/ 0 h 1193"/>
                <a:gd name="T62" fmla="*/ 1 w 1014"/>
                <a:gd name="T63" fmla="*/ 0 h 1193"/>
                <a:gd name="T64" fmla="*/ 1 w 1014"/>
                <a:gd name="T65" fmla="*/ 0 h 1193"/>
                <a:gd name="T66" fmla="*/ 1 w 1014"/>
                <a:gd name="T67" fmla="*/ 0 h 1193"/>
                <a:gd name="T68" fmla="*/ 1 w 1014"/>
                <a:gd name="T69" fmla="*/ 0 h 119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14"/>
                <a:gd name="T106" fmla="*/ 0 h 1193"/>
                <a:gd name="T107" fmla="*/ 1014 w 1014"/>
                <a:gd name="T108" fmla="*/ 1193 h 119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14" h="1193">
                  <a:moveTo>
                    <a:pt x="922" y="0"/>
                  </a:moveTo>
                  <a:lnTo>
                    <a:pt x="916" y="112"/>
                  </a:lnTo>
                  <a:lnTo>
                    <a:pt x="904" y="220"/>
                  </a:lnTo>
                  <a:lnTo>
                    <a:pt x="881" y="322"/>
                  </a:lnTo>
                  <a:lnTo>
                    <a:pt x="850" y="423"/>
                  </a:lnTo>
                  <a:lnTo>
                    <a:pt x="810" y="517"/>
                  </a:lnTo>
                  <a:lnTo>
                    <a:pt x="764" y="607"/>
                  </a:lnTo>
                  <a:lnTo>
                    <a:pt x="711" y="691"/>
                  </a:lnTo>
                  <a:lnTo>
                    <a:pt x="651" y="767"/>
                  </a:lnTo>
                  <a:lnTo>
                    <a:pt x="587" y="838"/>
                  </a:lnTo>
                  <a:lnTo>
                    <a:pt x="515" y="899"/>
                  </a:lnTo>
                  <a:lnTo>
                    <a:pt x="439" y="953"/>
                  </a:lnTo>
                  <a:lnTo>
                    <a:pt x="359" y="1000"/>
                  </a:lnTo>
                  <a:lnTo>
                    <a:pt x="275" y="1037"/>
                  </a:lnTo>
                  <a:lnTo>
                    <a:pt x="186" y="1064"/>
                  </a:lnTo>
                  <a:lnTo>
                    <a:pt x="95" y="1078"/>
                  </a:lnTo>
                  <a:lnTo>
                    <a:pt x="0" y="1085"/>
                  </a:lnTo>
                  <a:lnTo>
                    <a:pt x="0" y="1193"/>
                  </a:lnTo>
                  <a:lnTo>
                    <a:pt x="104" y="1187"/>
                  </a:lnTo>
                  <a:lnTo>
                    <a:pt x="202" y="1169"/>
                  </a:lnTo>
                  <a:lnTo>
                    <a:pt x="302" y="1139"/>
                  </a:lnTo>
                  <a:lnTo>
                    <a:pt x="394" y="1100"/>
                  </a:lnTo>
                  <a:lnTo>
                    <a:pt x="483" y="1049"/>
                  </a:lnTo>
                  <a:lnTo>
                    <a:pt x="567" y="989"/>
                  </a:lnTo>
                  <a:lnTo>
                    <a:pt x="644" y="921"/>
                  </a:lnTo>
                  <a:lnTo>
                    <a:pt x="717" y="844"/>
                  </a:lnTo>
                  <a:lnTo>
                    <a:pt x="781" y="759"/>
                  </a:lnTo>
                  <a:lnTo>
                    <a:pt x="840" y="667"/>
                  </a:lnTo>
                  <a:lnTo>
                    <a:pt x="892" y="569"/>
                  </a:lnTo>
                  <a:lnTo>
                    <a:pt x="933" y="465"/>
                  </a:lnTo>
                  <a:lnTo>
                    <a:pt x="968" y="355"/>
                  </a:lnTo>
                  <a:lnTo>
                    <a:pt x="993" y="239"/>
                  </a:lnTo>
                  <a:lnTo>
                    <a:pt x="1008" y="122"/>
                  </a:lnTo>
                  <a:lnTo>
                    <a:pt x="1014" y="0"/>
                  </a:lnTo>
                  <a:lnTo>
                    <a:pt x="922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3666" name="Freeform 30"/>
            <p:cNvSpPr>
              <a:spLocks/>
            </p:cNvSpPr>
            <p:nvPr/>
          </p:nvSpPr>
          <p:spPr bwMode="auto">
            <a:xfrm>
              <a:off x="4586" y="3776"/>
              <a:ext cx="635" cy="374"/>
            </a:xfrm>
            <a:custGeom>
              <a:avLst/>
              <a:gdLst>
                <a:gd name="T0" fmla="*/ 0 w 1272"/>
                <a:gd name="T1" fmla="*/ 0 h 1495"/>
                <a:gd name="T2" fmla="*/ 0 w 1272"/>
                <a:gd name="T3" fmla="*/ 0 h 1495"/>
                <a:gd name="T4" fmla="*/ 0 w 1272"/>
                <a:gd name="T5" fmla="*/ 0 h 1495"/>
                <a:gd name="T6" fmla="*/ 0 w 1272"/>
                <a:gd name="T7" fmla="*/ 0 h 1495"/>
                <a:gd name="T8" fmla="*/ 0 w 1272"/>
                <a:gd name="T9" fmla="*/ 0 h 1495"/>
                <a:gd name="T10" fmla="*/ 0 w 1272"/>
                <a:gd name="T11" fmla="*/ 0 h 1495"/>
                <a:gd name="T12" fmla="*/ 0 w 1272"/>
                <a:gd name="T13" fmla="*/ 0 h 1495"/>
                <a:gd name="T14" fmla="*/ 0 w 1272"/>
                <a:gd name="T15" fmla="*/ 0 h 1495"/>
                <a:gd name="T16" fmla="*/ 0 w 1272"/>
                <a:gd name="T17" fmla="*/ 0 h 1495"/>
                <a:gd name="T18" fmla="*/ 0 w 1272"/>
                <a:gd name="T19" fmla="*/ 0 h 1495"/>
                <a:gd name="T20" fmla="*/ 0 w 1272"/>
                <a:gd name="T21" fmla="*/ 0 h 1495"/>
                <a:gd name="T22" fmla="*/ 0 w 1272"/>
                <a:gd name="T23" fmla="*/ 0 h 1495"/>
                <a:gd name="T24" fmla="*/ 0 w 1272"/>
                <a:gd name="T25" fmla="*/ 0 h 1495"/>
                <a:gd name="T26" fmla="*/ 0 w 1272"/>
                <a:gd name="T27" fmla="*/ 0 h 1495"/>
                <a:gd name="T28" fmla="*/ 0 w 1272"/>
                <a:gd name="T29" fmla="*/ 0 h 1495"/>
                <a:gd name="T30" fmla="*/ 0 w 1272"/>
                <a:gd name="T31" fmla="*/ 0 h 1495"/>
                <a:gd name="T32" fmla="*/ 0 w 1272"/>
                <a:gd name="T33" fmla="*/ 0 h 1495"/>
                <a:gd name="T34" fmla="*/ 0 w 1272"/>
                <a:gd name="T35" fmla="*/ 0 h 1495"/>
                <a:gd name="T36" fmla="*/ 0 w 1272"/>
                <a:gd name="T37" fmla="*/ 0 h 1495"/>
                <a:gd name="T38" fmla="*/ 0 w 1272"/>
                <a:gd name="T39" fmla="*/ 0 h 1495"/>
                <a:gd name="T40" fmla="*/ 0 w 1272"/>
                <a:gd name="T41" fmla="*/ 0 h 1495"/>
                <a:gd name="T42" fmla="*/ 0 w 1272"/>
                <a:gd name="T43" fmla="*/ 0 h 1495"/>
                <a:gd name="T44" fmla="*/ 0 w 1272"/>
                <a:gd name="T45" fmla="*/ 0 h 1495"/>
                <a:gd name="T46" fmla="*/ 0 w 1272"/>
                <a:gd name="T47" fmla="*/ 0 h 1495"/>
                <a:gd name="T48" fmla="*/ 0 w 1272"/>
                <a:gd name="T49" fmla="*/ 0 h 1495"/>
                <a:gd name="T50" fmla="*/ 0 w 1272"/>
                <a:gd name="T51" fmla="*/ 0 h 1495"/>
                <a:gd name="T52" fmla="*/ 0 w 1272"/>
                <a:gd name="T53" fmla="*/ 0 h 1495"/>
                <a:gd name="T54" fmla="*/ 0 w 1272"/>
                <a:gd name="T55" fmla="*/ 0 h 1495"/>
                <a:gd name="T56" fmla="*/ 0 w 1272"/>
                <a:gd name="T57" fmla="*/ 0 h 1495"/>
                <a:gd name="T58" fmla="*/ 0 w 1272"/>
                <a:gd name="T59" fmla="*/ 0 h 1495"/>
                <a:gd name="T60" fmla="*/ 0 w 1272"/>
                <a:gd name="T61" fmla="*/ 0 h 1495"/>
                <a:gd name="T62" fmla="*/ 0 w 1272"/>
                <a:gd name="T63" fmla="*/ 0 h 1495"/>
                <a:gd name="T64" fmla="*/ 0 w 1272"/>
                <a:gd name="T65" fmla="*/ 0 h 1495"/>
                <a:gd name="T66" fmla="*/ 0 w 1272"/>
                <a:gd name="T67" fmla="*/ 0 h 1495"/>
                <a:gd name="T68" fmla="*/ 0 w 1272"/>
                <a:gd name="T69" fmla="*/ 0 h 149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272"/>
                <a:gd name="T106" fmla="*/ 0 h 1495"/>
                <a:gd name="T107" fmla="*/ 1272 w 1272"/>
                <a:gd name="T108" fmla="*/ 1495 h 149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272" h="1495">
                  <a:moveTo>
                    <a:pt x="989" y="0"/>
                  </a:moveTo>
                  <a:lnTo>
                    <a:pt x="984" y="121"/>
                  </a:lnTo>
                  <a:lnTo>
                    <a:pt x="969" y="236"/>
                  </a:lnTo>
                  <a:lnTo>
                    <a:pt x="945" y="348"/>
                  </a:lnTo>
                  <a:lnTo>
                    <a:pt x="913" y="452"/>
                  </a:lnTo>
                  <a:lnTo>
                    <a:pt x="871" y="554"/>
                  </a:lnTo>
                  <a:lnTo>
                    <a:pt x="820" y="650"/>
                  </a:lnTo>
                  <a:lnTo>
                    <a:pt x="764" y="742"/>
                  </a:lnTo>
                  <a:lnTo>
                    <a:pt x="700" y="823"/>
                  </a:lnTo>
                  <a:lnTo>
                    <a:pt x="632" y="897"/>
                  </a:lnTo>
                  <a:lnTo>
                    <a:pt x="553" y="964"/>
                  </a:lnTo>
                  <a:lnTo>
                    <a:pt x="472" y="1023"/>
                  </a:lnTo>
                  <a:lnTo>
                    <a:pt x="385" y="1072"/>
                  </a:lnTo>
                  <a:lnTo>
                    <a:pt x="295" y="1111"/>
                  </a:lnTo>
                  <a:lnTo>
                    <a:pt x="201" y="1139"/>
                  </a:lnTo>
                  <a:lnTo>
                    <a:pt x="102" y="1157"/>
                  </a:lnTo>
                  <a:lnTo>
                    <a:pt x="0" y="1162"/>
                  </a:lnTo>
                  <a:lnTo>
                    <a:pt x="0" y="1495"/>
                  </a:lnTo>
                  <a:lnTo>
                    <a:pt x="130" y="1487"/>
                  </a:lnTo>
                  <a:lnTo>
                    <a:pt x="254" y="1463"/>
                  </a:lnTo>
                  <a:lnTo>
                    <a:pt x="377" y="1428"/>
                  </a:lnTo>
                  <a:lnTo>
                    <a:pt x="493" y="1376"/>
                  </a:lnTo>
                  <a:lnTo>
                    <a:pt x="605" y="1314"/>
                  </a:lnTo>
                  <a:lnTo>
                    <a:pt x="711" y="1239"/>
                  </a:lnTo>
                  <a:lnTo>
                    <a:pt x="807" y="1153"/>
                  </a:lnTo>
                  <a:lnTo>
                    <a:pt x="899" y="1057"/>
                  </a:lnTo>
                  <a:lnTo>
                    <a:pt x="980" y="950"/>
                  </a:lnTo>
                  <a:lnTo>
                    <a:pt x="1054" y="837"/>
                  </a:lnTo>
                  <a:lnTo>
                    <a:pt x="1117" y="712"/>
                  </a:lnTo>
                  <a:lnTo>
                    <a:pt x="1171" y="581"/>
                  </a:lnTo>
                  <a:lnTo>
                    <a:pt x="1214" y="444"/>
                  </a:lnTo>
                  <a:lnTo>
                    <a:pt x="1244" y="300"/>
                  </a:lnTo>
                  <a:lnTo>
                    <a:pt x="1264" y="152"/>
                  </a:lnTo>
                  <a:lnTo>
                    <a:pt x="1272" y="0"/>
                  </a:lnTo>
                  <a:lnTo>
                    <a:pt x="989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3667" name="Freeform 31"/>
            <p:cNvSpPr>
              <a:spLocks/>
            </p:cNvSpPr>
            <p:nvPr/>
          </p:nvSpPr>
          <p:spPr bwMode="auto">
            <a:xfrm>
              <a:off x="4586" y="3776"/>
              <a:ext cx="669" cy="393"/>
            </a:xfrm>
            <a:custGeom>
              <a:avLst/>
              <a:gdLst>
                <a:gd name="T0" fmla="*/ 0 w 1338"/>
                <a:gd name="T1" fmla="*/ 0 h 1572"/>
                <a:gd name="T2" fmla="*/ 1 w 1338"/>
                <a:gd name="T3" fmla="*/ 0 h 1572"/>
                <a:gd name="T4" fmla="*/ 1 w 1338"/>
                <a:gd name="T5" fmla="*/ 0 h 1572"/>
                <a:gd name="T6" fmla="*/ 1 w 1338"/>
                <a:gd name="T7" fmla="*/ 0 h 1572"/>
                <a:gd name="T8" fmla="*/ 1 w 1338"/>
                <a:gd name="T9" fmla="*/ 0 h 1572"/>
                <a:gd name="T10" fmla="*/ 1 w 1338"/>
                <a:gd name="T11" fmla="*/ 0 h 1572"/>
                <a:gd name="T12" fmla="*/ 1 w 1338"/>
                <a:gd name="T13" fmla="*/ 0 h 1572"/>
                <a:gd name="T14" fmla="*/ 1 w 1338"/>
                <a:gd name="T15" fmla="*/ 0 h 1572"/>
                <a:gd name="T16" fmla="*/ 1 w 1338"/>
                <a:gd name="T17" fmla="*/ 0 h 1572"/>
                <a:gd name="T18" fmla="*/ 1 w 1338"/>
                <a:gd name="T19" fmla="*/ 0 h 1572"/>
                <a:gd name="T20" fmla="*/ 1 w 1338"/>
                <a:gd name="T21" fmla="*/ 0 h 1572"/>
                <a:gd name="T22" fmla="*/ 1 w 1338"/>
                <a:gd name="T23" fmla="*/ 0 h 1572"/>
                <a:gd name="T24" fmla="*/ 1 w 1338"/>
                <a:gd name="T25" fmla="*/ 0 h 1572"/>
                <a:gd name="T26" fmla="*/ 1 w 1338"/>
                <a:gd name="T27" fmla="*/ 0 h 1572"/>
                <a:gd name="T28" fmla="*/ 1 w 1338"/>
                <a:gd name="T29" fmla="*/ 0 h 1572"/>
                <a:gd name="T30" fmla="*/ 1 w 1338"/>
                <a:gd name="T31" fmla="*/ 0 h 1572"/>
                <a:gd name="T32" fmla="*/ 1 w 1338"/>
                <a:gd name="T33" fmla="*/ 0 h 1572"/>
                <a:gd name="T34" fmla="*/ 1 w 1338"/>
                <a:gd name="T35" fmla="*/ 0 h 1572"/>
                <a:gd name="T36" fmla="*/ 1 w 1338"/>
                <a:gd name="T37" fmla="*/ 0 h 1572"/>
                <a:gd name="T38" fmla="*/ 1 w 1338"/>
                <a:gd name="T39" fmla="*/ 0 h 1572"/>
                <a:gd name="T40" fmla="*/ 1 w 1338"/>
                <a:gd name="T41" fmla="*/ 0 h 1572"/>
                <a:gd name="T42" fmla="*/ 1 w 1338"/>
                <a:gd name="T43" fmla="*/ 0 h 1572"/>
                <a:gd name="T44" fmla="*/ 1 w 1338"/>
                <a:gd name="T45" fmla="*/ 0 h 1572"/>
                <a:gd name="T46" fmla="*/ 1 w 1338"/>
                <a:gd name="T47" fmla="*/ 0 h 1572"/>
                <a:gd name="T48" fmla="*/ 1 w 1338"/>
                <a:gd name="T49" fmla="*/ 0 h 1572"/>
                <a:gd name="T50" fmla="*/ 1 w 1338"/>
                <a:gd name="T51" fmla="*/ 0 h 1572"/>
                <a:gd name="T52" fmla="*/ 1 w 1338"/>
                <a:gd name="T53" fmla="*/ 0 h 1572"/>
                <a:gd name="T54" fmla="*/ 1 w 1338"/>
                <a:gd name="T55" fmla="*/ 0 h 1572"/>
                <a:gd name="T56" fmla="*/ 1 w 1338"/>
                <a:gd name="T57" fmla="*/ 0 h 1572"/>
                <a:gd name="T58" fmla="*/ 1 w 1338"/>
                <a:gd name="T59" fmla="*/ 0 h 1572"/>
                <a:gd name="T60" fmla="*/ 1 w 1338"/>
                <a:gd name="T61" fmla="*/ 0 h 1572"/>
                <a:gd name="T62" fmla="*/ 1 w 1338"/>
                <a:gd name="T63" fmla="*/ 0 h 1572"/>
                <a:gd name="T64" fmla="*/ 1 w 1338"/>
                <a:gd name="T65" fmla="*/ 0 h 1572"/>
                <a:gd name="T66" fmla="*/ 0 w 1338"/>
                <a:gd name="T67" fmla="*/ 0 h 1572"/>
                <a:gd name="T68" fmla="*/ 0 w 1338"/>
                <a:gd name="T69" fmla="*/ 0 h 157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338"/>
                <a:gd name="T106" fmla="*/ 0 h 1572"/>
                <a:gd name="T107" fmla="*/ 1338 w 1338"/>
                <a:gd name="T108" fmla="*/ 1572 h 157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338" h="1572">
                  <a:moveTo>
                    <a:pt x="0" y="1572"/>
                  </a:moveTo>
                  <a:lnTo>
                    <a:pt x="137" y="1564"/>
                  </a:lnTo>
                  <a:lnTo>
                    <a:pt x="271" y="1540"/>
                  </a:lnTo>
                  <a:lnTo>
                    <a:pt x="399" y="1501"/>
                  </a:lnTo>
                  <a:lnTo>
                    <a:pt x="521" y="1448"/>
                  </a:lnTo>
                  <a:lnTo>
                    <a:pt x="638" y="1382"/>
                  </a:lnTo>
                  <a:lnTo>
                    <a:pt x="749" y="1304"/>
                  </a:lnTo>
                  <a:lnTo>
                    <a:pt x="850" y="1213"/>
                  </a:lnTo>
                  <a:lnTo>
                    <a:pt x="947" y="1112"/>
                  </a:lnTo>
                  <a:lnTo>
                    <a:pt x="1033" y="999"/>
                  </a:lnTo>
                  <a:lnTo>
                    <a:pt x="1110" y="879"/>
                  </a:lnTo>
                  <a:lnTo>
                    <a:pt x="1176" y="749"/>
                  </a:lnTo>
                  <a:lnTo>
                    <a:pt x="1232" y="612"/>
                  </a:lnTo>
                  <a:lnTo>
                    <a:pt x="1277" y="468"/>
                  </a:lnTo>
                  <a:lnTo>
                    <a:pt x="1311" y="316"/>
                  </a:lnTo>
                  <a:lnTo>
                    <a:pt x="1332" y="160"/>
                  </a:lnTo>
                  <a:lnTo>
                    <a:pt x="1338" y="0"/>
                  </a:lnTo>
                  <a:lnTo>
                    <a:pt x="1246" y="0"/>
                  </a:lnTo>
                  <a:lnTo>
                    <a:pt x="1240" y="150"/>
                  </a:lnTo>
                  <a:lnTo>
                    <a:pt x="1221" y="297"/>
                  </a:lnTo>
                  <a:lnTo>
                    <a:pt x="1190" y="436"/>
                  </a:lnTo>
                  <a:lnTo>
                    <a:pt x="1148" y="571"/>
                  </a:lnTo>
                  <a:lnTo>
                    <a:pt x="1095" y="698"/>
                  </a:lnTo>
                  <a:lnTo>
                    <a:pt x="1034" y="818"/>
                  </a:lnTo>
                  <a:lnTo>
                    <a:pt x="962" y="931"/>
                  </a:lnTo>
                  <a:lnTo>
                    <a:pt x="882" y="1036"/>
                  </a:lnTo>
                  <a:lnTo>
                    <a:pt x="794" y="1130"/>
                  </a:lnTo>
                  <a:lnTo>
                    <a:pt x="697" y="1215"/>
                  </a:lnTo>
                  <a:lnTo>
                    <a:pt x="595" y="1286"/>
                  </a:lnTo>
                  <a:lnTo>
                    <a:pt x="486" y="1348"/>
                  </a:lnTo>
                  <a:lnTo>
                    <a:pt x="372" y="1398"/>
                  </a:lnTo>
                  <a:lnTo>
                    <a:pt x="253" y="1435"/>
                  </a:lnTo>
                  <a:lnTo>
                    <a:pt x="129" y="1455"/>
                  </a:lnTo>
                  <a:lnTo>
                    <a:pt x="0" y="1464"/>
                  </a:lnTo>
                  <a:lnTo>
                    <a:pt x="0" y="1572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3668" name="Freeform 32"/>
            <p:cNvSpPr>
              <a:spLocks/>
            </p:cNvSpPr>
            <p:nvPr/>
          </p:nvSpPr>
          <p:spPr bwMode="auto">
            <a:xfrm>
              <a:off x="4586" y="3776"/>
              <a:ext cx="588" cy="346"/>
            </a:xfrm>
            <a:custGeom>
              <a:avLst/>
              <a:gdLst>
                <a:gd name="T0" fmla="*/ 1 w 1176"/>
                <a:gd name="T1" fmla="*/ 0 h 1383"/>
                <a:gd name="T2" fmla="*/ 1 w 1176"/>
                <a:gd name="T3" fmla="*/ 0 h 1383"/>
                <a:gd name="T4" fmla="*/ 1 w 1176"/>
                <a:gd name="T5" fmla="*/ 0 h 1383"/>
                <a:gd name="T6" fmla="*/ 1 w 1176"/>
                <a:gd name="T7" fmla="*/ 0 h 1383"/>
                <a:gd name="T8" fmla="*/ 1 w 1176"/>
                <a:gd name="T9" fmla="*/ 0 h 1383"/>
                <a:gd name="T10" fmla="*/ 1 w 1176"/>
                <a:gd name="T11" fmla="*/ 0 h 1383"/>
                <a:gd name="T12" fmla="*/ 1 w 1176"/>
                <a:gd name="T13" fmla="*/ 0 h 1383"/>
                <a:gd name="T14" fmla="*/ 1 w 1176"/>
                <a:gd name="T15" fmla="*/ 0 h 1383"/>
                <a:gd name="T16" fmla="*/ 1 w 1176"/>
                <a:gd name="T17" fmla="*/ 0 h 1383"/>
                <a:gd name="T18" fmla="*/ 1 w 1176"/>
                <a:gd name="T19" fmla="*/ 0 h 1383"/>
                <a:gd name="T20" fmla="*/ 1 w 1176"/>
                <a:gd name="T21" fmla="*/ 0 h 1383"/>
                <a:gd name="T22" fmla="*/ 1 w 1176"/>
                <a:gd name="T23" fmla="*/ 0 h 1383"/>
                <a:gd name="T24" fmla="*/ 1 w 1176"/>
                <a:gd name="T25" fmla="*/ 0 h 1383"/>
                <a:gd name="T26" fmla="*/ 1 w 1176"/>
                <a:gd name="T27" fmla="*/ 0 h 1383"/>
                <a:gd name="T28" fmla="*/ 1 w 1176"/>
                <a:gd name="T29" fmla="*/ 0 h 1383"/>
                <a:gd name="T30" fmla="*/ 1 w 1176"/>
                <a:gd name="T31" fmla="*/ 0 h 1383"/>
                <a:gd name="T32" fmla="*/ 0 w 1176"/>
                <a:gd name="T33" fmla="*/ 0 h 1383"/>
                <a:gd name="T34" fmla="*/ 0 w 1176"/>
                <a:gd name="T35" fmla="*/ 0 h 1383"/>
                <a:gd name="T36" fmla="*/ 1 w 1176"/>
                <a:gd name="T37" fmla="*/ 0 h 1383"/>
                <a:gd name="T38" fmla="*/ 1 w 1176"/>
                <a:gd name="T39" fmla="*/ 0 h 1383"/>
                <a:gd name="T40" fmla="*/ 1 w 1176"/>
                <a:gd name="T41" fmla="*/ 0 h 1383"/>
                <a:gd name="T42" fmla="*/ 1 w 1176"/>
                <a:gd name="T43" fmla="*/ 0 h 1383"/>
                <a:gd name="T44" fmla="*/ 1 w 1176"/>
                <a:gd name="T45" fmla="*/ 0 h 1383"/>
                <a:gd name="T46" fmla="*/ 1 w 1176"/>
                <a:gd name="T47" fmla="*/ 0 h 1383"/>
                <a:gd name="T48" fmla="*/ 1 w 1176"/>
                <a:gd name="T49" fmla="*/ 0 h 1383"/>
                <a:gd name="T50" fmla="*/ 1 w 1176"/>
                <a:gd name="T51" fmla="*/ 0 h 1383"/>
                <a:gd name="T52" fmla="*/ 1 w 1176"/>
                <a:gd name="T53" fmla="*/ 0 h 1383"/>
                <a:gd name="T54" fmla="*/ 1 w 1176"/>
                <a:gd name="T55" fmla="*/ 0 h 1383"/>
                <a:gd name="T56" fmla="*/ 1 w 1176"/>
                <a:gd name="T57" fmla="*/ 0 h 1383"/>
                <a:gd name="T58" fmla="*/ 1 w 1176"/>
                <a:gd name="T59" fmla="*/ 0 h 1383"/>
                <a:gd name="T60" fmla="*/ 1 w 1176"/>
                <a:gd name="T61" fmla="*/ 0 h 1383"/>
                <a:gd name="T62" fmla="*/ 1 w 1176"/>
                <a:gd name="T63" fmla="*/ 0 h 1383"/>
                <a:gd name="T64" fmla="*/ 1 w 1176"/>
                <a:gd name="T65" fmla="*/ 0 h 1383"/>
                <a:gd name="T66" fmla="*/ 1 w 1176"/>
                <a:gd name="T67" fmla="*/ 0 h 1383"/>
                <a:gd name="T68" fmla="*/ 1 w 1176"/>
                <a:gd name="T69" fmla="*/ 0 h 138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176"/>
                <a:gd name="T106" fmla="*/ 0 h 1383"/>
                <a:gd name="T107" fmla="*/ 1176 w 1176"/>
                <a:gd name="T108" fmla="*/ 1383 h 138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76" h="1383">
                  <a:moveTo>
                    <a:pt x="1084" y="0"/>
                  </a:moveTo>
                  <a:lnTo>
                    <a:pt x="1079" y="131"/>
                  </a:lnTo>
                  <a:lnTo>
                    <a:pt x="1063" y="259"/>
                  </a:lnTo>
                  <a:lnTo>
                    <a:pt x="1037" y="379"/>
                  </a:lnTo>
                  <a:lnTo>
                    <a:pt x="999" y="496"/>
                  </a:lnTo>
                  <a:lnTo>
                    <a:pt x="953" y="607"/>
                  </a:lnTo>
                  <a:lnTo>
                    <a:pt x="900" y="713"/>
                  </a:lnTo>
                  <a:lnTo>
                    <a:pt x="837" y="811"/>
                  </a:lnTo>
                  <a:lnTo>
                    <a:pt x="768" y="901"/>
                  </a:lnTo>
                  <a:lnTo>
                    <a:pt x="692" y="984"/>
                  </a:lnTo>
                  <a:lnTo>
                    <a:pt x="607" y="1058"/>
                  </a:lnTo>
                  <a:lnTo>
                    <a:pt x="517" y="1120"/>
                  </a:lnTo>
                  <a:lnTo>
                    <a:pt x="423" y="1175"/>
                  </a:lnTo>
                  <a:lnTo>
                    <a:pt x="323" y="1220"/>
                  </a:lnTo>
                  <a:lnTo>
                    <a:pt x="220" y="1250"/>
                  </a:lnTo>
                  <a:lnTo>
                    <a:pt x="112" y="1269"/>
                  </a:lnTo>
                  <a:lnTo>
                    <a:pt x="0" y="1275"/>
                  </a:lnTo>
                  <a:lnTo>
                    <a:pt x="0" y="1383"/>
                  </a:lnTo>
                  <a:lnTo>
                    <a:pt x="120" y="1377"/>
                  </a:lnTo>
                  <a:lnTo>
                    <a:pt x="236" y="1354"/>
                  </a:lnTo>
                  <a:lnTo>
                    <a:pt x="350" y="1322"/>
                  </a:lnTo>
                  <a:lnTo>
                    <a:pt x="457" y="1275"/>
                  </a:lnTo>
                  <a:lnTo>
                    <a:pt x="561" y="1216"/>
                  </a:lnTo>
                  <a:lnTo>
                    <a:pt x="659" y="1148"/>
                  </a:lnTo>
                  <a:lnTo>
                    <a:pt x="749" y="1067"/>
                  </a:lnTo>
                  <a:lnTo>
                    <a:pt x="832" y="978"/>
                  </a:lnTo>
                  <a:lnTo>
                    <a:pt x="907" y="879"/>
                  </a:lnTo>
                  <a:lnTo>
                    <a:pt x="976" y="773"/>
                  </a:lnTo>
                  <a:lnTo>
                    <a:pt x="1035" y="659"/>
                  </a:lnTo>
                  <a:lnTo>
                    <a:pt x="1084" y="538"/>
                  </a:lnTo>
                  <a:lnTo>
                    <a:pt x="1124" y="411"/>
                  </a:lnTo>
                  <a:lnTo>
                    <a:pt x="1152" y="278"/>
                  </a:lnTo>
                  <a:lnTo>
                    <a:pt x="1171" y="141"/>
                  </a:lnTo>
                  <a:lnTo>
                    <a:pt x="1176" y="0"/>
                  </a:lnTo>
                  <a:lnTo>
                    <a:pt x="1084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3669" name="Freeform 33"/>
            <p:cNvSpPr>
              <a:spLocks/>
            </p:cNvSpPr>
            <p:nvPr/>
          </p:nvSpPr>
          <p:spPr bwMode="auto">
            <a:xfrm>
              <a:off x="4587" y="3771"/>
              <a:ext cx="506" cy="306"/>
            </a:xfrm>
            <a:custGeom>
              <a:avLst/>
              <a:gdLst>
                <a:gd name="T0" fmla="*/ 1 w 1011"/>
                <a:gd name="T1" fmla="*/ 0 h 1223"/>
                <a:gd name="T2" fmla="*/ 1 w 1011"/>
                <a:gd name="T3" fmla="*/ 0 h 1223"/>
                <a:gd name="T4" fmla="*/ 1 w 1011"/>
                <a:gd name="T5" fmla="*/ 0 h 1223"/>
                <a:gd name="T6" fmla="*/ 1 w 1011"/>
                <a:gd name="T7" fmla="*/ 0 h 1223"/>
                <a:gd name="T8" fmla="*/ 1 w 1011"/>
                <a:gd name="T9" fmla="*/ 0 h 1223"/>
                <a:gd name="T10" fmla="*/ 1 w 1011"/>
                <a:gd name="T11" fmla="*/ 0 h 1223"/>
                <a:gd name="T12" fmla="*/ 1 w 1011"/>
                <a:gd name="T13" fmla="*/ 0 h 1223"/>
                <a:gd name="T14" fmla="*/ 1 w 1011"/>
                <a:gd name="T15" fmla="*/ 0 h 1223"/>
                <a:gd name="T16" fmla="*/ 1 w 1011"/>
                <a:gd name="T17" fmla="*/ 0 h 1223"/>
                <a:gd name="T18" fmla="*/ 1 w 1011"/>
                <a:gd name="T19" fmla="*/ 0 h 1223"/>
                <a:gd name="T20" fmla="*/ 1 w 1011"/>
                <a:gd name="T21" fmla="*/ 0 h 1223"/>
                <a:gd name="T22" fmla="*/ 1 w 1011"/>
                <a:gd name="T23" fmla="*/ 0 h 1223"/>
                <a:gd name="T24" fmla="*/ 1 w 1011"/>
                <a:gd name="T25" fmla="*/ 0 h 1223"/>
                <a:gd name="T26" fmla="*/ 1 w 1011"/>
                <a:gd name="T27" fmla="*/ 0 h 1223"/>
                <a:gd name="T28" fmla="*/ 1 w 1011"/>
                <a:gd name="T29" fmla="*/ 0 h 1223"/>
                <a:gd name="T30" fmla="*/ 1 w 1011"/>
                <a:gd name="T31" fmla="*/ 0 h 1223"/>
                <a:gd name="T32" fmla="*/ 0 w 1011"/>
                <a:gd name="T33" fmla="*/ 0 h 1223"/>
                <a:gd name="T34" fmla="*/ 0 w 1011"/>
                <a:gd name="T35" fmla="*/ 0 h 1223"/>
                <a:gd name="T36" fmla="*/ 1 w 1011"/>
                <a:gd name="T37" fmla="*/ 0 h 1223"/>
                <a:gd name="T38" fmla="*/ 1 w 1011"/>
                <a:gd name="T39" fmla="*/ 0 h 1223"/>
                <a:gd name="T40" fmla="*/ 1 w 1011"/>
                <a:gd name="T41" fmla="*/ 0 h 1223"/>
                <a:gd name="T42" fmla="*/ 1 w 1011"/>
                <a:gd name="T43" fmla="*/ 0 h 1223"/>
                <a:gd name="T44" fmla="*/ 1 w 1011"/>
                <a:gd name="T45" fmla="*/ 0 h 1223"/>
                <a:gd name="T46" fmla="*/ 1 w 1011"/>
                <a:gd name="T47" fmla="*/ 0 h 1223"/>
                <a:gd name="T48" fmla="*/ 1 w 1011"/>
                <a:gd name="T49" fmla="*/ 0 h 1223"/>
                <a:gd name="T50" fmla="*/ 1 w 1011"/>
                <a:gd name="T51" fmla="*/ 0 h 1223"/>
                <a:gd name="T52" fmla="*/ 1 w 1011"/>
                <a:gd name="T53" fmla="*/ 0 h 1223"/>
                <a:gd name="T54" fmla="*/ 1 w 1011"/>
                <a:gd name="T55" fmla="*/ 0 h 1223"/>
                <a:gd name="T56" fmla="*/ 1 w 1011"/>
                <a:gd name="T57" fmla="*/ 0 h 1223"/>
                <a:gd name="T58" fmla="*/ 1 w 1011"/>
                <a:gd name="T59" fmla="*/ 0 h 1223"/>
                <a:gd name="T60" fmla="*/ 1 w 1011"/>
                <a:gd name="T61" fmla="*/ 0 h 1223"/>
                <a:gd name="T62" fmla="*/ 1 w 1011"/>
                <a:gd name="T63" fmla="*/ 0 h 1223"/>
                <a:gd name="T64" fmla="*/ 1 w 1011"/>
                <a:gd name="T65" fmla="*/ 0 h 1223"/>
                <a:gd name="T66" fmla="*/ 1 w 1011"/>
                <a:gd name="T67" fmla="*/ 0 h 1223"/>
                <a:gd name="T68" fmla="*/ 1 w 1011"/>
                <a:gd name="T69" fmla="*/ 0 h 122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11"/>
                <a:gd name="T106" fmla="*/ 0 h 1223"/>
                <a:gd name="T107" fmla="*/ 1011 w 1011"/>
                <a:gd name="T108" fmla="*/ 1223 h 122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11" h="1223">
                  <a:moveTo>
                    <a:pt x="919" y="0"/>
                  </a:moveTo>
                  <a:lnTo>
                    <a:pt x="914" y="112"/>
                  </a:lnTo>
                  <a:lnTo>
                    <a:pt x="902" y="222"/>
                  </a:lnTo>
                  <a:lnTo>
                    <a:pt x="879" y="326"/>
                  </a:lnTo>
                  <a:lnTo>
                    <a:pt x="847" y="428"/>
                  </a:lnTo>
                  <a:lnTo>
                    <a:pt x="808" y="525"/>
                  </a:lnTo>
                  <a:lnTo>
                    <a:pt x="763" y="619"/>
                  </a:lnTo>
                  <a:lnTo>
                    <a:pt x="710" y="703"/>
                  </a:lnTo>
                  <a:lnTo>
                    <a:pt x="650" y="785"/>
                  </a:lnTo>
                  <a:lnTo>
                    <a:pt x="585" y="857"/>
                  </a:lnTo>
                  <a:lnTo>
                    <a:pt x="514" y="920"/>
                  </a:lnTo>
                  <a:lnTo>
                    <a:pt x="438" y="979"/>
                  </a:lnTo>
                  <a:lnTo>
                    <a:pt x="358" y="1026"/>
                  </a:lnTo>
                  <a:lnTo>
                    <a:pt x="274" y="1063"/>
                  </a:lnTo>
                  <a:lnTo>
                    <a:pt x="185" y="1092"/>
                  </a:lnTo>
                  <a:lnTo>
                    <a:pt x="94" y="1109"/>
                  </a:lnTo>
                  <a:lnTo>
                    <a:pt x="0" y="1115"/>
                  </a:lnTo>
                  <a:lnTo>
                    <a:pt x="0" y="1223"/>
                  </a:lnTo>
                  <a:lnTo>
                    <a:pt x="102" y="1217"/>
                  </a:lnTo>
                  <a:lnTo>
                    <a:pt x="204" y="1198"/>
                  </a:lnTo>
                  <a:lnTo>
                    <a:pt x="301" y="1167"/>
                  </a:lnTo>
                  <a:lnTo>
                    <a:pt x="393" y="1125"/>
                  </a:lnTo>
                  <a:lnTo>
                    <a:pt x="482" y="1072"/>
                  </a:lnTo>
                  <a:lnTo>
                    <a:pt x="566" y="1009"/>
                  </a:lnTo>
                  <a:lnTo>
                    <a:pt x="645" y="939"/>
                  </a:lnTo>
                  <a:lnTo>
                    <a:pt x="716" y="858"/>
                  </a:lnTo>
                  <a:lnTo>
                    <a:pt x="781" y="770"/>
                  </a:lnTo>
                  <a:lnTo>
                    <a:pt x="839" y="675"/>
                  </a:lnTo>
                  <a:lnTo>
                    <a:pt x="889" y="573"/>
                  </a:lnTo>
                  <a:lnTo>
                    <a:pt x="932" y="470"/>
                  </a:lnTo>
                  <a:lnTo>
                    <a:pt x="965" y="358"/>
                  </a:lnTo>
                  <a:lnTo>
                    <a:pt x="991" y="240"/>
                  </a:lnTo>
                  <a:lnTo>
                    <a:pt x="1006" y="121"/>
                  </a:lnTo>
                  <a:lnTo>
                    <a:pt x="1011" y="0"/>
                  </a:lnTo>
                  <a:lnTo>
                    <a:pt x="919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153670" name="Group 34"/>
            <p:cNvGrpSpPr>
              <a:grpSpLocks/>
            </p:cNvGrpSpPr>
            <p:nvPr/>
          </p:nvGrpSpPr>
          <p:grpSpPr bwMode="auto">
            <a:xfrm>
              <a:off x="4368" y="2880"/>
              <a:ext cx="1200" cy="1264"/>
              <a:chOff x="3120" y="1632"/>
              <a:chExt cx="2640" cy="2704"/>
            </a:xfrm>
          </p:grpSpPr>
          <p:pic>
            <p:nvPicPr>
              <p:cNvPr id="153671" name="Picture 35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08" y="3296"/>
                <a:ext cx="1152" cy="10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3672" name="Picture 36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40" y="2352"/>
                <a:ext cx="576" cy="5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3673" name="Picture 37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80" y="3696"/>
                <a:ext cx="720" cy="6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3674" name="Picture 38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44" y="2784"/>
                <a:ext cx="816" cy="7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3675" name="Picture 39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52" y="3808"/>
                <a:ext cx="576" cy="5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3676" name="Picture 40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20" y="3888"/>
                <a:ext cx="432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3677" name="Picture 41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06" y="1979"/>
                <a:ext cx="432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3678" name="Picture 42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32" y="1632"/>
                <a:ext cx="336" cy="2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3679" name="Picture 43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68" y="3141"/>
                <a:ext cx="912" cy="8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53680" name="AutoShape 80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1774826" y="3446740"/>
            <a:ext cx="184731" cy="369332"/>
          </a:xfrm>
          <a:prstGeom prst="actionButtonEnd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7090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4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ình nền powerpoint mầm non cute, dễ thương, sinh động nhấ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1967"/>
            <a:ext cx="12381722" cy="7947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61053" y="2099388"/>
            <a:ext cx="1056161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ở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9105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66"/>
    </mc:Choice>
    <mc:Fallback xmlns="">
      <p:transition spd="slow" advTm="110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DẠY K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8189"/>
            <a:ext cx="1217396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84764" y="1463039"/>
            <a:ext cx="7119121" cy="165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77193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78"/>
    </mc:Choice>
    <mc:Fallback xmlns="">
      <p:transition spd="slow" advTm="94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315" y="1825625"/>
            <a:ext cx="3558353" cy="4351338"/>
          </a:xfrm>
        </p:spPr>
      </p:pic>
      <p:pic>
        <p:nvPicPr>
          <p:cNvPr id="6146" name="Picture 2" descr="Top những Background Powerpoint đẹp cho bày thuyết trình ấn tượng | Hình  nền, Power points, Hình ản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7306"/>
            <a:ext cx="12192000" cy="807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92983" y="872836"/>
            <a:ext cx="5557941" cy="379891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960" y="1490532"/>
            <a:ext cx="1690688" cy="16906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953" y="1490532"/>
            <a:ext cx="1690688" cy="169068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811451" y="1456293"/>
            <a:ext cx="1961803" cy="255454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1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675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432"/>
    </mc:Choice>
    <mc:Fallback xmlns="">
      <p:transition spd="slow" advTm="424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331" y="1825625"/>
            <a:ext cx="4351338" cy="4351338"/>
          </a:xfrm>
        </p:spPr>
      </p:pic>
      <p:pic>
        <p:nvPicPr>
          <p:cNvPr id="5122" name="Picture 2" descr="Tài Liệu Học Tập Mùa Học, đơn Giản, Màu Xanh Da Trời, Bông Hoa Hình nền  Vector để tải xuống miễn phí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09660" cy="6924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97034" y="1120428"/>
            <a:ext cx="4231178" cy="31190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5" t="17961" r="12445" b="17951"/>
          <a:stretch/>
        </p:blipFill>
        <p:spPr>
          <a:xfrm>
            <a:off x="1529542" y="1271847"/>
            <a:ext cx="1421476" cy="122197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3" t="18981" r="10188" b="19548"/>
          <a:stretch/>
        </p:blipFill>
        <p:spPr>
          <a:xfrm>
            <a:off x="3890356" y="1321724"/>
            <a:ext cx="1454728" cy="117209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9" t="17985" r="12308" b="17927"/>
          <a:stretch/>
        </p:blipFill>
        <p:spPr>
          <a:xfrm>
            <a:off x="2468880" y="2701636"/>
            <a:ext cx="1438102" cy="122197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700057" y="1120427"/>
            <a:ext cx="2257331" cy="264687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16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Audio 1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608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902"/>
    </mc:Choice>
    <mc:Fallback xmlns="">
      <p:transition spd="slow" advTm="499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67" b="94444" l="5111" r="97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733" y="1566333"/>
            <a:ext cx="2967190" cy="25280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0" name="Picture 2" descr="Hình nền Powerpoint đẹp tạo nên một Slide chuyên nghiệ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77" y="-138294"/>
            <a:ext cx="12192000" cy="6996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905000" y="1159934"/>
            <a:ext cx="3894667" cy="306493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333" y="1378107"/>
            <a:ext cx="2428478" cy="24284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7196667" y="1227667"/>
            <a:ext cx="1862666" cy="255454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1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8006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725"/>
    </mc:Choice>
    <mc:Fallback xmlns="">
      <p:transition spd="slow" advTm="367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606829" y="931025"/>
            <a:ext cx="8063346" cy="339159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" y="1104863"/>
            <a:ext cx="2638073" cy="263807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713" y="1104863"/>
            <a:ext cx="2638073" cy="263807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786" y="1104862"/>
            <a:ext cx="2638073" cy="263807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377265" y="1188390"/>
            <a:ext cx="2239347" cy="255454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1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Audio 2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670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959"/>
    </mc:Choice>
    <mc:Fallback xmlns="">
      <p:transition spd="slow" advTm="519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51+ Background, hình ảnh toán học Powerpoint, máy tín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83527" y="2801389"/>
            <a:ext cx="63787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3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8419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81"/>
    </mc:Choice>
    <mc:Fallback xmlns="">
      <p:transition spd="slow" advTm="66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 descr="51+ Background Powerpoint Hóa học | Hình nền Hóa học Full H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212" y="-38489"/>
            <a:ext cx="12260424" cy="6896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55502" y="1825625"/>
            <a:ext cx="1701282" cy="255454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16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88424" y="1690688"/>
            <a:ext cx="1604866" cy="255454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16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52735" y="2094302"/>
            <a:ext cx="1735494" cy="255454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160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57788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901"/>
    </mc:Choice>
    <mc:Fallback xmlns="">
      <p:transition spd="slow" advTm="249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3|3.3|4.5|0.1|10.1|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4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6.6|1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.9|5.2|1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|4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4.4|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.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AC88590A-3AC8-4FDA-81FA-31794C691CED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9D99D904-A855-41B2-AB45-26B392810D25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3A61F67D-0E84-4E4D-BD01-6AA379E79997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AC88590A-3AC8-4FDA-81FA-31794C691CED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9D99D904-A855-41B2-AB45-26B392810D25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3A61F67D-0E84-4E4D-BD01-6AA379E79997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906ACF48-2B06-4699-B08F-5B77A68324D1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1ACCEC55-8CDD-47CE-91F6-5F32740BFB07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DFD259A6-E303-4E89-A6A7-EBB991A82965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906ACF48-2B06-4699-B08F-5B77A68324D1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1ACCEC55-8CDD-47CE-91F6-5F32740BFB07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DFD259A6-E303-4E89-A6A7-EBB991A82965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1.4|23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2.4|2.9|28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22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8.2|2.4|21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|3|3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3.3|2.8|15.8|3.4|8.6|19.9|2.1|2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</TotalTime>
  <Words>341</Words>
  <Application>Microsoft Office PowerPoint</Application>
  <PresentationFormat>Custom</PresentationFormat>
  <Paragraphs>121</Paragraphs>
  <Slides>23</Slides>
  <Notes>4</Notes>
  <HiddenSlides>0</HiddenSlides>
  <MMClips>19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Office Theme</vt:lpstr>
      <vt:lpstr>Clip</vt:lpstr>
      <vt:lpstr>PowerPoint Presentation</vt:lpstr>
      <vt:lpstr>PowerPoint Presentation</vt:lpstr>
      <vt:lpstr>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LAPTOPCUVINHPHUC</dc:creator>
  <cp:lastModifiedBy>Windows User</cp:lastModifiedBy>
  <cp:revision>33</cp:revision>
  <dcterms:created xsi:type="dcterms:W3CDTF">2021-10-02T14:27:28Z</dcterms:created>
  <dcterms:modified xsi:type="dcterms:W3CDTF">2022-11-24T04:54:02Z</dcterms:modified>
</cp:coreProperties>
</file>