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9" r:id="rId1"/>
  </p:sldMasterIdLst>
  <p:notesMasterIdLst>
    <p:notesMasterId r:id="rId20"/>
  </p:notesMasterIdLst>
  <p:sldIdLst>
    <p:sldId id="256" r:id="rId2"/>
    <p:sldId id="260" r:id="rId3"/>
    <p:sldId id="316" r:id="rId4"/>
    <p:sldId id="257" r:id="rId5"/>
    <p:sldId id="258" r:id="rId6"/>
    <p:sldId id="308" r:id="rId7"/>
    <p:sldId id="309" r:id="rId8"/>
    <p:sldId id="310" r:id="rId9"/>
    <p:sldId id="259" r:id="rId10"/>
    <p:sldId id="263" r:id="rId11"/>
    <p:sldId id="311" r:id="rId12"/>
    <p:sldId id="313" r:id="rId13"/>
    <p:sldId id="314" r:id="rId14"/>
    <p:sldId id="315" r:id="rId15"/>
    <p:sldId id="267" r:id="rId16"/>
    <p:sldId id="264" r:id="rId17"/>
    <p:sldId id="266" r:id="rId18"/>
    <p:sldId id="269" r:id="rId19"/>
  </p:sldIdLst>
  <p:sldSz cx="10691813" cy="7559675"/>
  <p:notesSz cx="7559675" cy="10691813"/>
  <p:embeddedFontLst>
    <p:embeddedFont>
      <p:font typeface=".VnAvant" panose="020B7200000000000000" pitchFamily="34" charset="0"/>
      <p:regular r:id="rId21"/>
      <p:bold r:id="rId22"/>
      <p:italic r:id="rId23"/>
      <p:boldItalic r:id="rId24"/>
    </p:embeddedFont>
    <p:embeddedFont>
      <p:font typeface="Quicksand Medium" panose="020B0604020202020204" charset="0"/>
      <p:regular r:id="rId25"/>
      <p:bold r:id="rId26"/>
    </p:embeddedFont>
    <p:embeddedFont>
      <p:font typeface="Paytone One" panose="020B0604020202020204" charset="0"/>
      <p:regular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6C0EF6D-EA01-404F-8A7B-F83607CFD842}">
  <a:tblStyle styleId="{36C0EF6D-EA01-404F-8A7B-F83607CFD84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1482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004515" y="685800"/>
            <a:ext cx="48498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124978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78106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Google Shape;1305;gf04785a413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6" name="Google Shape;1306;gf04785a413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24658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f04785a413_1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f04785a413_1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95247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f04785a1e5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f04785a1e5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50236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f04d785240_0_9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9" name="Google Shape;449;gf04d785240_0_9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50391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f021410b21_4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" name="Google Shape;486;gf021410b21_4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79976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gebf88ced84_0_3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4" name="Google Shape;694;gebf88ced84_0_3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13277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" name="Google Shape;1161;gf04785a413_1_2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2" name="Google Shape;1162;gf04785a413_1_2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32508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gf04785a413_1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0" name="Google Shape;780;gf04785a413_1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64533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" name="Google Shape;1127;gf04785a413_1_4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8" name="Google Shape;1128;gf04785a413_1_4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4163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67AFD4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514479" y="457073"/>
            <a:ext cx="9645600" cy="6637200"/>
          </a:xfrm>
          <a:prstGeom prst="roundRect">
            <a:avLst>
              <a:gd name="adj" fmla="val 7376"/>
            </a:avLst>
          </a:prstGeom>
          <a:solidFill>
            <a:schemeClr val="lt1"/>
          </a:solidFill>
          <a:ln w="1143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195249" y="2280894"/>
            <a:ext cx="8301600" cy="2122800"/>
          </a:xfrm>
          <a:prstGeom prst="rect">
            <a:avLst/>
          </a:prstGeom>
          <a:effectLst>
            <a:outerShdw dist="57150" dir="1980000" algn="bl" rotWithShape="0">
              <a:schemeClr val="dk2"/>
            </a:outerShdw>
          </a:effectLst>
        </p:spPr>
        <p:txBody>
          <a:bodyPr spcFirstLastPara="1" wrap="square" lIns="116050" tIns="116050" rIns="116050" bIns="1160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8000">
                <a:latin typeface="Paytone One"/>
                <a:ea typeface="Paytone One"/>
                <a:cs typeface="Paytone One"/>
                <a:sym typeface="Paytone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2pPr>
            <a:lvl3pPr lvl="2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3pPr>
            <a:lvl4pPr lvl="3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4pPr>
            <a:lvl5pPr lvl="4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5pPr>
            <a:lvl6pPr lvl="5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6pPr>
            <a:lvl7pPr lvl="6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7pPr>
            <a:lvl8pPr lvl="7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8pPr>
            <a:lvl9pPr lvl="8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109225" y="4632306"/>
            <a:ext cx="6473700" cy="570600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2400"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2">
    <p:bg>
      <p:bgPr>
        <a:solidFill>
          <a:schemeClr val="accent3"/>
        </a:solid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9" name="Google Shape;179;p24"/>
          <p:cNvGrpSpPr/>
          <p:nvPr/>
        </p:nvGrpSpPr>
        <p:grpSpPr>
          <a:xfrm rot="7782516">
            <a:off x="6631185" y="611110"/>
            <a:ext cx="3802325" cy="3836626"/>
            <a:chOff x="-3824434" y="2365159"/>
            <a:chExt cx="509243" cy="514014"/>
          </a:xfrm>
        </p:grpSpPr>
        <p:sp>
          <p:nvSpPr>
            <p:cNvPr id="180" name="Google Shape;180;p24"/>
            <p:cNvSpPr/>
            <p:nvPr/>
          </p:nvSpPr>
          <p:spPr>
            <a:xfrm>
              <a:off x="-3762467" y="2417584"/>
              <a:ext cx="408370" cy="413140"/>
            </a:xfrm>
            <a:custGeom>
              <a:avLst/>
              <a:gdLst/>
              <a:ahLst/>
              <a:cxnLst/>
              <a:rect l="l" t="t" r="r" b="b"/>
              <a:pathLst>
                <a:path w="7704" h="7794" extrusionOk="0">
                  <a:moveTo>
                    <a:pt x="4931" y="0"/>
                  </a:moveTo>
                  <a:lnTo>
                    <a:pt x="3537" y="2668"/>
                  </a:lnTo>
                  <a:lnTo>
                    <a:pt x="1379" y="1019"/>
                  </a:lnTo>
                  <a:lnTo>
                    <a:pt x="2458" y="3297"/>
                  </a:lnTo>
                  <a:lnTo>
                    <a:pt x="0" y="3357"/>
                  </a:lnTo>
                  <a:lnTo>
                    <a:pt x="2488" y="4391"/>
                  </a:lnTo>
                  <a:lnTo>
                    <a:pt x="420" y="5860"/>
                  </a:lnTo>
                  <a:lnTo>
                    <a:pt x="3357" y="5425"/>
                  </a:lnTo>
                  <a:lnTo>
                    <a:pt x="4301" y="7793"/>
                  </a:lnTo>
                  <a:lnTo>
                    <a:pt x="4706" y="5245"/>
                  </a:lnTo>
                  <a:lnTo>
                    <a:pt x="7703" y="5171"/>
                  </a:lnTo>
                  <a:lnTo>
                    <a:pt x="5845" y="3822"/>
                  </a:lnTo>
                  <a:lnTo>
                    <a:pt x="7343" y="2233"/>
                  </a:lnTo>
                  <a:lnTo>
                    <a:pt x="4961" y="2818"/>
                  </a:lnTo>
                  <a:lnTo>
                    <a:pt x="49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4"/>
            <p:cNvSpPr/>
            <p:nvPr/>
          </p:nvSpPr>
          <p:spPr>
            <a:xfrm>
              <a:off x="-3824434" y="2365159"/>
              <a:ext cx="509243" cy="514014"/>
            </a:xfrm>
            <a:custGeom>
              <a:avLst/>
              <a:gdLst/>
              <a:ahLst/>
              <a:cxnLst/>
              <a:rect l="l" t="t" r="r" b="b"/>
              <a:pathLst>
                <a:path w="9607" h="9697" extrusionOk="0">
                  <a:moveTo>
                    <a:pt x="5860" y="1993"/>
                  </a:moveTo>
                  <a:lnTo>
                    <a:pt x="5875" y="4121"/>
                  </a:lnTo>
                  <a:lnTo>
                    <a:pt x="7748" y="3657"/>
                  </a:lnTo>
                  <a:lnTo>
                    <a:pt x="6624" y="4841"/>
                  </a:lnTo>
                  <a:lnTo>
                    <a:pt x="8123" y="5920"/>
                  </a:lnTo>
                  <a:lnTo>
                    <a:pt x="5650" y="5980"/>
                  </a:lnTo>
                  <a:lnTo>
                    <a:pt x="5365" y="7838"/>
                  </a:lnTo>
                  <a:lnTo>
                    <a:pt x="4676" y="6145"/>
                  </a:lnTo>
                  <a:lnTo>
                    <a:pt x="2578" y="6459"/>
                  </a:lnTo>
                  <a:lnTo>
                    <a:pt x="2578" y="6459"/>
                  </a:lnTo>
                  <a:lnTo>
                    <a:pt x="4167" y="5335"/>
                  </a:lnTo>
                  <a:lnTo>
                    <a:pt x="2338" y="4571"/>
                  </a:lnTo>
                  <a:lnTo>
                    <a:pt x="4002" y="4526"/>
                  </a:lnTo>
                  <a:lnTo>
                    <a:pt x="3207" y="2818"/>
                  </a:lnTo>
                  <a:lnTo>
                    <a:pt x="3207" y="2818"/>
                  </a:lnTo>
                  <a:lnTo>
                    <a:pt x="4781" y="4031"/>
                  </a:lnTo>
                  <a:lnTo>
                    <a:pt x="5860" y="1993"/>
                  </a:lnTo>
                  <a:close/>
                  <a:moveTo>
                    <a:pt x="6340" y="0"/>
                  </a:moveTo>
                  <a:lnTo>
                    <a:pt x="4616" y="3282"/>
                  </a:lnTo>
                  <a:lnTo>
                    <a:pt x="1889" y="1184"/>
                  </a:lnTo>
                  <a:lnTo>
                    <a:pt x="3237" y="4046"/>
                  </a:lnTo>
                  <a:lnTo>
                    <a:pt x="0" y="4121"/>
                  </a:lnTo>
                  <a:lnTo>
                    <a:pt x="3162" y="5440"/>
                  </a:lnTo>
                  <a:lnTo>
                    <a:pt x="615" y="7253"/>
                  </a:lnTo>
                  <a:lnTo>
                    <a:pt x="4376" y="6684"/>
                  </a:lnTo>
                  <a:lnTo>
                    <a:pt x="5575" y="9696"/>
                  </a:lnTo>
                  <a:lnTo>
                    <a:pt x="6085" y="6474"/>
                  </a:lnTo>
                  <a:lnTo>
                    <a:pt x="9606" y="6384"/>
                  </a:lnTo>
                  <a:lnTo>
                    <a:pt x="7389" y="4766"/>
                  </a:lnTo>
                  <a:lnTo>
                    <a:pt x="9262" y="2773"/>
                  </a:lnTo>
                  <a:lnTo>
                    <a:pt x="6369" y="3477"/>
                  </a:lnTo>
                  <a:lnTo>
                    <a:pt x="63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2" name="Google Shape;182;p24"/>
          <p:cNvSpPr/>
          <p:nvPr/>
        </p:nvSpPr>
        <p:spPr>
          <a:xfrm>
            <a:off x="374154" y="4605684"/>
            <a:ext cx="3009582" cy="2770727"/>
          </a:xfrm>
          <a:custGeom>
            <a:avLst/>
            <a:gdLst/>
            <a:ahLst/>
            <a:cxnLst/>
            <a:rect l="l" t="t" r="r" b="b"/>
            <a:pathLst>
              <a:path w="18081" h="16646" extrusionOk="0">
                <a:moveTo>
                  <a:pt x="6572" y="0"/>
                </a:moveTo>
                <a:lnTo>
                  <a:pt x="5471" y="4904"/>
                </a:lnTo>
                <a:lnTo>
                  <a:pt x="134" y="4804"/>
                </a:lnTo>
                <a:lnTo>
                  <a:pt x="3036" y="8273"/>
                </a:lnTo>
                <a:lnTo>
                  <a:pt x="1" y="13143"/>
                </a:lnTo>
                <a:lnTo>
                  <a:pt x="4904" y="11609"/>
                </a:lnTo>
                <a:lnTo>
                  <a:pt x="6172" y="16645"/>
                </a:lnTo>
                <a:lnTo>
                  <a:pt x="7873" y="12442"/>
                </a:lnTo>
                <a:lnTo>
                  <a:pt x="12743" y="15845"/>
                </a:lnTo>
                <a:lnTo>
                  <a:pt x="12110" y="9707"/>
                </a:lnTo>
                <a:lnTo>
                  <a:pt x="18080" y="7539"/>
                </a:lnTo>
                <a:lnTo>
                  <a:pt x="11276" y="6205"/>
                </a:lnTo>
                <a:lnTo>
                  <a:pt x="14378" y="2569"/>
                </a:lnTo>
                <a:lnTo>
                  <a:pt x="8874" y="4070"/>
                </a:lnTo>
                <a:lnTo>
                  <a:pt x="657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24"/>
          <p:cNvSpPr/>
          <p:nvPr/>
        </p:nvSpPr>
        <p:spPr>
          <a:xfrm>
            <a:off x="598525" y="-226050"/>
            <a:ext cx="8012100" cy="8012100"/>
          </a:xfrm>
          <a:prstGeom prst="ellipse">
            <a:avLst/>
          </a:prstGeom>
          <a:solidFill>
            <a:schemeClr val="accent5"/>
          </a:solidFill>
          <a:ln w="1143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24"/>
          <p:cNvSpPr/>
          <p:nvPr/>
        </p:nvSpPr>
        <p:spPr>
          <a:xfrm>
            <a:off x="9745673" y="3233785"/>
            <a:ext cx="294271" cy="313834"/>
          </a:xfrm>
          <a:custGeom>
            <a:avLst/>
            <a:gdLst/>
            <a:ahLst/>
            <a:cxnLst/>
            <a:rect l="l" t="t" r="r" b="b"/>
            <a:pathLst>
              <a:path w="2136" h="2278" extrusionOk="0">
                <a:moveTo>
                  <a:pt x="1052" y="1"/>
                </a:moveTo>
                <a:cubicBezTo>
                  <a:pt x="1002" y="1"/>
                  <a:pt x="951" y="34"/>
                  <a:pt x="935" y="101"/>
                </a:cubicBezTo>
                <a:lnTo>
                  <a:pt x="868" y="568"/>
                </a:lnTo>
                <a:cubicBezTo>
                  <a:pt x="835" y="735"/>
                  <a:pt x="735" y="868"/>
                  <a:pt x="568" y="935"/>
                </a:cubicBezTo>
                <a:lnTo>
                  <a:pt x="101" y="1035"/>
                </a:lnTo>
                <a:cubicBezTo>
                  <a:pt x="1" y="1068"/>
                  <a:pt x="1" y="1235"/>
                  <a:pt x="101" y="1235"/>
                </a:cubicBezTo>
                <a:lnTo>
                  <a:pt x="568" y="1369"/>
                </a:lnTo>
                <a:cubicBezTo>
                  <a:pt x="735" y="1402"/>
                  <a:pt x="835" y="1535"/>
                  <a:pt x="868" y="1702"/>
                </a:cubicBezTo>
                <a:lnTo>
                  <a:pt x="935" y="2203"/>
                </a:lnTo>
                <a:cubicBezTo>
                  <a:pt x="951" y="2253"/>
                  <a:pt x="1002" y="2278"/>
                  <a:pt x="1052" y="2278"/>
                </a:cubicBezTo>
                <a:cubicBezTo>
                  <a:pt x="1102" y="2278"/>
                  <a:pt x="1152" y="2253"/>
                  <a:pt x="1168" y="2203"/>
                </a:cubicBezTo>
                <a:lnTo>
                  <a:pt x="1268" y="1669"/>
                </a:lnTo>
                <a:cubicBezTo>
                  <a:pt x="1268" y="1535"/>
                  <a:pt x="1368" y="1402"/>
                  <a:pt x="1502" y="1369"/>
                </a:cubicBezTo>
                <a:lnTo>
                  <a:pt x="2002" y="1269"/>
                </a:lnTo>
                <a:cubicBezTo>
                  <a:pt x="2136" y="1269"/>
                  <a:pt x="2136" y="1035"/>
                  <a:pt x="2002" y="1035"/>
                </a:cubicBezTo>
                <a:lnTo>
                  <a:pt x="1502" y="902"/>
                </a:lnTo>
                <a:cubicBezTo>
                  <a:pt x="1368" y="868"/>
                  <a:pt x="1268" y="735"/>
                  <a:pt x="1268" y="601"/>
                </a:cubicBezTo>
                <a:lnTo>
                  <a:pt x="1168" y="101"/>
                </a:lnTo>
                <a:cubicBezTo>
                  <a:pt x="1152" y="34"/>
                  <a:pt x="1102" y="1"/>
                  <a:pt x="105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24"/>
          <p:cNvSpPr/>
          <p:nvPr/>
        </p:nvSpPr>
        <p:spPr>
          <a:xfrm>
            <a:off x="213370" y="1563387"/>
            <a:ext cx="298818" cy="310390"/>
          </a:xfrm>
          <a:custGeom>
            <a:avLst/>
            <a:gdLst/>
            <a:ahLst/>
            <a:cxnLst/>
            <a:rect l="l" t="t" r="r" b="b"/>
            <a:pathLst>
              <a:path w="2169" h="2253" extrusionOk="0">
                <a:moveTo>
                  <a:pt x="1067" y="1"/>
                </a:moveTo>
                <a:cubicBezTo>
                  <a:pt x="1026" y="1"/>
                  <a:pt x="984" y="26"/>
                  <a:pt x="967" y="76"/>
                </a:cubicBezTo>
                <a:lnTo>
                  <a:pt x="867" y="576"/>
                </a:lnTo>
                <a:cubicBezTo>
                  <a:pt x="867" y="710"/>
                  <a:pt x="734" y="877"/>
                  <a:pt x="567" y="910"/>
                </a:cubicBezTo>
                <a:lnTo>
                  <a:pt x="133" y="1043"/>
                </a:lnTo>
                <a:cubicBezTo>
                  <a:pt x="0" y="1043"/>
                  <a:pt x="0" y="1210"/>
                  <a:pt x="133" y="1244"/>
                </a:cubicBezTo>
                <a:lnTo>
                  <a:pt x="567" y="1344"/>
                </a:lnTo>
                <a:cubicBezTo>
                  <a:pt x="734" y="1410"/>
                  <a:pt x="867" y="1544"/>
                  <a:pt x="867" y="1711"/>
                </a:cubicBezTo>
                <a:lnTo>
                  <a:pt x="967" y="2178"/>
                </a:lnTo>
                <a:cubicBezTo>
                  <a:pt x="984" y="2228"/>
                  <a:pt x="1026" y="2253"/>
                  <a:pt x="1067" y="2253"/>
                </a:cubicBezTo>
                <a:cubicBezTo>
                  <a:pt x="1109" y="2253"/>
                  <a:pt x="1151" y="2228"/>
                  <a:pt x="1168" y="2178"/>
                </a:cubicBezTo>
                <a:lnTo>
                  <a:pt x="1268" y="1677"/>
                </a:lnTo>
                <a:cubicBezTo>
                  <a:pt x="1301" y="1510"/>
                  <a:pt x="1401" y="1410"/>
                  <a:pt x="1534" y="1377"/>
                </a:cubicBezTo>
                <a:lnTo>
                  <a:pt x="2035" y="1244"/>
                </a:lnTo>
                <a:cubicBezTo>
                  <a:pt x="2168" y="1244"/>
                  <a:pt x="2168" y="1010"/>
                  <a:pt x="2035" y="1010"/>
                </a:cubicBezTo>
                <a:lnTo>
                  <a:pt x="1534" y="910"/>
                </a:lnTo>
                <a:cubicBezTo>
                  <a:pt x="1401" y="843"/>
                  <a:pt x="1301" y="743"/>
                  <a:pt x="1268" y="610"/>
                </a:cubicBezTo>
                <a:lnTo>
                  <a:pt x="1168" y="76"/>
                </a:lnTo>
                <a:cubicBezTo>
                  <a:pt x="1151" y="26"/>
                  <a:pt x="1109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24"/>
          <p:cNvSpPr/>
          <p:nvPr/>
        </p:nvSpPr>
        <p:spPr>
          <a:xfrm>
            <a:off x="9208956" y="702000"/>
            <a:ext cx="294271" cy="310390"/>
          </a:xfrm>
          <a:custGeom>
            <a:avLst/>
            <a:gdLst/>
            <a:ahLst/>
            <a:cxnLst/>
            <a:rect l="l" t="t" r="r" b="b"/>
            <a:pathLst>
              <a:path w="2136" h="2253" extrusionOk="0">
                <a:moveTo>
                  <a:pt x="1047" y="1"/>
                </a:moveTo>
                <a:cubicBezTo>
                  <a:pt x="1001" y="1"/>
                  <a:pt x="951" y="26"/>
                  <a:pt x="935" y="76"/>
                </a:cubicBezTo>
                <a:lnTo>
                  <a:pt x="868" y="543"/>
                </a:lnTo>
                <a:cubicBezTo>
                  <a:pt x="835" y="710"/>
                  <a:pt x="701" y="843"/>
                  <a:pt x="568" y="910"/>
                </a:cubicBezTo>
                <a:lnTo>
                  <a:pt x="101" y="1010"/>
                </a:lnTo>
                <a:cubicBezTo>
                  <a:pt x="1" y="1043"/>
                  <a:pt x="1" y="1210"/>
                  <a:pt x="101" y="1243"/>
                </a:cubicBezTo>
                <a:lnTo>
                  <a:pt x="534" y="1343"/>
                </a:lnTo>
                <a:cubicBezTo>
                  <a:pt x="701" y="1377"/>
                  <a:pt x="835" y="1510"/>
                  <a:pt x="868" y="1710"/>
                </a:cubicBezTo>
                <a:lnTo>
                  <a:pt x="935" y="2177"/>
                </a:lnTo>
                <a:cubicBezTo>
                  <a:pt x="951" y="2227"/>
                  <a:pt x="1001" y="2252"/>
                  <a:pt x="1047" y="2252"/>
                </a:cubicBezTo>
                <a:cubicBezTo>
                  <a:pt x="1093" y="2252"/>
                  <a:pt x="1135" y="2227"/>
                  <a:pt x="1135" y="2177"/>
                </a:cubicBezTo>
                <a:lnTo>
                  <a:pt x="1235" y="1644"/>
                </a:lnTo>
                <a:cubicBezTo>
                  <a:pt x="1268" y="1510"/>
                  <a:pt x="1368" y="1410"/>
                  <a:pt x="1502" y="1343"/>
                </a:cubicBezTo>
                <a:lnTo>
                  <a:pt x="2002" y="1243"/>
                </a:lnTo>
                <a:cubicBezTo>
                  <a:pt x="2135" y="1243"/>
                  <a:pt x="2135" y="1010"/>
                  <a:pt x="2002" y="1010"/>
                </a:cubicBezTo>
                <a:lnTo>
                  <a:pt x="1502" y="876"/>
                </a:lnTo>
                <a:cubicBezTo>
                  <a:pt x="1368" y="843"/>
                  <a:pt x="1268" y="743"/>
                  <a:pt x="1235" y="576"/>
                </a:cubicBezTo>
                <a:lnTo>
                  <a:pt x="1135" y="76"/>
                </a:lnTo>
                <a:cubicBezTo>
                  <a:pt x="1135" y="26"/>
                  <a:pt x="1093" y="1"/>
                  <a:pt x="104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24"/>
          <p:cNvSpPr/>
          <p:nvPr/>
        </p:nvSpPr>
        <p:spPr>
          <a:xfrm>
            <a:off x="556280" y="501273"/>
            <a:ext cx="771128" cy="800998"/>
          </a:xfrm>
          <a:custGeom>
            <a:avLst/>
            <a:gdLst/>
            <a:ahLst/>
            <a:cxnLst/>
            <a:rect l="l" t="t" r="r" b="b"/>
            <a:pathLst>
              <a:path w="2169" h="2253" extrusionOk="0">
                <a:moveTo>
                  <a:pt x="1067" y="1"/>
                </a:moveTo>
                <a:cubicBezTo>
                  <a:pt x="1026" y="1"/>
                  <a:pt x="984" y="26"/>
                  <a:pt x="967" y="76"/>
                </a:cubicBezTo>
                <a:lnTo>
                  <a:pt x="867" y="576"/>
                </a:lnTo>
                <a:cubicBezTo>
                  <a:pt x="867" y="710"/>
                  <a:pt x="734" y="877"/>
                  <a:pt x="567" y="910"/>
                </a:cubicBezTo>
                <a:lnTo>
                  <a:pt x="133" y="1043"/>
                </a:lnTo>
                <a:cubicBezTo>
                  <a:pt x="0" y="1043"/>
                  <a:pt x="0" y="1210"/>
                  <a:pt x="133" y="1244"/>
                </a:cubicBezTo>
                <a:lnTo>
                  <a:pt x="567" y="1344"/>
                </a:lnTo>
                <a:cubicBezTo>
                  <a:pt x="734" y="1410"/>
                  <a:pt x="867" y="1544"/>
                  <a:pt x="867" y="1711"/>
                </a:cubicBezTo>
                <a:lnTo>
                  <a:pt x="967" y="2178"/>
                </a:lnTo>
                <a:cubicBezTo>
                  <a:pt x="984" y="2228"/>
                  <a:pt x="1026" y="2253"/>
                  <a:pt x="1067" y="2253"/>
                </a:cubicBezTo>
                <a:cubicBezTo>
                  <a:pt x="1109" y="2253"/>
                  <a:pt x="1151" y="2228"/>
                  <a:pt x="1168" y="2178"/>
                </a:cubicBezTo>
                <a:lnTo>
                  <a:pt x="1268" y="1677"/>
                </a:lnTo>
                <a:cubicBezTo>
                  <a:pt x="1301" y="1510"/>
                  <a:pt x="1401" y="1410"/>
                  <a:pt x="1534" y="1377"/>
                </a:cubicBezTo>
                <a:lnTo>
                  <a:pt x="2035" y="1244"/>
                </a:lnTo>
                <a:cubicBezTo>
                  <a:pt x="2168" y="1244"/>
                  <a:pt x="2168" y="1010"/>
                  <a:pt x="2035" y="1010"/>
                </a:cubicBezTo>
                <a:lnTo>
                  <a:pt x="1534" y="910"/>
                </a:lnTo>
                <a:cubicBezTo>
                  <a:pt x="1401" y="843"/>
                  <a:pt x="1301" y="743"/>
                  <a:pt x="1268" y="610"/>
                </a:cubicBezTo>
                <a:lnTo>
                  <a:pt x="1168" y="76"/>
                </a:lnTo>
                <a:cubicBezTo>
                  <a:pt x="1151" y="26"/>
                  <a:pt x="1109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24"/>
          <p:cNvSpPr txBox="1">
            <a:spLocks noGrp="1"/>
          </p:cNvSpPr>
          <p:nvPr>
            <p:ph type="title"/>
          </p:nvPr>
        </p:nvSpPr>
        <p:spPr>
          <a:xfrm>
            <a:off x="1489050" y="1382850"/>
            <a:ext cx="6185100" cy="4012500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8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24"/>
          <p:cNvSpPr txBox="1">
            <a:spLocks noGrp="1"/>
          </p:cNvSpPr>
          <p:nvPr>
            <p:ph type="subTitle" idx="1"/>
          </p:nvPr>
        </p:nvSpPr>
        <p:spPr>
          <a:xfrm>
            <a:off x="2824075" y="5395225"/>
            <a:ext cx="3561000" cy="801000"/>
          </a:xfrm>
          <a:prstGeom prst="rect">
            <a:avLst/>
          </a:prstGeom>
        </p:spPr>
        <p:txBody>
          <a:bodyPr spcFirstLastPara="1" wrap="square" lIns="116050" tIns="116050" rIns="116050" bIns="11605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4">
    <p:bg>
      <p:bgPr>
        <a:solidFill>
          <a:schemeClr val="accent2"/>
        </a:solid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6"/>
          <p:cNvSpPr/>
          <p:nvPr/>
        </p:nvSpPr>
        <p:spPr>
          <a:xfrm>
            <a:off x="514479" y="457073"/>
            <a:ext cx="9645600" cy="6637200"/>
          </a:xfrm>
          <a:prstGeom prst="roundRect">
            <a:avLst>
              <a:gd name="adj" fmla="val 7376"/>
            </a:avLst>
          </a:prstGeom>
          <a:solidFill>
            <a:schemeClr val="accent5"/>
          </a:solidFill>
          <a:ln w="1143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26"/>
          <p:cNvSpPr txBox="1">
            <a:spLocks noGrp="1"/>
          </p:cNvSpPr>
          <p:nvPr>
            <p:ph type="title"/>
          </p:nvPr>
        </p:nvSpPr>
        <p:spPr>
          <a:xfrm>
            <a:off x="1794300" y="2960189"/>
            <a:ext cx="7103400" cy="2731800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8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26"/>
          <p:cNvSpPr txBox="1">
            <a:spLocks noGrp="1"/>
          </p:cNvSpPr>
          <p:nvPr>
            <p:ph type="subTitle" idx="1"/>
          </p:nvPr>
        </p:nvSpPr>
        <p:spPr>
          <a:xfrm>
            <a:off x="2909550" y="5543805"/>
            <a:ext cx="4872900" cy="801000"/>
          </a:xfrm>
          <a:prstGeom prst="rect">
            <a:avLst/>
          </a:prstGeom>
        </p:spPr>
        <p:txBody>
          <a:bodyPr spcFirstLastPara="1" wrap="square" lIns="116050" tIns="116050" rIns="116050" bIns="11605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5">
    <p:bg>
      <p:bgPr>
        <a:solidFill>
          <a:schemeClr val="accent1"/>
        </a:solidFill>
        <a:effectLst/>
      </p:bgPr>
    </p:bg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7"/>
          <p:cNvSpPr/>
          <p:nvPr/>
        </p:nvSpPr>
        <p:spPr>
          <a:xfrm>
            <a:off x="514479" y="457073"/>
            <a:ext cx="9645600" cy="6637200"/>
          </a:xfrm>
          <a:prstGeom prst="roundRect">
            <a:avLst>
              <a:gd name="adj" fmla="val 7376"/>
            </a:avLst>
          </a:prstGeom>
          <a:solidFill>
            <a:schemeClr val="lt1"/>
          </a:solidFill>
          <a:ln w="1143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27"/>
          <p:cNvSpPr txBox="1">
            <a:spLocks noGrp="1"/>
          </p:cNvSpPr>
          <p:nvPr>
            <p:ph type="title"/>
          </p:nvPr>
        </p:nvSpPr>
        <p:spPr>
          <a:xfrm>
            <a:off x="2341575" y="1461600"/>
            <a:ext cx="7103400" cy="2731800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000"/>
              <a:buNone/>
              <a:defRPr sz="8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27"/>
          <p:cNvSpPr txBox="1">
            <a:spLocks noGrp="1"/>
          </p:cNvSpPr>
          <p:nvPr>
            <p:ph type="subTitle" idx="1"/>
          </p:nvPr>
        </p:nvSpPr>
        <p:spPr>
          <a:xfrm>
            <a:off x="1247025" y="4669233"/>
            <a:ext cx="4872900" cy="801000"/>
          </a:xfrm>
          <a:prstGeom prst="rect">
            <a:avLst/>
          </a:prstGeom>
        </p:spPr>
        <p:txBody>
          <a:bodyPr spcFirstLastPara="1" wrap="square" lIns="116050" tIns="116050" rIns="116050" bIns="11605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7">
    <p:bg>
      <p:bgPr>
        <a:solidFill>
          <a:schemeClr val="accent2"/>
        </a:solidFill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8"/>
          <p:cNvSpPr/>
          <p:nvPr/>
        </p:nvSpPr>
        <p:spPr>
          <a:xfrm>
            <a:off x="514475" y="457075"/>
            <a:ext cx="9645600" cy="4248300"/>
          </a:xfrm>
          <a:prstGeom prst="roundRect">
            <a:avLst>
              <a:gd name="adj" fmla="val 7376"/>
            </a:avLst>
          </a:prstGeom>
          <a:solidFill>
            <a:schemeClr val="dk1"/>
          </a:solidFill>
          <a:ln w="1143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28"/>
          <p:cNvSpPr/>
          <p:nvPr/>
        </p:nvSpPr>
        <p:spPr>
          <a:xfrm>
            <a:off x="514475" y="4933950"/>
            <a:ext cx="9645600" cy="2152500"/>
          </a:xfrm>
          <a:prstGeom prst="roundRect">
            <a:avLst>
              <a:gd name="adj" fmla="val 16810"/>
            </a:avLst>
          </a:prstGeom>
          <a:solidFill>
            <a:schemeClr val="accent5"/>
          </a:solidFill>
          <a:ln w="1143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28"/>
          <p:cNvSpPr txBox="1">
            <a:spLocks noGrp="1"/>
          </p:cNvSpPr>
          <p:nvPr>
            <p:ph type="title"/>
          </p:nvPr>
        </p:nvSpPr>
        <p:spPr>
          <a:xfrm>
            <a:off x="1032300" y="1215325"/>
            <a:ext cx="8892900" cy="2731800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sz="8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28"/>
          <p:cNvSpPr txBox="1">
            <a:spLocks noGrp="1"/>
          </p:cNvSpPr>
          <p:nvPr>
            <p:ph type="subTitle" idx="1"/>
          </p:nvPr>
        </p:nvSpPr>
        <p:spPr>
          <a:xfrm>
            <a:off x="1032300" y="5609700"/>
            <a:ext cx="5529600" cy="801000"/>
          </a:xfrm>
          <a:prstGeom prst="rect">
            <a:avLst/>
          </a:prstGeom>
        </p:spPr>
        <p:txBody>
          <a:bodyPr spcFirstLastPara="1" wrap="square" lIns="116050" tIns="116050" rIns="116050" bIns="11605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2">
    <p:bg>
      <p:bgPr>
        <a:solidFill>
          <a:schemeClr val="accent2"/>
        </a:solidFill>
        <a:effectLst/>
      </p:bgPr>
    </p:bg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6"/>
          <p:cNvSpPr/>
          <p:nvPr/>
        </p:nvSpPr>
        <p:spPr>
          <a:xfrm rot="10800000" flipH="1">
            <a:off x="514475" y="2838150"/>
            <a:ext cx="9645600" cy="4248300"/>
          </a:xfrm>
          <a:prstGeom prst="roundRect">
            <a:avLst>
              <a:gd name="adj" fmla="val 7376"/>
            </a:avLst>
          </a:prstGeom>
          <a:solidFill>
            <a:schemeClr val="accent1"/>
          </a:solidFill>
          <a:ln w="1143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36"/>
          <p:cNvSpPr/>
          <p:nvPr/>
        </p:nvSpPr>
        <p:spPr>
          <a:xfrm rot="10800000" flipH="1">
            <a:off x="514475" y="457075"/>
            <a:ext cx="9645600" cy="2152500"/>
          </a:xfrm>
          <a:prstGeom prst="roundRect">
            <a:avLst>
              <a:gd name="adj" fmla="val 16810"/>
            </a:avLst>
          </a:prstGeom>
          <a:solidFill>
            <a:schemeClr val="accent5"/>
          </a:solidFill>
          <a:ln w="1143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8" name="Google Shape;278;p36"/>
          <p:cNvGrpSpPr/>
          <p:nvPr/>
        </p:nvGrpSpPr>
        <p:grpSpPr>
          <a:xfrm>
            <a:off x="264993" y="252954"/>
            <a:ext cx="247196" cy="199408"/>
            <a:chOff x="-3715608" y="1135417"/>
            <a:chExt cx="247122" cy="199468"/>
          </a:xfrm>
        </p:grpSpPr>
        <p:sp>
          <p:nvSpPr>
            <p:cNvPr id="279" name="Google Shape;279;p36"/>
            <p:cNvSpPr/>
            <p:nvPr/>
          </p:nvSpPr>
          <p:spPr>
            <a:xfrm>
              <a:off x="-3625070" y="1178354"/>
              <a:ext cx="156584" cy="156531"/>
            </a:xfrm>
            <a:custGeom>
              <a:avLst/>
              <a:gdLst/>
              <a:ahLst/>
              <a:cxnLst/>
              <a:rect l="l" t="t" r="r" b="b"/>
              <a:pathLst>
                <a:path w="2954" h="2953" extrusionOk="0">
                  <a:moveTo>
                    <a:pt x="1470" y="0"/>
                  </a:moveTo>
                  <a:cubicBezTo>
                    <a:pt x="660" y="0"/>
                    <a:pt x="1" y="659"/>
                    <a:pt x="1" y="1484"/>
                  </a:cubicBezTo>
                  <a:cubicBezTo>
                    <a:pt x="1" y="2293"/>
                    <a:pt x="660" y="2952"/>
                    <a:pt x="1470" y="2952"/>
                  </a:cubicBezTo>
                  <a:cubicBezTo>
                    <a:pt x="2294" y="2952"/>
                    <a:pt x="2953" y="2293"/>
                    <a:pt x="2953" y="1484"/>
                  </a:cubicBezTo>
                  <a:cubicBezTo>
                    <a:pt x="2953" y="659"/>
                    <a:pt x="2294" y="0"/>
                    <a:pt x="1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6"/>
            <p:cNvSpPr/>
            <p:nvPr/>
          </p:nvSpPr>
          <p:spPr>
            <a:xfrm>
              <a:off x="-3715608" y="1135417"/>
              <a:ext cx="156531" cy="155789"/>
            </a:xfrm>
            <a:custGeom>
              <a:avLst/>
              <a:gdLst/>
              <a:ahLst/>
              <a:cxnLst/>
              <a:rect l="l" t="t" r="r" b="b"/>
              <a:pathLst>
                <a:path w="2953" h="2939" extrusionOk="0">
                  <a:moveTo>
                    <a:pt x="1484" y="1"/>
                  </a:moveTo>
                  <a:cubicBezTo>
                    <a:pt x="660" y="1"/>
                    <a:pt x="1" y="660"/>
                    <a:pt x="1" y="1469"/>
                  </a:cubicBezTo>
                  <a:cubicBezTo>
                    <a:pt x="1" y="2279"/>
                    <a:pt x="660" y="2938"/>
                    <a:pt x="1484" y="2938"/>
                  </a:cubicBezTo>
                  <a:cubicBezTo>
                    <a:pt x="2293" y="2938"/>
                    <a:pt x="2953" y="2279"/>
                    <a:pt x="2953" y="1469"/>
                  </a:cubicBezTo>
                  <a:cubicBezTo>
                    <a:pt x="2953" y="660"/>
                    <a:pt x="2293" y="1"/>
                    <a:pt x="14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1" name="Google Shape;281;p36"/>
          <p:cNvSpPr/>
          <p:nvPr/>
        </p:nvSpPr>
        <p:spPr>
          <a:xfrm>
            <a:off x="10264979" y="2646259"/>
            <a:ext cx="155773" cy="155692"/>
          </a:xfrm>
          <a:custGeom>
            <a:avLst/>
            <a:gdLst/>
            <a:ahLst/>
            <a:cxnLst/>
            <a:rect l="l" t="t" r="r" b="b"/>
            <a:pathLst>
              <a:path w="2938" h="2938" extrusionOk="0">
                <a:moveTo>
                  <a:pt x="1469" y="0"/>
                </a:moveTo>
                <a:cubicBezTo>
                  <a:pt x="660" y="0"/>
                  <a:pt x="0" y="660"/>
                  <a:pt x="0" y="1469"/>
                </a:cubicBezTo>
                <a:cubicBezTo>
                  <a:pt x="0" y="2278"/>
                  <a:pt x="660" y="2938"/>
                  <a:pt x="1469" y="2938"/>
                </a:cubicBezTo>
                <a:cubicBezTo>
                  <a:pt x="2278" y="2938"/>
                  <a:pt x="2938" y="2278"/>
                  <a:pt x="2938" y="1469"/>
                </a:cubicBezTo>
                <a:cubicBezTo>
                  <a:pt x="2938" y="660"/>
                  <a:pt x="2278" y="0"/>
                  <a:pt x="14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2" name="Google Shape;282;p36"/>
          <p:cNvGrpSpPr/>
          <p:nvPr/>
        </p:nvGrpSpPr>
        <p:grpSpPr>
          <a:xfrm>
            <a:off x="10160868" y="7044416"/>
            <a:ext cx="364008" cy="317740"/>
            <a:chOff x="-4243092" y="2330173"/>
            <a:chExt cx="363899" cy="317836"/>
          </a:xfrm>
        </p:grpSpPr>
        <p:sp>
          <p:nvSpPr>
            <p:cNvPr id="283" name="Google Shape;283;p36"/>
            <p:cNvSpPr/>
            <p:nvPr/>
          </p:nvSpPr>
          <p:spPr>
            <a:xfrm>
              <a:off x="-4063553" y="2330173"/>
              <a:ext cx="156531" cy="156584"/>
            </a:xfrm>
            <a:custGeom>
              <a:avLst/>
              <a:gdLst/>
              <a:ahLst/>
              <a:cxnLst/>
              <a:rect l="l" t="t" r="r" b="b"/>
              <a:pathLst>
                <a:path w="2953" h="2954" extrusionOk="0">
                  <a:moveTo>
                    <a:pt x="1484" y="1"/>
                  </a:moveTo>
                  <a:cubicBezTo>
                    <a:pt x="660" y="1"/>
                    <a:pt x="1" y="660"/>
                    <a:pt x="1" y="1469"/>
                  </a:cubicBezTo>
                  <a:cubicBezTo>
                    <a:pt x="1" y="2294"/>
                    <a:pt x="660" y="2953"/>
                    <a:pt x="1484" y="2953"/>
                  </a:cubicBezTo>
                  <a:cubicBezTo>
                    <a:pt x="2293" y="2953"/>
                    <a:pt x="2953" y="2294"/>
                    <a:pt x="2953" y="1469"/>
                  </a:cubicBezTo>
                  <a:cubicBezTo>
                    <a:pt x="2953" y="660"/>
                    <a:pt x="2293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36"/>
            <p:cNvSpPr/>
            <p:nvPr/>
          </p:nvSpPr>
          <p:spPr>
            <a:xfrm>
              <a:off x="-4243092" y="2492273"/>
              <a:ext cx="156584" cy="155736"/>
            </a:xfrm>
            <a:custGeom>
              <a:avLst/>
              <a:gdLst/>
              <a:ahLst/>
              <a:cxnLst/>
              <a:rect l="l" t="t" r="r" b="b"/>
              <a:pathLst>
                <a:path w="2954" h="2938" extrusionOk="0">
                  <a:moveTo>
                    <a:pt x="1484" y="0"/>
                  </a:moveTo>
                  <a:cubicBezTo>
                    <a:pt x="660" y="0"/>
                    <a:pt x="1" y="659"/>
                    <a:pt x="1" y="1469"/>
                  </a:cubicBezTo>
                  <a:cubicBezTo>
                    <a:pt x="1" y="2278"/>
                    <a:pt x="660" y="2937"/>
                    <a:pt x="1484" y="2937"/>
                  </a:cubicBezTo>
                  <a:cubicBezTo>
                    <a:pt x="2294" y="2937"/>
                    <a:pt x="2953" y="2278"/>
                    <a:pt x="2953" y="1469"/>
                  </a:cubicBezTo>
                  <a:cubicBezTo>
                    <a:pt x="2953" y="659"/>
                    <a:pt x="2294" y="0"/>
                    <a:pt x="14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6"/>
            <p:cNvSpPr/>
            <p:nvPr/>
          </p:nvSpPr>
          <p:spPr>
            <a:xfrm>
              <a:off x="-4034929" y="2460468"/>
              <a:ext cx="155736" cy="155736"/>
            </a:xfrm>
            <a:custGeom>
              <a:avLst/>
              <a:gdLst/>
              <a:ahLst/>
              <a:cxnLst/>
              <a:rect l="l" t="t" r="r" b="b"/>
              <a:pathLst>
                <a:path w="2938" h="2938" extrusionOk="0">
                  <a:moveTo>
                    <a:pt x="1469" y="1"/>
                  </a:moveTo>
                  <a:cubicBezTo>
                    <a:pt x="660" y="1"/>
                    <a:pt x="0" y="660"/>
                    <a:pt x="0" y="1469"/>
                  </a:cubicBezTo>
                  <a:cubicBezTo>
                    <a:pt x="0" y="2278"/>
                    <a:pt x="660" y="2938"/>
                    <a:pt x="1469" y="2938"/>
                  </a:cubicBezTo>
                  <a:cubicBezTo>
                    <a:pt x="2278" y="2938"/>
                    <a:pt x="2937" y="2278"/>
                    <a:pt x="2937" y="1469"/>
                  </a:cubicBezTo>
                  <a:cubicBezTo>
                    <a:pt x="2937" y="660"/>
                    <a:pt x="2278" y="1"/>
                    <a:pt x="14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6" name="Google Shape;286;p36"/>
          <p:cNvSpPr/>
          <p:nvPr/>
        </p:nvSpPr>
        <p:spPr>
          <a:xfrm>
            <a:off x="3118153" y="96467"/>
            <a:ext cx="156568" cy="156487"/>
          </a:xfrm>
          <a:custGeom>
            <a:avLst/>
            <a:gdLst/>
            <a:ahLst/>
            <a:cxnLst/>
            <a:rect l="l" t="t" r="r" b="b"/>
            <a:pathLst>
              <a:path w="2953" h="2953" extrusionOk="0">
                <a:moveTo>
                  <a:pt x="1484" y="1"/>
                </a:moveTo>
                <a:cubicBezTo>
                  <a:pt x="660" y="1"/>
                  <a:pt x="1" y="660"/>
                  <a:pt x="1" y="1469"/>
                </a:cubicBezTo>
                <a:cubicBezTo>
                  <a:pt x="1" y="2293"/>
                  <a:pt x="660" y="2953"/>
                  <a:pt x="1484" y="2953"/>
                </a:cubicBezTo>
                <a:cubicBezTo>
                  <a:pt x="2294" y="2953"/>
                  <a:pt x="2953" y="2293"/>
                  <a:pt x="2953" y="1469"/>
                </a:cubicBezTo>
                <a:cubicBezTo>
                  <a:pt x="2953" y="660"/>
                  <a:pt x="2294" y="1"/>
                  <a:pt x="14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7" name="Google Shape;287;p36"/>
          <p:cNvGrpSpPr/>
          <p:nvPr/>
        </p:nvGrpSpPr>
        <p:grpSpPr>
          <a:xfrm>
            <a:off x="265395" y="7103603"/>
            <a:ext cx="246401" cy="199355"/>
            <a:chOff x="-2474000" y="3617906"/>
            <a:chExt cx="246327" cy="199415"/>
          </a:xfrm>
        </p:grpSpPr>
        <p:sp>
          <p:nvSpPr>
            <p:cNvPr id="288" name="Google Shape;288;p36"/>
            <p:cNvSpPr/>
            <p:nvPr/>
          </p:nvSpPr>
          <p:spPr>
            <a:xfrm>
              <a:off x="-2384204" y="3660789"/>
              <a:ext cx="156531" cy="156531"/>
            </a:xfrm>
            <a:custGeom>
              <a:avLst/>
              <a:gdLst/>
              <a:ahLst/>
              <a:cxnLst/>
              <a:rect l="l" t="t" r="r" b="b"/>
              <a:pathLst>
                <a:path w="2953" h="2953" extrusionOk="0">
                  <a:moveTo>
                    <a:pt x="1484" y="0"/>
                  </a:moveTo>
                  <a:cubicBezTo>
                    <a:pt x="659" y="0"/>
                    <a:pt x="0" y="660"/>
                    <a:pt x="0" y="1484"/>
                  </a:cubicBezTo>
                  <a:cubicBezTo>
                    <a:pt x="0" y="2293"/>
                    <a:pt x="659" y="2953"/>
                    <a:pt x="1484" y="2953"/>
                  </a:cubicBezTo>
                  <a:cubicBezTo>
                    <a:pt x="2293" y="2953"/>
                    <a:pt x="2952" y="2293"/>
                    <a:pt x="2952" y="1484"/>
                  </a:cubicBezTo>
                  <a:cubicBezTo>
                    <a:pt x="2952" y="660"/>
                    <a:pt x="2293" y="0"/>
                    <a:pt x="14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36"/>
            <p:cNvSpPr/>
            <p:nvPr/>
          </p:nvSpPr>
          <p:spPr>
            <a:xfrm>
              <a:off x="-2474000" y="3617906"/>
              <a:ext cx="156531" cy="155736"/>
            </a:xfrm>
            <a:custGeom>
              <a:avLst/>
              <a:gdLst/>
              <a:ahLst/>
              <a:cxnLst/>
              <a:rect l="l" t="t" r="r" b="b"/>
              <a:pathLst>
                <a:path w="2953" h="2938" extrusionOk="0">
                  <a:moveTo>
                    <a:pt x="1469" y="0"/>
                  </a:moveTo>
                  <a:cubicBezTo>
                    <a:pt x="660" y="0"/>
                    <a:pt x="1" y="660"/>
                    <a:pt x="1" y="1469"/>
                  </a:cubicBezTo>
                  <a:cubicBezTo>
                    <a:pt x="1" y="2278"/>
                    <a:pt x="660" y="2938"/>
                    <a:pt x="1469" y="2938"/>
                  </a:cubicBezTo>
                  <a:cubicBezTo>
                    <a:pt x="2279" y="2938"/>
                    <a:pt x="2953" y="2278"/>
                    <a:pt x="2953" y="1469"/>
                  </a:cubicBezTo>
                  <a:cubicBezTo>
                    <a:pt x="2953" y="660"/>
                    <a:pt x="2279" y="0"/>
                    <a:pt x="14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" name="Google Shape;290;p36"/>
          <p:cNvGrpSpPr/>
          <p:nvPr/>
        </p:nvGrpSpPr>
        <p:grpSpPr>
          <a:xfrm rot="2054204">
            <a:off x="123380" y="2550524"/>
            <a:ext cx="246268" cy="199404"/>
            <a:chOff x="-4956421" y="3617906"/>
            <a:chExt cx="246274" cy="199415"/>
          </a:xfrm>
        </p:grpSpPr>
        <p:sp>
          <p:nvSpPr>
            <p:cNvPr id="291" name="Google Shape;291;p36"/>
            <p:cNvSpPr/>
            <p:nvPr/>
          </p:nvSpPr>
          <p:spPr>
            <a:xfrm>
              <a:off x="-4866679" y="3660789"/>
              <a:ext cx="156531" cy="156531"/>
            </a:xfrm>
            <a:custGeom>
              <a:avLst/>
              <a:gdLst/>
              <a:ahLst/>
              <a:cxnLst/>
              <a:rect l="l" t="t" r="r" b="b"/>
              <a:pathLst>
                <a:path w="2953" h="2953" extrusionOk="0">
                  <a:moveTo>
                    <a:pt x="1484" y="0"/>
                  </a:moveTo>
                  <a:cubicBezTo>
                    <a:pt x="660" y="0"/>
                    <a:pt x="1" y="660"/>
                    <a:pt x="1" y="1484"/>
                  </a:cubicBezTo>
                  <a:cubicBezTo>
                    <a:pt x="1" y="2293"/>
                    <a:pt x="660" y="2953"/>
                    <a:pt x="1484" y="2953"/>
                  </a:cubicBezTo>
                  <a:cubicBezTo>
                    <a:pt x="2294" y="2953"/>
                    <a:pt x="2953" y="2293"/>
                    <a:pt x="2953" y="1484"/>
                  </a:cubicBezTo>
                  <a:cubicBezTo>
                    <a:pt x="2953" y="660"/>
                    <a:pt x="2294" y="0"/>
                    <a:pt x="1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6"/>
            <p:cNvSpPr/>
            <p:nvPr/>
          </p:nvSpPr>
          <p:spPr>
            <a:xfrm>
              <a:off x="-4956421" y="3617906"/>
              <a:ext cx="155736" cy="155736"/>
            </a:xfrm>
            <a:custGeom>
              <a:avLst/>
              <a:gdLst/>
              <a:ahLst/>
              <a:cxnLst/>
              <a:rect l="l" t="t" r="r" b="b"/>
              <a:pathLst>
                <a:path w="2938" h="2938" extrusionOk="0">
                  <a:moveTo>
                    <a:pt x="1469" y="0"/>
                  </a:moveTo>
                  <a:cubicBezTo>
                    <a:pt x="660" y="0"/>
                    <a:pt x="0" y="660"/>
                    <a:pt x="0" y="1469"/>
                  </a:cubicBezTo>
                  <a:cubicBezTo>
                    <a:pt x="0" y="2278"/>
                    <a:pt x="660" y="2938"/>
                    <a:pt x="1469" y="2938"/>
                  </a:cubicBezTo>
                  <a:cubicBezTo>
                    <a:pt x="2278" y="2938"/>
                    <a:pt x="2938" y="2278"/>
                    <a:pt x="2938" y="1469"/>
                  </a:cubicBezTo>
                  <a:cubicBezTo>
                    <a:pt x="2938" y="660"/>
                    <a:pt x="2278" y="0"/>
                    <a:pt x="14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3" name="Google Shape;293;p36"/>
          <p:cNvSpPr/>
          <p:nvPr/>
        </p:nvSpPr>
        <p:spPr>
          <a:xfrm>
            <a:off x="168028" y="5261417"/>
            <a:ext cx="156568" cy="156487"/>
          </a:xfrm>
          <a:custGeom>
            <a:avLst/>
            <a:gdLst/>
            <a:ahLst/>
            <a:cxnLst/>
            <a:rect l="l" t="t" r="r" b="b"/>
            <a:pathLst>
              <a:path w="2953" h="2953" extrusionOk="0">
                <a:moveTo>
                  <a:pt x="1484" y="1"/>
                </a:moveTo>
                <a:cubicBezTo>
                  <a:pt x="660" y="1"/>
                  <a:pt x="1" y="660"/>
                  <a:pt x="1" y="1469"/>
                </a:cubicBezTo>
                <a:cubicBezTo>
                  <a:pt x="1" y="2293"/>
                  <a:pt x="660" y="2953"/>
                  <a:pt x="1484" y="2953"/>
                </a:cubicBezTo>
                <a:cubicBezTo>
                  <a:pt x="2294" y="2953"/>
                  <a:pt x="2953" y="2293"/>
                  <a:pt x="2953" y="1469"/>
                </a:cubicBezTo>
                <a:cubicBezTo>
                  <a:pt x="2953" y="660"/>
                  <a:pt x="2294" y="1"/>
                  <a:pt x="14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4" name="Google Shape;294;p36"/>
          <p:cNvGrpSpPr/>
          <p:nvPr/>
        </p:nvGrpSpPr>
        <p:grpSpPr>
          <a:xfrm>
            <a:off x="7782146" y="96485"/>
            <a:ext cx="247196" cy="199408"/>
            <a:chOff x="-3715608" y="1135417"/>
            <a:chExt cx="247122" cy="199468"/>
          </a:xfrm>
        </p:grpSpPr>
        <p:sp>
          <p:nvSpPr>
            <p:cNvPr id="295" name="Google Shape;295;p36"/>
            <p:cNvSpPr/>
            <p:nvPr/>
          </p:nvSpPr>
          <p:spPr>
            <a:xfrm>
              <a:off x="-3625070" y="1178354"/>
              <a:ext cx="156584" cy="156531"/>
            </a:xfrm>
            <a:custGeom>
              <a:avLst/>
              <a:gdLst/>
              <a:ahLst/>
              <a:cxnLst/>
              <a:rect l="l" t="t" r="r" b="b"/>
              <a:pathLst>
                <a:path w="2954" h="2953" extrusionOk="0">
                  <a:moveTo>
                    <a:pt x="1470" y="0"/>
                  </a:moveTo>
                  <a:cubicBezTo>
                    <a:pt x="660" y="0"/>
                    <a:pt x="1" y="659"/>
                    <a:pt x="1" y="1484"/>
                  </a:cubicBezTo>
                  <a:cubicBezTo>
                    <a:pt x="1" y="2293"/>
                    <a:pt x="660" y="2952"/>
                    <a:pt x="1470" y="2952"/>
                  </a:cubicBezTo>
                  <a:cubicBezTo>
                    <a:pt x="2294" y="2952"/>
                    <a:pt x="2953" y="2293"/>
                    <a:pt x="2953" y="1484"/>
                  </a:cubicBezTo>
                  <a:cubicBezTo>
                    <a:pt x="2953" y="659"/>
                    <a:pt x="2294" y="0"/>
                    <a:pt x="1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6"/>
            <p:cNvSpPr/>
            <p:nvPr/>
          </p:nvSpPr>
          <p:spPr>
            <a:xfrm>
              <a:off x="-3715608" y="1135417"/>
              <a:ext cx="156531" cy="155789"/>
            </a:xfrm>
            <a:custGeom>
              <a:avLst/>
              <a:gdLst/>
              <a:ahLst/>
              <a:cxnLst/>
              <a:rect l="l" t="t" r="r" b="b"/>
              <a:pathLst>
                <a:path w="2953" h="2939" extrusionOk="0">
                  <a:moveTo>
                    <a:pt x="1484" y="1"/>
                  </a:moveTo>
                  <a:cubicBezTo>
                    <a:pt x="660" y="1"/>
                    <a:pt x="1" y="660"/>
                    <a:pt x="1" y="1469"/>
                  </a:cubicBezTo>
                  <a:cubicBezTo>
                    <a:pt x="1" y="2279"/>
                    <a:pt x="660" y="2938"/>
                    <a:pt x="1484" y="2938"/>
                  </a:cubicBezTo>
                  <a:cubicBezTo>
                    <a:pt x="2293" y="2938"/>
                    <a:pt x="2953" y="2279"/>
                    <a:pt x="2953" y="1469"/>
                  </a:cubicBezTo>
                  <a:cubicBezTo>
                    <a:pt x="2953" y="660"/>
                    <a:pt x="2293" y="1"/>
                    <a:pt x="14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7" name="Google Shape;297;p36"/>
          <p:cNvSpPr/>
          <p:nvPr/>
        </p:nvSpPr>
        <p:spPr>
          <a:xfrm>
            <a:off x="4357341" y="7302942"/>
            <a:ext cx="156568" cy="156487"/>
          </a:xfrm>
          <a:custGeom>
            <a:avLst/>
            <a:gdLst/>
            <a:ahLst/>
            <a:cxnLst/>
            <a:rect l="l" t="t" r="r" b="b"/>
            <a:pathLst>
              <a:path w="2953" h="2953" extrusionOk="0">
                <a:moveTo>
                  <a:pt x="1484" y="1"/>
                </a:moveTo>
                <a:cubicBezTo>
                  <a:pt x="660" y="1"/>
                  <a:pt x="1" y="660"/>
                  <a:pt x="1" y="1469"/>
                </a:cubicBezTo>
                <a:cubicBezTo>
                  <a:pt x="1" y="2293"/>
                  <a:pt x="660" y="2953"/>
                  <a:pt x="1484" y="2953"/>
                </a:cubicBezTo>
                <a:cubicBezTo>
                  <a:pt x="2294" y="2953"/>
                  <a:pt x="2953" y="2293"/>
                  <a:pt x="2953" y="1469"/>
                </a:cubicBezTo>
                <a:cubicBezTo>
                  <a:pt x="2953" y="660"/>
                  <a:pt x="2294" y="1"/>
                  <a:pt x="148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36"/>
          <p:cNvSpPr/>
          <p:nvPr/>
        </p:nvSpPr>
        <p:spPr>
          <a:xfrm>
            <a:off x="5541593" y="117917"/>
            <a:ext cx="156568" cy="156540"/>
          </a:xfrm>
          <a:custGeom>
            <a:avLst/>
            <a:gdLst/>
            <a:ahLst/>
            <a:cxnLst/>
            <a:rect l="l" t="t" r="r" b="b"/>
            <a:pathLst>
              <a:path w="2953" h="2954" extrusionOk="0">
                <a:moveTo>
                  <a:pt x="1469" y="1"/>
                </a:moveTo>
                <a:cubicBezTo>
                  <a:pt x="659" y="1"/>
                  <a:pt x="0" y="660"/>
                  <a:pt x="0" y="1469"/>
                </a:cubicBezTo>
                <a:cubicBezTo>
                  <a:pt x="0" y="2294"/>
                  <a:pt x="659" y="2953"/>
                  <a:pt x="1469" y="2953"/>
                </a:cubicBezTo>
                <a:cubicBezTo>
                  <a:pt x="2293" y="2953"/>
                  <a:pt x="2952" y="2294"/>
                  <a:pt x="2952" y="1469"/>
                </a:cubicBezTo>
                <a:cubicBezTo>
                  <a:pt x="2952" y="660"/>
                  <a:pt x="2293" y="1"/>
                  <a:pt x="14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36"/>
          <p:cNvSpPr/>
          <p:nvPr/>
        </p:nvSpPr>
        <p:spPr>
          <a:xfrm>
            <a:off x="8286693" y="7302945"/>
            <a:ext cx="156621" cy="156487"/>
          </a:xfrm>
          <a:custGeom>
            <a:avLst/>
            <a:gdLst/>
            <a:ahLst/>
            <a:cxnLst/>
            <a:rect l="l" t="t" r="r" b="b"/>
            <a:pathLst>
              <a:path w="2954" h="2953" extrusionOk="0">
                <a:moveTo>
                  <a:pt x="1485" y="1"/>
                </a:moveTo>
                <a:cubicBezTo>
                  <a:pt x="660" y="1"/>
                  <a:pt x="1" y="660"/>
                  <a:pt x="1" y="1484"/>
                </a:cubicBezTo>
                <a:cubicBezTo>
                  <a:pt x="1" y="2293"/>
                  <a:pt x="660" y="2953"/>
                  <a:pt x="1485" y="2953"/>
                </a:cubicBezTo>
                <a:cubicBezTo>
                  <a:pt x="2294" y="2953"/>
                  <a:pt x="2953" y="2293"/>
                  <a:pt x="2953" y="1484"/>
                </a:cubicBezTo>
                <a:cubicBezTo>
                  <a:pt x="2953" y="660"/>
                  <a:pt x="2294" y="1"/>
                  <a:pt x="148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0" name="Google Shape;300;p36"/>
          <p:cNvGrpSpPr/>
          <p:nvPr/>
        </p:nvGrpSpPr>
        <p:grpSpPr>
          <a:xfrm rot="5930154">
            <a:off x="10409050" y="5239949"/>
            <a:ext cx="246266" cy="199410"/>
            <a:chOff x="-4956421" y="3617906"/>
            <a:chExt cx="246274" cy="199415"/>
          </a:xfrm>
        </p:grpSpPr>
        <p:sp>
          <p:nvSpPr>
            <p:cNvPr id="301" name="Google Shape;301;p36"/>
            <p:cNvSpPr/>
            <p:nvPr/>
          </p:nvSpPr>
          <p:spPr>
            <a:xfrm>
              <a:off x="-4866679" y="3660789"/>
              <a:ext cx="156531" cy="156531"/>
            </a:xfrm>
            <a:custGeom>
              <a:avLst/>
              <a:gdLst/>
              <a:ahLst/>
              <a:cxnLst/>
              <a:rect l="l" t="t" r="r" b="b"/>
              <a:pathLst>
                <a:path w="2953" h="2953" extrusionOk="0">
                  <a:moveTo>
                    <a:pt x="1484" y="0"/>
                  </a:moveTo>
                  <a:cubicBezTo>
                    <a:pt x="660" y="0"/>
                    <a:pt x="1" y="660"/>
                    <a:pt x="1" y="1484"/>
                  </a:cubicBezTo>
                  <a:cubicBezTo>
                    <a:pt x="1" y="2293"/>
                    <a:pt x="660" y="2953"/>
                    <a:pt x="1484" y="2953"/>
                  </a:cubicBezTo>
                  <a:cubicBezTo>
                    <a:pt x="2294" y="2953"/>
                    <a:pt x="2953" y="2293"/>
                    <a:pt x="2953" y="1484"/>
                  </a:cubicBezTo>
                  <a:cubicBezTo>
                    <a:pt x="2953" y="660"/>
                    <a:pt x="2294" y="0"/>
                    <a:pt x="14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6"/>
            <p:cNvSpPr/>
            <p:nvPr/>
          </p:nvSpPr>
          <p:spPr>
            <a:xfrm>
              <a:off x="-4956421" y="3617906"/>
              <a:ext cx="155736" cy="155736"/>
            </a:xfrm>
            <a:custGeom>
              <a:avLst/>
              <a:gdLst/>
              <a:ahLst/>
              <a:cxnLst/>
              <a:rect l="l" t="t" r="r" b="b"/>
              <a:pathLst>
                <a:path w="2938" h="2938" extrusionOk="0">
                  <a:moveTo>
                    <a:pt x="1469" y="0"/>
                  </a:moveTo>
                  <a:cubicBezTo>
                    <a:pt x="660" y="0"/>
                    <a:pt x="0" y="660"/>
                    <a:pt x="0" y="1469"/>
                  </a:cubicBezTo>
                  <a:cubicBezTo>
                    <a:pt x="0" y="2278"/>
                    <a:pt x="660" y="2938"/>
                    <a:pt x="1469" y="2938"/>
                  </a:cubicBezTo>
                  <a:cubicBezTo>
                    <a:pt x="2278" y="2938"/>
                    <a:pt x="2938" y="2278"/>
                    <a:pt x="2938" y="1469"/>
                  </a:cubicBezTo>
                  <a:cubicBezTo>
                    <a:pt x="2938" y="660"/>
                    <a:pt x="2278" y="0"/>
                    <a:pt x="14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3" name="Google Shape;303;p36"/>
          <p:cNvSpPr/>
          <p:nvPr/>
        </p:nvSpPr>
        <p:spPr>
          <a:xfrm>
            <a:off x="6105916" y="7207692"/>
            <a:ext cx="156568" cy="156487"/>
          </a:xfrm>
          <a:custGeom>
            <a:avLst/>
            <a:gdLst/>
            <a:ahLst/>
            <a:cxnLst/>
            <a:rect l="l" t="t" r="r" b="b"/>
            <a:pathLst>
              <a:path w="2953" h="2953" extrusionOk="0">
                <a:moveTo>
                  <a:pt x="1484" y="1"/>
                </a:moveTo>
                <a:cubicBezTo>
                  <a:pt x="660" y="1"/>
                  <a:pt x="1" y="660"/>
                  <a:pt x="1" y="1469"/>
                </a:cubicBezTo>
                <a:cubicBezTo>
                  <a:pt x="1" y="2293"/>
                  <a:pt x="660" y="2953"/>
                  <a:pt x="1484" y="2953"/>
                </a:cubicBezTo>
                <a:cubicBezTo>
                  <a:pt x="2294" y="2953"/>
                  <a:pt x="2953" y="2293"/>
                  <a:pt x="2953" y="1469"/>
                </a:cubicBezTo>
                <a:cubicBezTo>
                  <a:pt x="2953" y="660"/>
                  <a:pt x="2294" y="1"/>
                  <a:pt x="148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3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5" name="Google Shape;305;p37"/>
          <p:cNvGrpSpPr/>
          <p:nvPr/>
        </p:nvGrpSpPr>
        <p:grpSpPr>
          <a:xfrm>
            <a:off x="24" y="-420750"/>
            <a:ext cx="10691998" cy="7977401"/>
            <a:chOff x="24" y="-420750"/>
            <a:chExt cx="10691998" cy="7977401"/>
          </a:xfrm>
        </p:grpSpPr>
        <p:sp>
          <p:nvSpPr>
            <p:cNvPr id="306" name="Google Shape;306;p37"/>
            <p:cNvSpPr/>
            <p:nvPr/>
          </p:nvSpPr>
          <p:spPr>
            <a:xfrm>
              <a:off x="4459" y="6034342"/>
              <a:ext cx="10687564" cy="1522309"/>
            </a:xfrm>
            <a:custGeom>
              <a:avLst/>
              <a:gdLst/>
              <a:ahLst/>
              <a:cxnLst/>
              <a:rect l="l" t="t" r="r" b="b"/>
              <a:pathLst>
                <a:path w="79525" h="15945" extrusionOk="0">
                  <a:moveTo>
                    <a:pt x="49536" y="2002"/>
                  </a:moveTo>
                  <a:cubicBezTo>
                    <a:pt x="42865" y="3269"/>
                    <a:pt x="39096" y="9941"/>
                    <a:pt x="32424" y="10775"/>
                  </a:cubicBezTo>
                  <a:cubicBezTo>
                    <a:pt x="23685" y="12009"/>
                    <a:pt x="17847" y="3669"/>
                    <a:pt x="10342" y="1168"/>
                  </a:cubicBezTo>
                  <a:cubicBezTo>
                    <a:pt x="7039" y="0"/>
                    <a:pt x="3203" y="934"/>
                    <a:pt x="1" y="2969"/>
                  </a:cubicBezTo>
                  <a:lnTo>
                    <a:pt x="1" y="15945"/>
                  </a:lnTo>
                  <a:lnTo>
                    <a:pt x="79524" y="15945"/>
                  </a:lnTo>
                  <a:lnTo>
                    <a:pt x="79524" y="8806"/>
                  </a:lnTo>
                  <a:cubicBezTo>
                    <a:pt x="70284" y="4036"/>
                    <a:pt x="60377" y="334"/>
                    <a:pt x="49536" y="200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7"/>
            <p:cNvSpPr/>
            <p:nvPr/>
          </p:nvSpPr>
          <p:spPr>
            <a:xfrm>
              <a:off x="4459" y="4276388"/>
              <a:ext cx="10683129" cy="2904560"/>
            </a:xfrm>
            <a:custGeom>
              <a:avLst/>
              <a:gdLst/>
              <a:ahLst/>
              <a:cxnLst/>
              <a:rect l="l" t="t" r="r" b="b"/>
              <a:pathLst>
                <a:path w="79492" h="30423" extrusionOk="0">
                  <a:moveTo>
                    <a:pt x="10342" y="19582"/>
                  </a:moveTo>
                  <a:cubicBezTo>
                    <a:pt x="17847" y="22083"/>
                    <a:pt x="23685" y="30423"/>
                    <a:pt x="32424" y="29189"/>
                  </a:cubicBezTo>
                  <a:cubicBezTo>
                    <a:pt x="39096" y="28355"/>
                    <a:pt x="42865" y="21683"/>
                    <a:pt x="49536" y="20416"/>
                  </a:cubicBezTo>
                  <a:cubicBezTo>
                    <a:pt x="60377" y="18748"/>
                    <a:pt x="70284" y="22450"/>
                    <a:pt x="79491" y="27220"/>
                  </a:cubicBezTo>
                  <a:lnTo>
                    <a:pt x="79491" y="11543"/>
                  </a:lnTo>
                  <a:cubicBezTo>
                    <a:pt x="77723" y="9708"/>
                    <a:pt x="75955" y="7773"/>
                    <a:pt x="74121" y="5838"/>
                  </a:cubicBezTo>
                  <a:cubicBezTo>
                    <a:pt x="67883" y="1"/>
                    <a:pt x="58710" y="835"/>
                    <a:pt x="53706" y="7907"/>
                  </a:cubicBezTo>
                  <a:cubicBezTo>
                    <a:pt x="48702" y="14578"/>
                    <a:pt x="41597" y="17914"/>
                    <a:pt x="33692" y="17080"/>
                  </a:cubicBezTo>
                  <a:cubicBezTo>
                    <a:pt x="24919" y="16246"/>
                    <a:pt x="20349" y="8741"/>
                    <a:pt x="13677" y="3737"/>
                  </a:cubicBezTo>
                  <a:cubicBezTo>
                    <a:pt x="9508" y="835"/>
                    <a:pt x="4504" y="1669"/>
                    <a:pt x="335" y="4171"/>
                  </a:cubicBezTo>
                  <a:cubicBezTo>
                    <a:pt x="201" y="4237"/>
                    <a:pt x="101" y="4337"/>
                    <a:pt x="1" y="4437"/>
                  </a:cubicBezTo>
                  <a:lnTo>
                    <a:pt x="1" y="21383"/>
                  </a:lnTo>
                  <a:cubicBezTo>
                    <a:pt x="3203" y="19348"/>
                    <a:pt x="7039" y="18414"/>
                    <a:pt x="10342" y="19582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7"/>
            <p:cNvSpPr/>
            <p:nvPr/>
          </p:nvSpPr>
          <p:spPr>
            <a:xfrm>
              <a:off x="4459" y="2251027"/>
              <a:ext cx="10683129" cy="3735743"/>
            </a:xfrm>
            <a:custGeom>
              <a:avLst/>
              <a:gdLst/>
              <a:ahLst/>
              <a:cxnLst/>
              <a:rect l="l" t="t" r="r" b="b"/>
              <a:pathLst>
                <a:path w="79492" h="39129" extrusionOk="0">
                  <a:moveTo>
                    <a:pt x="62446" y="2436"/>
                  </a:moveTo>
                  <a:cubicBezTo>
                    <a:pt x="52438" y="5772"/>
                    <a:pt x="47035" y="15378"/>
                    <a:pt x="37861" y="20382"/>
                  </a:cubicBezTo>
                  <a:cubicBezTo>
                    <a:pt x="28254" y="25386"/>
                    <a:pt x="20749" y="13277"/>
                    <a:pt x="12843" y="7439"/>
                  </a:cubicBezTo>
                  <a:cubicBezTo>
                    <a:pt x="8941" y="4971"/>
                    <a:pt x="4037" y="4804"/>
                    <a:pt x="1" y="6939"/>
                  </a:cubicBezTo>
                  <a:lnTo>
                    <a:pt x="1" y="25652"/>
                  </a:lnTo>
                  <a:cubicBezTo>
                    <a:pt x="101" y="25586"/>
                    <a:pt x="201" y="25486"/>
                    <a:pt x="335" y="25386"/>
                  </a:cubicBezTo>
                  <a:cubicBezTo>
                    <a:pt x="4504" y="22884"/>
                    <a:pt x="9508" y="22050"/>
                    <a:pt x="13677" y="24952"/>
                  </a:cubicBezTo>
                  <a:cubicBezTo>
                    <a:pt x="20349" y="29956"/>
                    <a:pt x="24919" y="37461"/>
                    <a:pt x="33692" y="38295"/>
                  </a:cubicBezTo>
                  <a:cubicBezTo>
                    <a:pt x="41597" y="39129"/>
                    <a:pt x="48702" y="35793"/>
                    <a:pt x="53706" y="29122"/>
                  </a:cubicBezTo>
                  <a:cubicBezTo>
                    <a:pt x="58710" y="22050"/>
                    <a:pt x="67883" y="21216"/>
                    <a:pt x="74121" y="27053"/>
                  </a:cubicBezTo>
                  <a:cubicBezTo>
                    <a:pt x="75955" y="28988"/>
                    <a:pt x="77723" y="30923"/>
                    <a:pt x="79491" y="32758"/>
                  </a:cubicBezTo>
                  <a:lnTo>
                    <a:pt x="79491" y="12777"/>
                  </a:lnTo>
                  <a:cubicBezTo>
                    <a:pt x="75121" y="6639"/>
                    <a:pt x="70852" y="1"/>
                    <a:pt x="62446" y="2436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7"/>
            <p:cNvSpPr/>
            <p:nvPr/>
          </p:nvSpPr>
          <p:spPr>
            <a:xfrm>
              <a:off x="4459" y="-420750"/>
              <a:ext cx="10683129" cy="5095558"/>
            </a:xfrm>
            <a:custGeom>
              <a:avLst/>
              <a:gdLst/>
              <a:ahLst/>
              <a:cxnLst/>
              <a:rect l="l" t="t" r="r" b="b"/>
              <a:pathLst>
                <a:path w="79492" h="53372" extrusionOk="0">
                  <a:moveTo>
                    <a:pt x="68717" y="13343"/>
                  </a:moveTo>
                  <a:cubicBezTo>
                    <a:pt x="56608" y="0"/>
                    <a:pt x="41597" y="19581"/>
                    <a:pt x="29922" y="25418"/>
                  </a:cubicBezTo>
                  <a:cubicBezTo>
                    <a:pt x="28421" y="25852"/>
                    <a:pt x="26853" y="25852"/>
                    <a:pt x="25352" y="25418"/>
                  </a:cubicBezTo>
                  <a:cubicBezTo>
                    <a:pt x="19081" y="23750"/>
                    <a:pt x="16179" y="17513"/>
                    <a:pt x="10742" y="15411"/>
                  </a:cubicBezTo>
                  <a:cubicBezTo>
                    <a:pt x="7640" y="14177"/>
                    <a:pt x="3470" y="14277"/>
                    <a:pt x="1" y="15678"/>
                  </a:cubicBezTo>
                  <a:lnTo>
                    <a:pt x="1" y="34925"/>
                  </a:lnTo>
                  <a:cubicBezTo>
                    <a:pt x="4037" y="32790"/>
                    <a:pt x="8941" y="32957"/>
                    <a:pt x="12843" y="35425"/>
                  </a:cubicBezTo>
                  <a:cubicBezTo>
                    <a:pt x="20749" y="41263"/>
                    <a:pt x="28254" y="53372"/>
                    <a:pt x="37861" y="48368"/>
                  </a:cubicBezTo>
                  <a:cubicBezTo>
                    <a:pt x="47035" y="43364"/>
                    <a:pt x="52438" y="33758"/>
                    <a:pt x="62446" y="30422"/>
                  </a:cubicBezTo>
                  <a:cubicBezTo>
                    <a:pt x="70852" y="27987"/>
                    <a:pt x="75121" y="34625"/>
                    <a:pt x="79491" y="40763"/>
                  </a:cubicBezTo>
                  <a:lnTo>
                    <a:pt x="79491" y="24351"/>
                  </a:lnTo>
                  <a:cubicBezTo>
                    <a:pt x="75522" y="21149"/>
                    <a:pt x="72219" y="17146"/>
                    <a:pt x="68717" y="13343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7"/>
            <p:cNvSpPr/>
            <p:nvPr/>
          </p:nvSpPr>
          <p:spPr>
            <a:xfrm>
              <a:off x="24" y="-420750"/>
              <a:ext cx="10687564" cy="2468155"/>
            </a:xfrm>
            <a:custGeom>
              <a:avLst/>
              <a:gdLst/>
              <a:ahLst/>
              <a:cxnLst/>
              <a:rect l="l" t="t" r="r" b="b"/>
              <a:pathLst>
                <a:path w="79525" h="25852" extrusionOk="0">
                  <a:moveTo>
                    <a:pt x="1" y="4036"/>
                  </a:moveTo>
                  <a:lnTo>
                    <a:pt x="1" y="15678"/>
                  </a:lnTo>
                  <a:cubicBezTo>
                    <a:pt x="3503" y="14277"/>
                    <a:pt x="7673" y="14177"/>
                    <a:pt x="10775" y="15411"/>
                  </a:cubicBezTo>
                  <a:cubicBezTo>
                    <a:pt x="16212" y="17513"/>
                    <a:pt x="19114" y="23750"/>
                    <a:pt x="25385" y="25418"/>
                  </a:cubicBezTo>
                  <a:cubicBezTo>
                    <a:pt x="26886" y="25852"/>
                    <a:pt x="28454" y="25852"/>
                    <a:pt x="29955" y="25418"/>
                  </a:cubicBezTo>
                  <a:cubicBezTo>
                    <a:pt x="41630" y="19581"/>
                    <a:pt x="56641" y="0"/>
                    <a:pt x="68750" y="13343"/>
                  </a:cubicBezTo>
                  <a:cubicBezTo>
                    <a:pt x="72252" y="17146"/>
                    <a:pt x="75555" y="21149"/>
                    <a:pt x="79524" y="24351"/>
                  </a:cubicBezTo>
                  <a:lnTo>
                    <a:pt x="79524" y="4036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1" name="Google Shape;311;p37"/>
          <p:cNvGrpSpPr/>
          <p:nvPr/>
        </p:nvGrpSpPr>
        <p:grpSpPr>
          <a:xfrm rot="7782516">
            <a:off x="6935985" y="-379490"/>
            <a:ext cx="3802325" cy="3836626"/>
            <a:chOff x="-3824434" y="2365159"/>
            <a:chExt cx="509243" cy="514014"/>
          </a:xfrm>
        </p:grpSpPr>
        <p:sp>
          <p:nvSpPr>
            <p:cNvPr id="312" name="Google Shape;312;p37"/>
            <p:cNvSpPr/>
            <p:nvPr/>
          </p:nvSpPr>
          <p:spPr>
            <a:xfrm>
              <a:off x="-3762467" y="2417584"/>
              <a:ext cx="408370" cy="413140"/>
            </a:xfrm>
            <a:custGeom>
              <a:avLst/>
              <a:gdLst/>
              <a:ahLst/>
              <a:cxnLst/>
              <a:rect l="l" t="t" r="r" b="b"/>
              <a:pathLst>
                <a:path w="7704" h="7794" extrusionOk="0">
                  <a:moveTo>
                    <a:pt x="4931" y="0"/>
                  </a:moveTo>
                  <a:lnTo>
                    <a:pt x="3537" y="2668"/>
                  </a:lnTo>
                  <a:lnTo>
                    <a:pt x="1379" y="1019"/>
                  </a:lnTo>
                  <a:lnTo>
                    <a:pt x="2458" y="3297"/>
                  </a:lnTo>
                  <a:lnTo>
                    <a:pt x="0" y="3357"/>
                  </a:lnTo>
                  <a:lnTo>
                    <a:pt x="2488" y="4391"/>
                  </a:lnTo>
                  <a:lnTo>
                    <a:pt x="420" y="5860"/>
                  </a:lnTo>
                  <a:lnTo>
                    <a:pt x="3357" y="5425"/>
                  </a:lnTo>
                  <a:lnTo>
                    <a:pt x="4301" y="7793"/>
                  </a:lnTo>
                  <a:lnTo>
                    <a:pt x="4706" y="5245"/>
                  </a:lnTo>
                  <a:lnTo>
                    <a:pt x="7703" y="5171"/>
                  </a:lnTo>
                  <a:lnTo>
                    <a:pt x="5845" y="3822"/>
                  </a:lnTo>
                  <a:lnTo>
                    <a:pt x="7343" y="2233"/>
                  </a:lnTo>
                  <a:lnTo>
                    <a:pt x="4961" y="2818"/>
                  </a:lnTo>
                  <a:lnTo>
                    <a:pt x="493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7"/>
            <p:cNvSpPr/>
            <p:nvPr/>
          </p:nvSpPr>
          <p:spPr>
            <a:xfrm>
              <a:off x="-3824434" y="2365159"/>
              <a:ext cx="509243" cy="514014"/>
            </a:xfrm>
            <a:custGeom>
              <a:avLst/>
              <a:gdLst/>
              <a:ahLst/>
              <a:cxnLst/>
              <a:rect l="l" t="t" r="r" b="b"/>
              <a:pathLst>
                <a:path w="9607" h="9697" extrusionOk="0">
                  <a:moveTo>
                    <a:pt x="5860" y="1993"/>
                  </a:moveTo>
                  <a:lnTo>
                    <a:pt x="5875" y="4121"/>
                  </a:lnTo>
                  <a:lnTo>
                    <a:pt x="7748" y="3657"/>
                  </a:lnTo>
                  <a:lnTo>
                    <a:pt x="6624" y="4841"/>
                  </a:lnTo>
                  <a:lnTo>
                    <a:pt x="8123" y="5920"/>
                  </a:lnTo>
                  <a:lnTo>
                    <a:pt x="5650" y="5980"/>
                  </a:lnTo>
                  <a:lnTo>
                    <a:pt x="5365" y="7838"/>
                  </a:lnTo>
                  <a:lnTo>
                    <a:pt x="4676" y="6145"/>
                  </a:lnTo>
                  <a:lnTo>
                    <a:pt x="2578" y="6459"/>
                  </a:lnTo>
                  <a:lnTo>
                    <a:pt x="2578" y="6459"/>
                  </a:lnTo>
                  <a:lnTo>
                    <a:pt x="4167" y="5335"/>
                  </a:lnTo>
                  <a:lnTo>
                    <a:pt x="2338" y="4571"/>
                  </a:lnTo>
                  <a:lnTo>
                    <a:pt x="4002" y="4526"/>
                  </a:lnTo>
                  <a:lnTo>
                    <a:pt x="3207" y="2818"/>
                  </a:lnTo>
                  <a:lnTo>
                    <a:pt x="3207" y="2818"/>
                  </a:lnTo>
                  <a:lnTo>
                    <a:pt x="4781" y="4031"/>
                  </a:lnTo>
                  <a:lnTo>
                    <a:pt x="5860" y="1993"/>
                  </a:lnTo>
                  <a:close/>
                  <a:moveTo>
                    <a:pt x="6340" y="0"/>
                  </a:moveTo>
                  <a:lnTo>
                    <a:pt x="4616" y="3282"/>
                  </a:lnTo>
                  <a:lnTo>
                    <a:pt x="1889" y="1184"/>
                  </a:lnTo>
                  <a:lnTo>
                    <a:pt x="3237" y="4046"/>
                  </a:lnTo>
                  <a:lnTo>
                    <a:pt x="0" y="4121"/>
                  </a:lnTo>
                  <a:lnTo>
                    <a:pt x="3162" y="5440"/>
                  </a:lnTo>
                  <a:lnTo>
                    <a:pt x="615" y="7253"/>
                  </a:lnTo>
                  <a:lnTo>
                    <a:pt x="4376" y="6684"/>
                  </a:lnTo>
                  <a:lnTo>
                    <a:pt x="5575" y="9696"/>
                  </a:lnTo>
                  <a:lnTo>
                    <a:pt x="6085" y="6474"/>
                  </a:lnTo>
                  <a:lnTo>
                    <a:pt x="9606" y="6384"/>
                  </a:lnTo>
                  <a:lnTo>
                    <a:pt x="7389" y="4766"/>
                  </a:lnTo>
                  <a:lnTo>
                    <a:pt x="9262" y="2773"/>
                  </a:lnTo>
                  <a:lnTo>
                    <a:pt x="6369" y="3477"/>
                  </a:lnTo>
                  <a:lnTo>
                    <a:pt x="634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4" name="Google Shape;314;p37"/>
          <p:cNvSpPr/>
          <p:nvPr/>
        </p:nvSpPr>
        <p:spPr>
          <a:xfrm>
            <a:off x="-3" y="4160873"/>
            <a:ext cx="3688524" cy="3395784"/>
          </a:xfrm>
          <a:custGeom>
            <a:avLst/>
            <a:gdLst/>
            <a:ahLst/>
            <a:cxnLst/>
            <a:rect l="l" t="t" r="r" b="b"/>
            <a:pathLst>
              <a:path w="18081" h="16646" extrusionOk="0">
                <a:moveTo>
                  <a:pt x="6572" y="0"/>
                </a:moveTo>
                <a:lnTo>
                  <a:pt x="5471" y="4904"/>
                </a:lnTo>
                <a:lnTo>
                  <a:pt x="134" y="4804"/>
                </a:lnTo>
                <a:lnTo>
                  <a:pt x="3036" y="8273"/>
                </a:lnTo>
                <a:lnTo>
                  <a:pt x="1" y="13143"/>
                </a:lnTo>
                <a:lnTo>
                  <a:pt x="4904" y="11609"/>
                </a:lnTo>
                <a:lnTo>
                  <a:pt x="6172" y="16645"/>
                </a:lnTo>
                <a:lnTo>
                  <a:pt x="7873" y="12442"/>
                </a:lnTo>
                <a:lnTo>
                  <a:pt x="12743" y="15845"/>
                </a:lnTo>
                <a:lnTo>
                  <a:pt x="12110" y="9707"/>
                </a:lnTo>
                <a:lnTo>
                  <a:pt x="18080" y="7539"/>
                </a:lnTo>
                <a:lnTo>
                  <a:pt x="11276" y="6205"/>
                </a:lnTo>
                <a:lnTo>
                  <a:pt x="14378" y="2569"/>
                </a:lnTo>
                <a:lnTo>
                  <a:pt x="8874" y="4070"/>
                </a:lnTo>
                <a:lnTo>
                  <a:pt x="657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37"/>
          <p:cNvSpPr/>
          <p:nvPr/>
        </p:nvSpPr>
        <p:spPr>
          <a:xfrm>
            <a:off x="514475" y="1390650"/>
            <a:ext cx="9645600" cy="48387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1143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4">
    <p:bg>
      <p:bgPr>
        <a:solidFill>
          <a:schemeClr val="dk1"/>
        </a:solidFill>
        <a:effectLst/>
      </p:bgPr>
    </p:bg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38"/>
          <p:cNvSpPr/>
          <p:nvPr/>
        </p:nvSpPr>
        <p:spPr>
          <a:xfrm>
            <a:off x="1936050" y="457075"/>
            <a:ext cx="6819900" cy="6637200"/>
          </a:xfrm>
          <a:prstGeom prst="roundRect">
            <a:avLst>
              <a:gd name="adj" fmla="val 7376"/>
            </a:avLst>
          </a:prstGeom>
          <a:solidFill>
            <a:schemeClr val="accent5"/>
          </a:solidFill>
          <a:ln w="1143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38"/>
          <p:cNvSpPr/>
          <p:nvPr/>
        </p:nvSpPr>
        <p:spPr>
          <a:xfrm>
            <a:off x="464025" y="180699"/>
            <a:ext cx="924750" cy="2318403"/>
          </a:xfrm>
          <a:custGeom>
            <a:avLst/>
            <a:gdLst/>
            <a:ahLst/>
            <a:cxnLst/>
            <a:rect l="l" t="t" r="r" b="b"/>
            <a:pathLst>
              <a:path w="13811" h="34625" extrusionOk="0">
                <a:moveTo>
                  <a:pt x="4949" y="11005"/>
                </a:moveTo>
                <a:cubicBezTo>
                  <a:pt x="5000" y="11005"/>
                  <a:pt x="5052" y="11006"/>
                  <a:pt x="5104" y="11008"/>
                </a:cubicBezTo>
                <a:lnTo>
                  <a:pt x="5304" y="11008"/>
                </a:lnTo>
                <a:cubicBezTo>
                  <a:pt x="6839" y="11108"/>
                  <a:pt x="8273" y="11709"/>
                  <a:pt x="9407" y="12743"/>
                </a:cubicBezTo>
                <a:cubicBezTo>
                  <a:pt x="8206" y="14110"/>
                  <a:pt x="6572" y="14978"/>
                  <a:pt x="4771" y="15178"/>
                </a:cubicBezTo>
                <a:cubicBezTo>
                  <a:pt x="4673" y="15184"/>
                  <a:pt x="4574" y="15187"/>
                  <a:pt x="4475" y="15187"/>
                </a:cubicBezTo>
                <a:cubicBezTo>
                  <a:pt x="3446" y="15187"/>
                  <a:pt x="2330" y="14865"/>
                  <a:pt x="1935" y="14044"/>
                </a:cubicBezTo>
                <a:cubicBezTo>
                  <a:pt x="1635" y="13243"/>
                  <a:pt x="1902" y="12342"/>
                  <a:pt x="2569" y="11809"/>
                </a:cubicBezTo>
                <a:cubicBezTo>
                  <a:pt x="3231" y="11273"/>
                  <a:pt x="4071" y="11005"/>
                  <a:pt x="4949" y="11005"/>
                </a:cubicBezTo>
                <a:close/>
                <a:moveTo>
                  <a:pt x="5871" y="19881"/>
                </a:moveTo>
                <a:cubicBezTo>
                  <a:pt x="7472" y="19914"/>
                  <a:pt x="9007" y="20648"/>
                  <a:pt x="10074" y="21849"/>
                </a:cubicBezTo>
                <a:cubicBezTo>
                  <a:pt x="9007" y="23117"/>
                  <a:pt x="7539" y="23984"/>
                  <a:pt x="5905" y="24217"/>
                </a:cubicBezTo>
                <a:cubicBezTo>
                  <a:pt x="5740" y="24237"/>
                  <a:pt x="5572" y="24246"/>
                  <a:pt x="5404" y="24246"/>
                </a:cubicBezTo>
                <a:cubicBezTo>
                  <a:pt x="4106" y="24246"/>
                  <a:pt x="2776" y="23683"/>
                  <a:pt x="2569" y="22650"/>
                </a:cubicBezTo>
                <a:cubicBezTo>
                  <a:pt x="2302" y="21482"/>
                  <a:pt x="3570" y="20315"/>
                  <a:pt x="4804" y="20014"/>
                </a:cubicBezTo>
                <a:cubicBezTo>
                  <a:pt x="5171" y="19914"/>
                  <a:pt x="5504" y="19881"/>
                  <a:pt x="5871" y="19881"/>
                </a:cubicBezTo>
                <a:close/>
                <a:moveTo>
                  <a:pt x="6238" y="0"/>
                </a:moveTo>
                <a:lnTo>
                  <a:pt x="5871" y="1434"/>
                </a:lnTo>
                <a:cubicBezTo>
                  <a:pt x="9140" y="2368"/>
                  <a:pt x="11309" y="5404"/>
                  <a:pt x="11142" y="8773"/>
                </a:cubicBezTo>
                <a:cubicBezTo>
                  <a:pt x="11042" y="9740"/>
                  <a:pt x="10741" y="10674"/>
                  <a:pt x="10274" y="11542"/>
                </a:cubicBezTo>
                <a:cubicBezTo>
                  <a:pt x="8907" y="10341"/>
                  <a:pt x="7172" y="9607"/>
                  <a:pt x="5338" y="9540"/>
                </a:cubicBezTo>
                <a:cubicBezTo>
                  <a:pt x="5200" y="9530"/>
                  <a:pt x="5063" y="9525"/>
                  <a:pt x="4926" y="9525"/>
                </a:cubicBezTo>
                <a:cubicBezTo>
                  <a:pt x="3704" y="9525"/>
                  <a:pt x="2528" y="9924"/>
                  <a:pt x="1568" y="10674"/>
                </a:cubicBezTo>
                <a:cubicBezTo>
                  <a:pt x="401" y="11675"/>
                  <a:pt x="0" y="13276"/>
                  <a:pt x="568" y="14711"/>
                </a:cubicBezTo>
                <a:cubicBezTo>
                  <a:pt x="1297" y="16200"/>
                  <a:pt x="3051" y="16692"/>
                  <a:pt x="4467" y="16692"/>
                </a:cubicBezTo>
                <a:cubicBezTo>
                  <a:pt x="4605" y="16692"/>
                  <a:pt x="4740" y="16688"/>
                  <a:pt x="4871" y="16679"/>
                </a:cubicBezTo>
                <a:cubicBezTo>
                  <a:pt x="7005" y="16445"/>
                  <a:pt x="8974" y="15445"/>
                  <a:pt x="10375" y="13877"/>
                </a:cubicBezTo>
                <a:cubicBezTo>
                  <a:pt x="11142" y="14877"/>
                  <a:pt x="11609" y="16078"/>
                  <a:pt x="11675" y="17379"/>
                </a:cubicBezTo>
                <a:cubicBezTo>
                  <a:pt x="11709" y="18480"/>
                  <a:pt x="11442" y="19581"/>
                  <a:pt x="10908" y="20582"/>
                </a:cubicBezTo>
                <a:cubicBezTo>
                  <a:pt x="9584" y="19178"/>
                  <a:pt x="7777" y="18426"/>
                  <a:pt x="5920" y="18426"/>
                </a:cubicBezTo>
                <a:cubicBezTo>
                  <a:pt x="5437" y="18426"/>
                  <a:pt x="4952" y="18477"/>
                  <a:pt x="4470" y="18580"/>
                </a:cubicBezTo>
                <a:cubicBezTo>
                  <a:pt x="2502" y="19047"/>
                  <a:pt x="634" y="20882"/>
                  <a:pt x="1068" y="22950"/>
                </a:cubicBezTo>
                <a:cubicBezTo>
                  <a:pt x="1454" y="24793"/>
                  <a:pt x="3457" y="25762"/>
                  <a:pt x="5352" y="25762"/>
                </a:cubicBezTo>
                <a:cubicBezTo>
                  <a:pt x="5584" y="25762"/>
                  <a:pt x="5813" y="25748"/>
                  <a:pt x="6038" y="25719"/>
                </a:cubicBezTo>
                <a:cubicBezTo>
                  <a:pt x="7906" y="25452"/>
                  <a:pt x="9607" y="24551"/>
                  <a:pt x="10908" y="23183"/>
                </a:cubicBezTo>
                <a:lnTo>
                  <a:pt x="10908" y="23183"/>
                </a:lnTo>
                <a:cubicBezTo>
                  <a:pt x="11709" y="25118"/>
                  <a:pt x="11575" y="27320"/>
                  <a:pt x="10575" y="29121"/>
                </a:cubicBezTo>
                <a:cubicBezTo>
                  <a:pt x="9374" y="31189"/>
                  <a:pt x="7372" y="32657"/>
                  <a:pt x="5037" y="33157"/>
                </a:cubicBezTo>
                <a:lnTo>
                  <a:pt x="5371" y="34625"/>
                </a:lnTo>
                <a:cubicBezTo>
                  <a:pt x="8106" y="34024"/>
                  <a:pt x="10508" y="32290"/>
                  <a:pt x="11909" y="29855"/>
                </a:cubicBezTo>
                <a:cubicBezTo>
                  <a:pt x="13277" y="27386"/>
                  <a:pt x="13277" y="24384"/>
                  <a:pt x="11909" y="21882"/>
                </a:cubicBezTo>
                <a:cubicBezTo>
                  <a:pt x="13810" y="19014"/>
                  <a:pt x="13577" y="15244"/>
                  <a:pt x="11342" y="12643"/>
                </a:cubicBezTo>
                <a:cubicBezTo>
                  <a:pt x="12076" y="11508"/>
                  <a:pt x="12543" y="10241"/>
                  <a:pt x="12643" y="8907"/>
                </a:cubicBezTo>
                <a:cubicBezTo>
                  <a:pt x="12976" y="4937"/>
                  <a:pt x="10074" y="934"/>
                  <a:pt x="6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38"/>
          <p:cNvSpPr/>
          <p:nvPr/>
        </p:nvSpPr>
        <p:spPr>
          <a:xfrm>
            <a:off x="9303225" y="5590899"/>
            <a:ext cx="924750" cy="2318403"/>
          </a:xfrm>
          <a:custGeom>
            <a:avLst/>
            <a:gdLst/>
            <a:ahLst/>
            <a:cxnLst/>
            <a:rect l="l" t="t" r="r" b="b"/>
            <a:pathLst>
              <a:path w="13811" h="34625" extrusionOk="0">
                <a:moveTo>
                  <a:pt x="4949" y="11005"/>
                </a:moveTo>
                <a:cubicBezTo>
                  <a:pt x="5000" y="11005"/>
                  <a:pt x="5052" y="11006"/>
                  <a:pt x="5104" y="11008"/>
                </a:cubicBezTo>
                <a:lnTo>
                  <a:pt x="5304" y="11008"/>
                </a:lnTo>
                <a:cubicBezTo>
                  <a:pt x="6839" y="11108"/>
                  <a:pt x="8273" y="11709"/>
                  <a:pt x="9407" y="12743"/>
                </a:cubicBezTo>
                <a:cubicBezTo>
                  <a:pt x="8206" y="14110"/>
                  <a:pt x="6572" y="14978"/>
                  <a:pt x="4771" y="15178"/>
                </a:cubicBezTo>
                <a:cubicBezTo>
                  <a:pt x="4673" y="15184"/>
                  <a:pt x="4574" y="15187"/>
                  <a:pt x="4475" y="15187"/>
                </a:cubicBezTo>
                <a:cubicBezTo>
                  <a:pt x="3446" y="15187"/>
                  <a:pt x="2330" y="14865"/>
                  <a:pt x="1935" y="14044"/>
                </a:cubicBezTo>
                <a:cubicBezTo>
                  <a:pt x="1635" y="13243"/>
                  <a:pt x="1902" y="12342"/>
                  <a:pt x="2569" y="11809"/>
                </a:cubicBezTo>
                <a:cubicBezTo>
                  <a:pt x="3231" y="11273"/>
                  <a:pt x="4071" y="11005"/>
                  <a:pt x="4949" y="11005"/>
                </a:cubicBezTo>
                <a:close/>
                <a:moveTo>
                  <a:pt x="5871" y="19881"/>
                </a:moveTo>
                <a:cubicBezTo>
                  <a:pt x="7472" y="19914"/>
                  <a:pt x="9007" y="20648"/>
                  <a:pt x="10074" y="21849"/>
                </a:cubicBezTo>
                <a:cubicBezTo>
                  <a:pt x="9007" y="23117"/>
                  <a:pt x="7539" y="23984"/>
                  <a:pt x="5905" y="24217"/>
                </a:cubicBezTo>
                <a:cubicBezTo>
                  <a:pt x="5740" y="24237"/>
                  <a:pt x="5572" y="24246"/>
                  <a:pt x="5404" y="24246"/>
                </a:cubicBezTo>
                <a:cubicBezTo>
                  <a:pt x="4106" y="24246"/>
                  <a:pt x="2776" y="23683"/>
                  <a:pt x="2569" y="22650"/>
                </a:cubicBezTo>
                <a:cubicBezTo>
                  <a:pt x="2302" y="21482"/>
                  <a:pt x="3570" y="20315"/>
                  <a:pt x="4804" y="20014"/>
                </a:cubicBezTo>
                <a:cubicBezTo>
                  <a:pt x="5171" y="19914"/>
                  <a:pt x="5504" y="19881"/>
                  <a:pt x="5871" y="19881"/>
                </a:cubicBezTo>
                <a:close/>
                <a:moveTo>
                  <a:pt x="6238" y="0"/>
                </a:moveTo>
                <a:lnTo>
                  <a:pt x="5871" y="1434"/>
                </a:lnTo>
                <a:cubicBezTo>
                  <a:pt x="9140" y="2368"/>
                  <a:pt x="11309" y="5404"/>
                  <a:pt x="11142" y="8773"/>
                </a:cubicBezTo>
                <a:cubicBezTo>
                  <a:pt x="11042" y="9740"/>
                  <a:pt x="10741" y="10674"/>
                  <a:pt x="10274" y="11542"/>
                </a:cubicBezTo>
                <a:cubicBezTo>
                  <a:pt x="8907" y="10341"/>
                  <a:pt x="7172" y="9607"/>
                  <a:pt x="5338" y="9540"/>
                </a:cubicBezTo>
                <a:cubicBezTo>
                  <a:pt x="5200" y="9530"/>
                  <a:pt x="5063" y="9525"/>
                  <a:pt x="4926" y="9525"/>
                </a:cubicBezTo>
                <a:cubicBezTo>
                  <a:pt x="3704" y="9525"/>
                  <a:pt x="2528" y="9924"/>
                  <a:pt x="1568" y="10674"/>
                </a:cubicBezTo>
                <a:cubicBezTo>
                  <a:pt x="401" y="11675"/>
                  <a:pt x="0" y="13276"/>
                  <a:pt x="568" y="14711"/>
                </a:cubicBezTo>
                <a:cubicBezTo>
                  <a:pt x="1297" y="16200"/>
                  <a:pt x="3051" y="16692"/>
                  <a:pt x="4467" y="16692"/>
                </a:cubicBezTo>
                <a:cubicBezTo>
                  <a:pt x="4605" y="16692"/>
                  <a:pt x="4740" y="16688"/>
                  <a:pt x="4871" y="16679"/>
                </a:cubicBezTo>
                <a:cubicBezTo>
                  <a:pt x="7005" y="16445"/>
                  <a:pt x="8974" y="15445"/>
                  <a:pt x="10375" y="13877"/>
                </a:cubicBezTo>
                <a:cubicBezTo>
                  <a:pt x="11142" y="14877"/>
                  <a:pt x="11609" y="16078"/>
                  <a:pt x="11675" y="17379"/>
                </a:cubicBezTo>
                <a:cubicBezTo>
                  <a:pt x="11709" y="18480"/>
                  <a:pt x="11442" y="19581"/>
                  <a:pt x="10908" y="20582"/>
                </a:cubicBezTo>
                <a:cubicBezTo>
                  <a:pt x="9584" y="19178"/>
                  <a:pt x="7777" y="18426"/>
                  <a:pt x="5920" y="18426"/>
                </a:cubicBezTo>
                <a:cubicBezTo>
                  <a:pt x="5437" y="18426"/>
                  <a:pt x="4952" y="18477"/>
                  <a:pt x="4470" y="18580"/>
                </a:cubicBezTo>
                <a:cubicBezTo>
                  <a:pt x="2502" y="19047"/>
                  <a:pt x="634" y="20882"/>
                  <a:pt x="1068" y="22950"/>
                </a:cubicBezTo>
                <a:cubicBezTo>
                  <a:pt x="1454" y="24793"/>
                  <a:pt x="3457" y="25762"/>
                  <a:pt x="5352" y="25762"/>
                </a:cubicBezTo>
                <a:cubicBezTo>
                  <a:pt x="5584" y="25762"/>
                  <a:pt x="5813" y="25748"/>
                  <a:pt x="6038" y="25719"/>
                </a:cubicBezTo>
                <a:cubicBezTo>
                  <a:pt x="7906" y="25452"/>
                  <a:pt x="9607" y="24551"/>
                  <a:pt x="10908" y="23183"/>
                </a:cubicBezTo>
                <a:lnTo>
                  <a:pt x="10908" y="23183"/>
                </a:lnTo>
                <a:cubicBezTo>
                  <a:pt x="11709" y="25118"/>
                  <a:pt x="11575" y="27320"/>
                  <a:pt x="10575" y="29121"/>
                </a:cubicBezTo>
                <a:cubicBezTo>
                  <a:pt x="9374" y="31189"/>
                  <a:pt x="7372" y="32657"/>
                  <a:pt x="5037" y="33157"/>
                </a:cubicBezTo>
                <a:lnTo>
                  <a:pt x="5371" y="34625"/>
                </a:lnTo>
                <a:cubicBezTo>
                  <a:pt x="8106" y="34024"/>
                  <a:pt x="10508" y="32290"/>
                  <a:pt x="11909" y="29855"/>
                </a:cubicBezTo>
                <a:cubicBezTo>
                  <a:pt x="13277" y="27386"/>
                  <a:pt x="13277" y="24384"/>
                  <a:pt x="11909" y="21882"/>
                </a:cubicBezTo>
                <a:cubicBezTo>
                  <a:pt x="13810" y="19014"/>
                  <a:pt x="13577" y="15244"/>
                  <a:pt x="11342" y="12643"/>
                </a:cubicBezTo>
                <a:cubicBezTo>
                  <a:pt x="12076" y="11508"/>
                  <a:pt x="12543" y="10241"/>
                  <a:pt x="12643" y="8907"/>
                </a:cubicBezTo>
                <a:cubicBezTo>
                  <a:pt x="12976" y="4937"/>
                  <a:pt x="10074" y="934"/>
                  <a:pt x="6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38"/>
          <p:cNvSpPr/>
          <p:nvPr/>
        </p:nvSpPr>
        <p:spPr>
          <a:xfrm rot="-899987">
            <a:off x="9591455" y="524003"/>
            <a:ext cx="608397" cy="693355"/>
          </a:xfrm>
          <a:custGeom>
            <a:avLst/>
            <a:gdLst/>
            <a:ahLst/>
            <a:cxnLst/>
            <a:rect l="l" t="t" r="r" b="b"/>
            <a:pathLst>
              <a:path w="11021" h="12560" extrusionOk="0">
                <a:moveTo>
                  <a:pt x="6812" y="0"/>
                </a:moveTo>
                <a:cubicBezTo>
                  <a:pt x="6685" y="0"/>
                  <a:pt x="6589" y="65"/>
                  <a:pt x="6561" y="176"/>
                </a:cubicBezTo>
                <a:lnTo>
                  <a:pt x="4927" y="4379"/>
                </a:lnTo>
                <a:lnTo>
                  <a:pt x="3792" y="2744"/>
                </a:lnTo>
                <a:cubicBezTo>
                  <a:pt x="3727" y="2646"/>
                  <a:pt x="3636" y="2605"/>
                  <a:pt x="3548" y="2605"/>
                </a:cubicBezTo>
                <a:cubicBezTo>
                  <a:pt x="3369" y="2605"/>
                  <a:pt x="3203" y="2776"/>
                  <a:pt x="3292" y="2978"/>
                </a:cubicBezTo>
                <a:lnTo>
                  <a:pt x="3893" y="5079"/>
                </a:lnTo>
                <a:lnTo>
                  <a:pt x="423" y="4779"/>
                </a:lnTo>
                <a:cubicBezTo>
                  <a:pt x="412" y="4778"/>
                  <a:pt x="401" y="4777"/>
                  <a:pt x="390" y="4777"/>
                </a:cubicBezTo>
                <a:cubicBezTo>
                  <a:pt x="83" y="4777"/>
                  <a:pt x="0" y="5216"/>
                  <a:pt x="290" y="5313"/>
                </a:cubicBezTo>
                <a:lnTo>
                  <a:pt x="3792" y="6614"/>
                </a:lnTo>
                <a:lnTo>
                  <a:pt x="2558" y="7881"/>
                </a:lnTo>
                <a:cubicBezTo>
                  <a:pt x="2366" y="8074"/>
                  <a:pt x="2536" y="8357"/>
                  <a:pt x="2770" y="8357"/>
                </a:cubicBezTo>
                <a:cubicBezTo>
                  <a:pt x="2820" y="8357"/>
                  <a:pt x="2873" y="8344"/>
                  <a:pt x="2925" y="8315"/>
                </a:cubicBezTo>
                <a:lnTo>
                  <a:pt x="4159" y="7414"/>
                </a:lnTo>
                <a:lnTo>
                  <a:pt x="3526" y="12284"/>
                </a:lnTo>
                <a:cubicBezTo>
                  <a:pt x="3526" y="12384"/>
                  <a:pt x="3592" y="12518"/>
                  <a:pt x="3726" y="12551"/>
                </a:cubicBezTo>
                <a:cubicBezTo>
                  <a:pt x="3749" y="12557"/>
                  <a:pt x="3772" y="12560"/>
                  <a:pt x="3794" y="12560"/>
                </a:cubicBezTo>
                <a:cubicBezTo>
                  <a:pt x="3903" y="12560"/>
                  <a:pt x="4004" y="12495"/>
                  <a:pt x="4059" y="12384"/>
                </a:cubicBezTo>
                <a:lnTo>
                  <a:pt x="5727" y="7848"/>
                </a:lnTo>
                <a:lnTo>
                  <a:pt x="6661" y="9516"/>
                </a:lnTo>
                <a:cubicBezTo>
                  <a:pt x="6707" y="9630"/>
                  <a:pt x="6796" y="9678"/>
                  <a:pt x="6887" y="9678"/>
                </a:cubicBezTo>
                <a:cubicBezTo>
                  <a:pt x="7063" y="9678"/>
                  <a:pt x="7249" y="9502"/>
                  <a:pt x="7162" y="9282"/>
                </a:cubicBezTo>
                <a:lnTo>
                  <a:pt x="6561" y="7347"/>
                </a:lnTo>
                <a:lnTo>
                  <a:pt x="10597" y="7648"/>
                </a:lnTo>
                <a:cubicBezTo>
                  <a:pt x="10608" y="7649"/>
                  <a:pt x="10619" y="7649"/>
                  <a:pt x="10629" y="7649"/>
                </a:cubicBezTo>
                <a:cubicBezTo>
                  <a:pt x="10937" y="7649"/>
                  <a:pt x="11020" y="7179"/>
                  <a:pt x="10697" y="7114"/>
                </a:cubicBezTo>
                <a:lnTo>
                  <a:pt x="6961" y="5880"/>
                </a:lnTo>
                <a:lnTo>
                  <a:pt x="8763" y="4078"/>
                </a:lnTo>
                <a:cubicBezTo>
                  <a:pt x="8976" y="3892"/>
                  <a:pt x="8806" y="3578"/>
                  <a:pt x="8576" y="3578"/>
                </a:cubicBezTo>
                <a:cubicBezTo>
                  <a:pt x="8518" y="3578"/>
                  <a:pt x="8456" y="3598"/>
                  <a:pt x="8396" y="3645"/>
                </a:cubicBezTo>
                <a:lnTo>
                  <a:pt x="6528" y="4779"/>
                </a:lnTo>
                <a:lnTo>
                  <a:pt x="7095" y="309"/>
                </a:lnTo>
                <a:cubicBezTo>
                  <a:pt x="7095" y="176"/>
                  <a:pt x="6995" y="76"/>
                  <a:pt x="6895" y="9"/>
                </a:cubicBezTo>
                <a:cubicBezTo>
                  <a:pt x="6866" y="3"/>
                  <a:pt x="6838" y="0"/>
                  <a:pt x="681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38"/>
          <p:cNvSpPr/>
          <p:nvPr/>
        </p:nvSpPr>
        <p:spPr>
          <a:xfrm rot="9905895">
            <a:off x="9845896" y="2132406"/>
            <a:ext cx="346726" cy="335446"/>
          </a:xfrm>
          <a:custGeom>
            <a:avLst/>
            <a:gdLst/>
            <a:ahLst/>
            <a:cxnLst/>
            <a:rect l="l" t="t" r="r" b="b"/>
            <a:pathLst>
              <a:path w="3870" h="3744" extrusionOk="0">
                <a:moveTo>
                  <a:pt x="2323" y="1"/>
                </a:moveTo>
                <a:cubicBezTo>
                  <a:pt x="2276" y="1"/>
                  <a:pt x="2228" y="19"/>
                  <a:pt x="2202" y="59"/>
                </a:cubicBezTo>
                <a:cubicBezTo>
                  <a:pt x="1796" y="1073"/>
                  <a:pt x="1264" y="1307"/>
                  <a:pt x="585" y="1307"/>
                </a:cubicBezTo>
                <a:cubicBezTo>
                  <a:pt x="482" y="1307"/>
                  <a:pt x="377" y="1302"/>
                  <a:pt x="267" y="1293"/>
                </a:cubicBezTo>
                <a:cubicBezTo>
                  <a:pt x="67" y="1293"/>
                  <a:pt x="1" y="1560"/>
                  <a:pt x="167" y="1660"/>
                </a:cubicBezTo>
                <a:cubicBezTo>
                  <a:pt x="935" y="1993"/>
                  <a:pt x="1402" y="2761"/>
                  <a:pt x="1335" y="3595"/>
                </a:cubicBezTo>
                <a:cubicBezTo>
                  <a:pt x="1354" y="3692"/>
                  <a:pt x="1430" y="3744"/>
                  <a:pt x="1510" y="3744"/>
                </a:cubicBezTo>
                <a:cubicBezTo>
                  <a:pt x="1567" y="3744"/>
                  <a:pt x="1627" y="3717"/>
                  <a:pt x="1668" y="3661"/>
                </a:cubicBezTo>
                <a:cubicBezTo>
                  <a:pt x="1802" y="3261"/>
                  <a:pt x="2102" y="2927"/>
                  <a:pt x="2502" y="2694"/>
                </a:cubicBezTo>
                <a:cubicBezTo>
                  <a:pt x="2736" y="2627"/>
                  <a:pt x="2969" y="2560"/>
                  <a:pt x="3236" y="2560"/>
                </a:cubicBezTo>
                <a:cubicBezTo>
                  <a:pt x="3436" y="2527"/>
                  <a:pt x="3703" y="2594"/>
                  <a:pt x="3803" y="2427"/>
                </a:cubicBezTo>
                <a:cubicBezTo>
                  <a:pt x="3870" y="2327"/>
                  <a:pt x="3803" y="2194"/>
                  <a:pt x="3703" y="2160"/>
                </a:cubicBezTo>
                <a:cubicBezTo>
                  <a:pt x="3536" y="2093"/>
                  <a:pt x="3336" y="2027"/>
                  <a:pt x="3203" y="1927"/>
                </a:cubicBezTo>
                <a:cubicBezTo>
                  <a:pt x="3003" y="1793"/>
                  <a:pt x="2836" y="1626"/>
                  <a:pt x="2736" y="1460"/>
                </a:cubicBezTo>
                <a:cubicBezTo>
                  <a:pt x="2502" y="1059"/>
                  <a:pt x="2402" y="592"/>
                  <a:pt x="2469" y="125"/>
                </a:cubicBezTo>
                <a:cubicBezTo>
                  <a:pt x="2469" y="45"/>
                  <a:pt x="2396" y="1"/>
                  <a:pt x="232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38"/>
          <p:cNvSpPr/>
          <p:nvPr/>
        </p:nvSpPr>
        <p:spPr>
          <a:xfrm rot="10355371">
            <a:off x="9913343" y="3335821"/>
            <a:ext cx="211816" cy="206682"/>
          </a:xfrm>
          <a:custGeom>
            <a:avLst/>
            <a:gdLst/>
            <a:ahLst/>
            <a:cxnLst/>
            <a:rect l="l" t="t" r="r" b="b"/>
            <a:pathLst>
              <a:path w="3837" h="3744" extrusionOk="0">
                <a:moveTo>
                  <a:pt x="2297" y="1"/>
                </a:moveTo>
                <a:cubicBezTo>
                  <a:pt x="2255" y="1"/>
                  <a:pt x="2216" y="19"/>
                  <a:pt x="2202" y="59"/>
                </a:cubicBezTo>
                <a:cubicBezTo>
                  <a:pt x="1743" y="1099"/>
                  <a:pt x="1172" y="1297"/>
                  <a:pt x="437" y="1297"/>
                </a:cubicBezTo>
                <a:cubicBezTo>
                  <a:pt x="371" y="1297"/>
                  <a:pt x="303" y="1296"/>
                  <a:pt x="234" y="1293"/>
                </a:cubicBezTo>
                <a:cubicBezTo>
                  <a:pt x="34" y="1293"/>
                  <a:pt x="1" y="1560"/>
                  <a:pt x="168" y="1660"/>
                </a:cubicBezTo>
                <a:cubicBezTo>
                  <a:pt x="935" y="1960"/>
                  <a:pt x="1402" y="2761"/>
                  <a:pt x="1335" y="3595"/>
                </a:cubicBezTo>
                <a:cubicBezTo>
                  <a:pt x="1354" y="3692"/>
                  <a:pt x="1431" y="3744"/>
                  <a:pt x="1510" y="3744"/>
                </a:cubicBezTo>
                <a:cubicBezTo>
                  <a:pt x="1568" y="3744"/>
                  <a:pt x="1627" y="3717"/>
                  <a:pt x="1669" y="3661"/>
                </a:cubicBezTo>
                <a:cubicBezTo>
                  <a:pt x="1802" y="3261"/>
                  <a:pt x="2102" y="2894"/>
                  <a:pt x="2503" y="2694"/>
                </a:cubicBezTo>
                <a:cubicBezTo>
                  <a:pt x="2736" y="2594"/>
                  <a:pt x="2970" y="2561"/>
                  <a:pt x="3236" y="2527"/>
                </a:cubicBezTo>
                <a:cubicBezTo>
                  <a:pt x="3303" y="2527"/>
                  <a:pt x="3377" y="2531"/>
                  <a:pt x="3449" y="2531"/>
                </a:cubicBezTo>
                <a:cubicBezTo>
                  <a:pt x="3592" y="2531"/>
                  <a:pt x="3726" y="2516"/>
                  <a:pt x="3770" y="2427"/>
                </a:cubicBezTo>
                <a:cubicBezTo>
                  <a:pt x="3837" y="2327"/>
                  <a:pt x="3803" y="2194"/>
                  <a:pt x="3703" y="2160"/>
                </a:cubicBezTo>
                <a:cubicBezTo>
                  <a:pt x="3537" y="2094"/>
                  <a:pt x="3336" y="1994"/>
                  <a:pt x="3170" y="1893"/>
                </a:cubicBezTo>
                <a:cubicBezTo>
                  <a:pt x="3003" y="1793"/>
                  <a:pt x="2836" y="1627"/>
                  <a:pt x="2703" y="1426"/>
                </a:cubicBezTo>
                <a:cubicBezTo>
                  <a:pt x="2469" y="1060"/>
                  <a:pt x="2369" y="593"/>
                  <a:pt x="2436" y="126"/>
                </a:cubicBezTo>
                <a:cubicBezTo>
                  <a:pt x="2436" y="45"/>
                  <a:pt x="2362" y="1"/>
                  <a:pt x="229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38"/>
          <p:cNvSpPr/>
          <p:nvPr/>
        </p:nvSpPr>
        <p:spPr>
          <a:xfrm rot="9900013">
            <a:off x="790355" y="6490725"/>
            <a:ext cx="608397" cy="693355"/>
          </a:xfrm>
          <a:custGeom>
            <a:avLst/>
            <a:gdLst/>
            <a:ahLst/>
            <a:cxnLst/>
            <a:rect l="l" t="t" r="r" b="b"/>
            <a:pathLst>
              <a:path w="11021" h="12560" extrusionOk="0">
                <a:moveTo>
                  <a:pt x="6812" y="0"/>
                </a:moveTo>
                <a:cubicBezTo>
                  <a:pt x="6685" y="0"/>
                  <a:pt x="6589" y="65"/>
                  <a:pt x="6561" y="176"/>
                </a:cubicBezTo>
                <a:lnTo>
                  <a:pt x="4927" y="4379"/>
                </a:lnTo>
                <a:lnTo>
                  <a:pt x="3792" y="2744"/>
                </a:lnTo>
                <a:cubicBezTo>
                  <a:pt x="3727" y="2646"/>
                  <a:pt x="3636" y="2605"/>
                  <a:pt x="3548" y="2605"/>
                </a:cubicBezTo>
                <a:cubicBezTo>
                  <a:pt x="3369" y="2605"/>
                  <a:pt x="3203" y="2776"/>
                  <a:pt x="3292" y="2978"/>
                </a:cubicBezTo>
                <a:lnTo>
                  <a:pt x="3893" y="5079"/>
                </a:lnTo>
                <a:lnTo>
                  <a:pt x="423" y="4779"/>
                </a:lnTo>
                <a:cubicBezTo>
                  <a:pt x="412" y="4778"/>
                  <a:pt x="401" y="4777"/>
                  <a:pt x="390" y="4777"/>
                </a:cubicBezTo>
                <a:cubicBezTo>
                  <a:pt x="83" y="4777"/>
                  <a:pt x="0" y="5216"/>
                  <a:pt x="290" y="5313"/>
                </a:cubicBezTo>
                <a:lnTo>
                  <a:pt x="3792" y="6614"/>
                </a:lnTo>
                <a:lnTo>
                  <a:pt x="2558" y="7881"/>
                </a:lnTo>
                <a:cubicBezTo>
                  <a:pt x="2366" y="8074"/>
                  <a:pt x="2536" y="8357"/>
                  <a:pt x="2770" y="8357"/>
                </a:cubicBezTo>
                <a:cubicBezTo>
                  <a:pt x="2820" y="8357"/>
                  <a:pt x="2873" y="8344"/>
                  <a:pt x="2925" y="8315"/>
                </a:cubicBezTo>
                <a:lnTo>
                  <a:pt x="4159" y="7414"/>
                </a:lnTo>
                <a:lnTo>
                  <a:pt x="3526" y="12284"/>
                </a:lnTo>
                <a:cubicBezTo>
                  <a:pt x="3526" y="12384"/>
                  <a:pt x="3592" y="12518"/>
                  <a:pt x="3726" y="12551"/>
                </a:cubicBezTo>
                <a:cubicBezTo>
                  <a:pt x="3749" y="12557"/>
                  <a:pt x="3772" y="12560"/>
                  <a:pt x="3794" y="12560"/>
                </a:cubicBezTo>
                <a:cubicBezTo>
                  <a:pt x="3903" y="12560"/>
                  <a:pt x="4004" y="12495"/>
                  <a:pt x="4059" y="12384"/>
                </a:cubicBezTo>
                <a:lnTo>
                  <a:pt x="5727" y="7848"/>
                </a:lnTo>
                <a:lnTo>
                  <a:pt x="6661" y="9516"/>
                </a:lnTo>
                <a:cubicBezTo>
                  <a:pt x="6707" y="9630"/>
                  <a:pt x="6796" y="9678"/>
                  <a:pt x="6887" y="9678"/>
                </a:cubicBezTo>
                <a:cubicBezTo>
                  <a:pt x="7063" y="9678"/>
                  <a:pt x="7249" y="9502"/>
                  <a:pt x="7162" y="9282"/>
                </a:cubicBezTo>
                <a:lnTo>
                  <a:pt x="6561" y="7347"/>
                </a:lnTo>
                <a:lnTo>
                  <a:pt x="10597" y="7648"/>
                </a:lnTo>
                <a:cubicBezTo>
                  <a:pt x="10608" y="7649"/>
                  <a:pt x="10619" y="7649"/>
                  <a:pt x="10629" y="7649"/>
                </a:cubicBezTo>
                <a:cubicBezTo>
                  <a:pt x="10937" y="7649"/>
                  <a:pt x="11020" y="7179"/>
                  <a:pt x="10697" y="7114"/>
                </a:cubicBezTo>
                <a:lnTo>
                  <a:pt x="6961" y="5880"/>
                </a:lnTo>
                <a:lnTo>
                  <a:pt x="8763" y="4078"/>
                </a:lnTo>
                <a:cubicBezTo>
                  <a:pt x="8976" y="3892"/>
                  <a:pt x="8806" y="3578"/>
                  <a:pt x="8576" y="3578"/>
                </a:cubicBezTo>
                <a:cubicBezTo>
                  <a:pt x="8518" y="3578"/>
                  <a:pt x="8456" y="3598"/>
                  <a:pt x="8396" y="3645"/>
                </a:cubicBezTo>
                <a:lnTo>
                  <a:pt x="6528" y="4779"/>
                </a:lnTo>
                <a:lnTo>
                  <a:pt x="7095" y="309"/>
                </a:lnTo>
                <a:cubicBezTo>
                  <a:pt x="7095" y="176"/>
                  <a:pt x="6995" y="76"/>
                  <a:pt x="6895" y="9"/>
                </a:cubicBezTo>
                <a:cubicBezTo>
                  <a:pt x="6866" y="3"/>
                  <a:pt x="6838" y="0"/>
                  <a:pt x="681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38"/>
          <p:cNvSpPr/>
          <p:nvPr/>
        </p:nvSpPr>
        <p:spPr>
          <a:xfrm rot="-894105">
            <a:off x="797585" y="5240231"/>
            <a:ext cx="346726" cy="335446"/>
          </a:xfrm>
          <a:custGeom>
            <a:avLst/>
            <a:gdLst/>
            <a:ahLst/>
            <a:cxnLst/>
            <a:rect l="l" t="t" r="r" b="b"/>
            <a:pathLst>
              <a:path w="3870" h="3744" extrusionOk="0">
                <a:moveTo>
                  <a:pt x="2323" y="1"/>
                </a:moveTo>
                <a:cubicBezTo>
                  <a:pt x="2276" y="1"/>
                  <a:pt x="2228" y="19"/>
                  <a:pt x="2202" y="59"/>
                </a:cubicBezTo>
                <a:cubicBezTo>
                  <a:pt x="1796" y="1073"/>
                  <a:pt x="1264" y="1307"/>
                  <a:pt x="585" y="1307"/>
                </a:cubicBezTo>
                <a:cubicBezTo>
                  <a:pt x="482" y="1307"/>
                  <a:pt x="377" y="1302"/>
                  <a:pt x="267" y="1293"/>
                </a:cubicBezTo>
                <a:cubicBezTo>
                  <a:pt x="67" y="1293"/>
                  <a:pt x="1" y="1560"/>
                  <a:pt x="167" y="1660"/>
                </a:cubicBezTo>
                <a:cubicBezTo>
                  <a:pt x="935" y="1993"/>
                  <a:pt x="1402" y="2761"/>
                  <a:pt x="1335" y="3595"/>
                </a:cubicBezTo>
                <a:cubicBezTo>
                  <a:pt x="1354" y="3692"/>
                  <a:pt x="1430" y="3744"/>
                  <a:pt x="1510" y="3744"/>
                </a:cubicBezTo>
                <a:cubicBezTo>
                  <a:pt x="1567" y="3744"/>
                  <a:pt x="1627" y="3717"/>
                  <a:pt x="1668" y="3661"/>
                </a:cubicBezTo>
                <a:cubicBezTo>
                  <a:pt x="1802" y="3261"/>
                  <a:pt x="2102" y="2927"/>
                  <a:pt x="2502" y="2694"/>
                </a:cubicBezTo>
                <a:cubicBezTo>
                  <a:pt x="2736" y="2627"/>
                  <a:pt x="2969" y="2560"/>
                  <a:pt x="3236" y="2560"/>
                </a:cubicBezTo>
                <a:cubicBezTo>
                  <a:pt x="3436" y="2527"/>
                  <a:pt x="3703" y="2594"/>
                  <a:pt x="3803" y="2427"/>
                </a:cubicBezTo>
                <a:cubicBezTo>
                  <a:pt x="3870" y="2327"/>
                  <a:pt x="3803" y="2194"/>
                  <a:pt x="3703" y="2160"/>
                </a:cubicBezTo>
                <a:cubicBezTo>
                  <a:pt x="3536" y="2093"/>
                  <a:pt x="3336" y="2027"/>
                  <a:pt x="3203" y="1927"/>
                </a:cubicBezTo>
                <a:cubicBezTo>
                  <a:pt x="3003" y="1793"/>
                  <a:pt x="2836" y="1626"/>
                  <a:pt x="2736" y="1460"/>
                </a:cubicBezTo>
                <a:cubicBezTo>
                  <a:pt x="2502" y="1059"/>
                  <a:pt x="2402" y="592"/>
                  <a:pt x="2469" y="125"/>
                </a:cubicBezTo>
                <a:cubicBezTo>
                  <a:pt x="2469" y="45"/>
                  <a:pt x="2396" y="1"/>
                  <a:pt x="232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38"/>
          <p:cNvSpPr/>
          <p:nvPr/>
        </p:nvSpPr>
        <p:spPr>
          <a:xfrm rot="-444629">
            <a:off x="865047" y="4165580"/>
            <a:ext cx="211816" cy="206682"/>
          </a:xfrm>
          <a:custGeom>
            <a:avLst/>
            <a:gdLst/>
            <a:ahLst/>
            <a:cxnLst/>
            <a:rect l="l" t="t" r="r" b="b"/>
            <a:pathLst>
              <a:path w="3837" h="3744" extrusionOk="0">
                <a:moveTo>
                  <a:pt x="2297" y="1"/>
                </a:moveTo>
                <a:cubicBezTo>
                  <a:pt x="2255" y="1"/>
                  <a:pt x="2216" y="19"/>
                  <a:pt x="2202" y="59"/>
                </a:cubicBezTo>
                <a:cubicBezTo>
                  <a:pt x="1743" y="1099"/>
                  <a:pt x="1172" y="1297"/>
                  <a:pt x="437" y="1297"/>
                </a:cubicBezTo>
                <a:cubicBezTo>
                  <a:pt x="371" y="1297"/>
                  <a:pt x="303" y="1296"/>
                  <a:pt x="234" y="1293"/>
                </a:cubicBezTo>
                <a:cubicBezTo>
                  <a:pt x="34" y="1293"/>
                  <a:pt x="1" y="1560"/>
                  <a:pt x="168" y="1660"/>
                </a:cubicBezTo>
                <a:cubicBezTo>
                  <a:pt x="935" y="1960"/>
                  <a:pt x="1402" y="2761"/>
                  <a:pt x="1335" y="3595"/>
                </a:cubicBezTo>
                <a:cubicBezTo>
                  <a:pt x="1354" y="3692"/>
                  <a:pt x="1431" y="3744"/>
                  <a:pt x="1510" y="3744"/>
                </a:cubicBezTo>
                <a:cubicBezTo>
                  <a:pt x="1568" y="3744"/>
                  <a:pt x="1627" y="3717"/>
                  <a:pt x="1669" y="3661"/>
                </a:cubicBezTo>
                <a:cubicBezTo>
                  <a:pt x="1802" y="3261"/>
                  <a:pt x="2102" y="2894"/>
                  <a:pt x="2503" y="2694"/>
                </a:cubicBezTo>
                <a:cubicBezTo>
                  <a:pt x="2736" y="2594"/>
                  <a:pt x="2970" y="2561"/>
                  <a:pt x="3236" y="2527"/>
                </a:cubicBezTo>
                <a:cubicBezTo>
                  <a:pt x="3303" y="2527"/>
                  <a:pt x="3377" y="2531"/>
                  <a:pt x="3449" y="2531"/>
                </a:cubicBezTo>
                <a:cubicBezTo>
                  <a:pt x="3592" y="2531"/>
                  <a:pt x="3726" y="2516"/>
                  <a:pt x="3770" y="2427"/>
                </a:cubicBezTo>
                <a:cubicBezTo>
                  <a:pt x="3837" y="2327"/>
                  <a:pt x="3803" y="2194"/>
                  <a:pt x="3703" y="2160"/>
                </a:cubicBezTo>
                <a:cubicBezTo>
                  <a:pt x="3537" y="2094"/>
                  <a:pt x="3336" y="1994"/>
                  <a:pt x="3170" y="1893"/>
                </a:cubicBezTo>
                <a:cubicBezTo>
                  <a:pt x="3003" y="1793"/>
                  <a:pt x="2836" y="1627"/>
                  <a:pt x="2703" y="1426"/>
                </a:cubicBezTo>
                <a:cubicBezTo>
                  <a:pt x="2469" y="1060"/>
                  <a:pt x="2369" y="593"/>
                  <a:pt x="2436" y="126"/>
                </a:cubicBezTo>
                <a:cubicBezTo>
                  <a:pt x="2436" y="45"/>
                  <a:pt x="2362" y="1"/>
                  <a:pt x="229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1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514479" y="457073"/>
            <a:ext cx="9645600" cy="6637200"/>
          </a:xfrm>
          <a:prstGeom prst="roundRect">
            <a:avLst>
              <a:gd name="adj" fmla="val 7376"/>
            </a:avLst>
          </a:prstGeom>
          <a:solidFill>
            <a:schemeClr val="lt2"/>
          </a:solidFill>
          <a:ln w="1143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392850" y="1531483"/>
            <a:ext cx="4974000" cy="3527400"/>
          </a:xfrm>
          <a:prstGeom prst="rect">
            <a:avLst/>
          </a:prstGeom>
        </p:spPr>
        <p:txBody>
          <a:bodyPr spcFirstLastPara="1" wrap="square" lIns="116050" tIns="116050" rIns="116050" bIns="11605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600"/>
              <a:buNone/>
              <a:defRPr sz="8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1392850" y="5245196"/>
            <a:ext cx="4872900" cy="801000"/>
          </a:xfrm>
          <a:prstGeom prst="rect">
            <a:avLst/>
          </a:prstGeom>
        </p:spPr>
        <p:txBody>
          <a:bodyPr spcFirstLastPara="1" wrap="square" lIns="116050" tIns="116050" rIns="116050" bIns="11605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/>
          <p:nvPr/>
        </p:nvSpPr>
        <p:spPr>
          <a:xfrm>
            <a:off x="523200" y="457073"/>
            <a:ext cx="9645600" cy="6637200"/>
          </a:xfrm>
          <a:prstGeom prst="roundRect">
            <a:avLst>
              <a:gd name="adj" fmla="val 7376"/>
            </a:avLst>
          </a:prstGeom>
          <a:solidFill>
            <a:schemeClr val="lt1"/>
          </a:solidFill>
          <a:ln w="1143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895650" y="695933"/>
            <a:ext cx="8900700" cy="841800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895650" y="1810525"/>
            <a:ext cx="8900700" cy="4904700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 sz="16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AutoNum type="alphaLcPeriod"/>
              <a:defRPr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AutoNum type="romanLcPeriod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AutoNum type="arabicPeriod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AutoNum type="alphaLcPeriod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AutoNum type="romanLcPeriod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AutoNum type="arabicPeriod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AutoNum type="alphaLcPeriod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oogle Shape;28;p6"/>
          <p:cNvGrpSpPr/>
          <p:nvPr/>
        </p:nvGrpSpPr>
        <p:grpSpPr>
          <a:xfrm>
            <a:off x="24" y="-420750"/>
            <a:ext cx="10691998" cy="7977401"/>
            <a:chOff x="24" y="-420750"/>
            <a:chExt cx="10691998" cy="7977401"/>
          </a:xfrm>
        </p:grpSpPr>
        <p:sp>
          <p:nvSpPr>
            <p:cNvPr id="29" name="Google Shape;29;p6"/>
            <p:cNvSpPr/>
            <p:nvPr/>
          </p:nvSpPr>
          <p:spPr>
            <a:xfrm flipH="1">
              <a:off x="24" y="6034342"/>
              <a:ext cx="10687564" cy="1522309"/>
            </a:xfrm>
            <a:custGeom>
              <a:avLst/>
              <a:gdLst/>
              <a:ahLst/>
              <a:cxnLst/>
              <a:rect l="l" t="t" r="r" b="b"/>
              <a:pathLst>
                <a:path w="79525" h="15945" extrusionOk="0">
                  <a:moveTo>
                    <a:pt x="49536" y="2002"/>
                  </a:moveTo>
                  <a:cubicBezTo>
                    <a:pt x="42865" y="3269"/>
                    <a:pt x="39096" y="9941"/>
                    <a:pt x="32424" y="10775"/>
                  </a:cubicBezTo>
                  <a:cubicBezTo>
                    <a:pt x="23685" y="12009"/>
                    <a:pt x="17847" y="3669"/>
                    <a:pt x="10342" y="1168"/>
                  </a:cubicBezTo>
                  <a:cubicBezTo>
                    <a:pt x="7039" y="0"/>
                    <a:pt x="3203" y="934"/>
                    <a:pt x="1" y="2969"/>
                  </a:cubicBezTo>
                  <a:lnTo>
                    <a:pt x="1" y="15945"/>
                  </a:lnTo>
                  <a:lnTo>
                    <a:pt x="79524" y="15945"/>
                  </a:lnTo>
                  <a:lnTo>
                    <a:pt x="79524" y="8806"/>
                  </a:lnTo>
                  <a:cubicBezTo>
                    <a:pt x="70284" y="4036"/>
                    <a:pt x="60377" y="334"/>
                    <a:pt x="49536" y="200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6"/>
            <p:cNvSpPr/>
            <p:nvPr/>
          </p:nvSpPr>
          <p:spPr>
            <a:xfrm flipH="1">
              <a:off x="4459" y="4276388"/>
              <a:ext cx="10683129" cy="2904560"/>
            </a:xfrm>
            <a:custGeom>
              <a:avLst/>
              <a:gdLst/>
              <a:ahLst/>
              <a:cxnLst/>
              <a:rect l="l" t="t" r="r" b="b"/>
              <a:pathLst>
                <a:path w="79492" h="30423" extrusionOk="0">
                  <a:moveTo>
                    <a:pt x="10342" y="19582"/>
                  </a:moveTo>
                  <a:cubicBezTo>
                    <a:pt x="17847" y="22083"/>
                    <a:pt x="23685" y="30423"/>
                    <a:pt x="32424" y="29189"/>
                  </a:cubicBezTo>
                  <a:cubicBezTo>
                    <a:pt x="39096" y="28355"/>
                    <a:pt x="42865" y="21683"/>
                    <a:pt x="49536" y="20416"/>
                  </a:cubicBezTo>
                  <a:cubicBezTo>
                    <a:pt x="60377" y="18748"/>
                    <a:pt x="70284" y="22450"/>
                    <a:pt x="79491" y="27220"/>
                  </a:cubicBezTo>
                  <a:lnTo>
                    <a:pt x="79491" y="11543"/>
                  </a:lnTo>
                  <a:cubicBezTo>
                    <a:pt x="77723" y="9708"/>
                    <a:pt x="75955" y="7773"/>
                    <a:pt x="74121" y="5838"/>
                  </a:cubicBezTo>
                  <a:cubicBezTo>
                    <a:pt x="67883" y="1"/>
                    <a:pt x="58710" y="835"/>
                    <a:pt x="53706" y="7907"/>
                  </a:cubicBezTo>
                  <a:cubicBezTo>
                    <a:pt x="48702" y="14578"/>
                    <a:pt x="41597" y="17914"/>
                    <a:pt x="33692" y="17080"/>
                  </a:cubicBezTo>
                  <a:cubicBezTo>
                    <a:pt x="24919" y="16246"/>
                    <a:pt x="20349" y="8741"/>
                    <a:pt x="13677" y="3737"/>
                  </a:cubicBezTo>
                  <a:cubicBezTo>
                    <a:pt x="9508" y="835"/>
                    <a:pt x="4504" y="1669"/>
                    <a:pt x="335" y="4171"/>
                  </a:cubicBezTo>
                  <a:cubicBezTo>
                    <a:pt x="201" y="4237"/>
                    <a:pt x="101" y="4337"/>
                    <a:pt x="1" y="4437"/>
                  </a:cubicBezTo>
                  <a:lnTo>
                    <a:pt x="1" y="21383"/>
                  </a:lnTo>
                  <a:cubicBezTo>
                    <a:pt x="3203" y="19348"/>
                    <a:pt x="7039" y="18414"/>
                    <a:pt x="10342" y="19582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6"/>
            <p:cNvSpPr/>
            <p:nvPr/>
          </p:nvSpPr>
          <p:spPr>
            <a:xfrm flipH="1">
              <a:off x="4459" y="2251027"/>
              <a:ext cx="10683129" cy="3735743"/>
            </a:xfrm>
            <a:custGeom>
              <a:avLst/>
              <a:gdLst/>
              <a:ahLst/>
              <a:cxnLst/>
              <a:rect l="l" t="t" r="r" b="b"/>
              <a:pathLst>
                <a:path w="79492" h="39129" extrusionOk="0">
                  <a:moveTo>
                    <a:pt x="62446" y="2436"/>
                  </a:moveTo>
                  <a:cubicBezTo>
                    <a:pt x="52438" y="5772"/>
                    <a:pt x="47035" y="15378"/>
                    <a:pt x="37861" y="20382"/>
                  </a:cubicBezTo>
                  <a:cubicBezTo>
                    <a:pt x="28254" y="25386"/>
                    <a:pt x="20749" y="13277"/>
                    <a:pt x="12843" y="7439"/>
                  </a:cubicBezTo>
                  <a:cubicBezTo>
                    <a:pt x="8941" y="4971"/>
                    <a:pt x="4037" y="4804"/>
                    <a:pt x="1" y="6939"/>
                  </a:cubicBezTo>
                  <a:lnTo>
                    <a:pt x="1" y="25652"/>
                  </a:lnTo>
                  <a:cubicBezTo>
                    <a:pt x="101" y="25586"/>
                    <a:pt x="201" y="25486"/>
                    <a:pt x="335" y="25386"/>
                  </a:cubicBezTo>
                  <a:cubicBezTo>
                    <a:pt x="4504" y="22884"/>
                    <a:pt x="9508" y="22050"/>
                    <a:pt x="13677" y="24952"/>
                  </a:cubicBezTo>
                  <a:cubicBezTo>
                    <a:pt x="20349" y="29956"/>
                    <a:pt x="24919" y="37461"/>
                    <a:pt x="33692" y="38295"/>
                  </a:cubicBezTo>
                  <a:cubicBezTo>
                    <a:pt x="41597" y="39129"/>
                    <a:pt x="48702" y="35793"/>
                    <a:pt x="53706" y="29122"/>
                  </a:cubicBezTo>
                  <a:cubicBezTo>
                    <a:pt x="58710" y="22050"/>
                    <a:pt x="67883" y="21216"/>
                    <a:pt x="74121" y="27053"/>
                  </a:cubicBezTo>
                  <a:cubicBezTo>
                    <a:pt x="75955" y="28988"/>
                    <a:pt x="77723" y="30923"/>
                    <a:pt x="79491" y="32758"/>
                  </a:cubicBezTo>
                  <a:lnTo>
                    <a:pt x="79491" y="12777"/>
                  </a:lnTo>
                  <a:cubicBezTo>
                    <a:pt x="75121" y="6639"/>
                    <a:pt x="70852" y="1"/>
                    <a:pt x="62446" y="2436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6"/>
            <p:cNvSpPr/>
            <p:nvPr/>
          </p:nvSpPr>
          <p:spPr>
            <a:xfrm flipH="1">
              <a:off x="4459" y="-420750"/>
              <a:ext cx="10683129" cy="5095558"/>
            </a:xfrm>
            <a:custGeom>
              <a:avLst/>
              <a:gdLst/>
              <a:ahLst/>
              <a:cxnLst/>
              <a:rect l="l" t="t" r="r" b="b"/>
              <a:pathLst>
                <a:path w="79492" h="53372" extrusionOk="0">
                  <a:moveTo>
                    <a:pt x="68717" y="13343"/>
                  </a:moveTo>
                  <a:cubicBezTo>
                    <a:pt x="56608" y="0"/>
                    <a:pt x="41597" y="19581"/>
                    <a:pt x="29922" y="25418"/>
                  </a:cubicBezTo>
                  <a:cubicBezTo>
                    <a:pt x="28421" y="25852"/>
                    <a:pt x="26853" y="25852"/>
                    <a:pt x="25352" y="25418"/>
                  </a:cubicBezTo>
                  <a:cubicBezTo>
                    <a:pt x="19081" y="23750"/>
                    <a:pt x="16179" y="17513"/>
                    <a:pt x="10742" y="15411"/>
                  </a:cubicBezTo>
                  <a:cubicBezTo>
                    <a:pt x="7640" y="14177"/>
                    <a:pt x="3470" y="14277"/>
                    <a:pt x="1" y="15678"/>
                  </a:cubicBezTo>
                  <a:lnTo>
                    <a:pt x="1" y="34925"/>
                  </a:lnTo>
                  <a:cubicBezTo>
                    <a:pt x="4037" y="32790"/>
                    <a:pt x="8941" y="32957"/>
                    <a:pt x="12843" y="35425"/>
                  </a:cubicBezTo>
                  <a:cubicBezTo>
                    <a:pt x="20749" y="41263"/>
                    <a:pt x="28254" y="53372"/>
                    <a:pt x="37861" y="48368"/>
                  </a:cubicBezTo>
                  <a:cubicBezTo>
                    <a:pt x="47035" y="43364"/>
                    <a:pt x="52438" y="33758"/>
                    <a:pt x="62446" y="30422"/>
                  </a:cubicBezTo>
                  <a:cubicBezTo>
                    <a:pt x="70852" y="27987"/>
                    <a:pt x="75121" y="34625"/>
                    <a:pt x="79491" y="40763"/>
                  </a:cubicBezTo>
                  <a:lnTo>
                    <a:pt x="79491" y="24351"/>
                  </a:lnTo>
                  <a:cubicBezTo>
                    <a:pt x="75522" y="21149"/>
                    <a:pt x="72219" y="17146"/>
                    <a:pt x="68717" y="13343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6"/>
            <p:cNvSpPr/>
            <p:nvPr/>
          </p:nvSpPr>
          <p:spPr>
            <a:xfrm flipH="1">
              <a:off x="4459" y="-420750"/>
              <a:ext cx="10687564" cy="2468155"/>
            </a:xfrm>
            <a:custGeom>
              <a:avLst/>
              <a:gdLst/>
              <a:ahLst/>
              <a:cxnLst/>
              <a:rect l="l" t="t" r="r" b="b"/>
              <a:pathLst>
                <a:path w="79525" h="25852" extrusionOk="0">
                  <a:moveTo>
                    <a:pt x="1" y="4036"/>
                  </a:moveTo>
                  <a:lnTo>
                    <a:pt x="1" y="15678"/>
                  </a:lnTo>
                  <a:cubicBezTo>
                    <a:pt x="3503" y="14277"/>
                    <a:pt x="7673" y="14177"/>
                    <a:pt x="10775" y="15411"/>
                  </a:cubicBezTo>
                  <a:cubicBezTo>
                    <a:pt x="16212" y="17513"/>
                    <a:pt x="19114" y="23750"/>
                    <a:pt x="25385" y="25418"/>
                  </a:cubicBezTo>
                  <a:cubicBezTo>
                    <a:pt x="26886" y="25852"/>
                    <a:pt x="28454" y="25852"/>
                    <a:pt x="29955" y="25418"/>
                  </a:cubicBezTo>
                  <a:cubicBezTo>
                    <a:pt x="41630" y="19581"/>
                    <a:pt x="56641" y="0"/>
                    <a:pt x="68750" y="13343"/>
                  </a:cubicBezTo>
                  <a:cubicBezTo>
                    <a:pt x="72252" y="17146"/>
                    <a:pt x="75555" y="21149"/>
                    <a:pt x="79524" y="24351"/>
                  </a:cubicBezTo>
                  <a:lnTo>
                    <a:pt x="79524" y="4036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6"/>
            <p:cNvSpPr/>
            <p:nvPr/>
          </p:nvSpPr>
          <p:spPr>
            <a:xfrm>
              <a:off x="6814100" y="225675"/>
              <a:ext cx="3730780" cy="3433184"/>
            </a:xfrm>
            <a:custGeom>
              <a:avLst/>
              <a:gdLst/>
              <a:ahLst/>
              <a:cxnLst/>
              <a:rect l="l" t="t" r="r" b="b"/>
              <a:pathLst>
                <a:path w="23418" h="21550" extrusionOk="0">
                  <a:moveTo>
                    <a:pt x="12042" y="4404"/>
                  </a:moveTo>
                  <a:lnTo>
                    <a:pt x="16879" y="0"/>
                  </a:lnTo>
                  <a:lnTo>
                    <a:pt x="16245" y="6071"/>
                  </a:lnTo>
                  <a:lnTo>
                    <a:pt x="23250" y="8673"/>
                  </a:lnTo>
                  <a:lnTo>
                    <a:pt x="17213" y="10141"/>
                  </a:lnTo>
                  <a:lnTo>
                    <a:pt x="23417" y="16712"/>
                  </a:lnTo>
                  <a:lnTo>
                    <a:pt x="15478" y="14511"/>
                  </a:lnTo>
                  <a:lnTo>
                    <a:pt x="11509" y="21549"/>
                  </a:lnTo>
                  <a:lnTo>
                    <a:pt x="8907" y="14244"/>
                  </a:lnTo>
                  <a:lnTo>
                    <a:pt x="3903" y="17413"/>
                  </a:lnTo>
                  <a:lnTo>
                    <a:pt x="6372" y="11075"/>
                  </a:lnTo>
                  <a:lnTo>
                    <a:pt x="0" y="9040"/>
                  </a:lnTo>
                  <a:lnTo>
                    <a:pt x="6872" y="6138"/>
                  </a:lnTo>
                  <a:lnTo>
                    <a:pt x="6438" y="23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35;p6"/>
          <p:cNvSpPr/>
          <p:nvPr/>
        </p:nvSpPr>
        <p:spPr>
          <a:xfrm>
            <a:off x="2008125" y="457075"/>
            <a:ext cx="6667800" cy="6667800"/>
          </a:xfrm>
          <a:prstGeom prst="ellipse">
            <a:avLst/>
          </a:prstGeom>
          <a:solidFill>
            <a:schemeClr val="lt1"/>
          </a:solidFill>
          <a:ln w="1143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2691813" y="1959025"/>
            <a:ext cx="5290200" cy="3651300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80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/>
          <p:nvPr/>
        </p:nvSpPr>
        <p:spPr>
          <a:xfrm>
            <a:off x="882781" y="3779995"/>
            <a:ext cx="554218" cy="600427"/>
          </a:xfrm>
          <a:custGeom>
            <a:avLst/>
            <a:gdLst/>
            <a:ahLst/>
            <a:cxnLst/>
            <a:rect l="l" t="t" r="r" b="b"/>
            <a:pathLst>
              <a:path w="5805" h="6289" extrusionOk="0">
                <a:moveTo>
                  <a:pt x="2952" y="0"/>
                </a:moveTo>
                <a:cubicBezTo>
                  <a:pt x="2827" y="0"/>
                  <a:pt x="2702" y="75"/>
                  <a:pt x="2669" y="225"/>
                </a:cubicBezTo>
                <a:lnTo>
                  <a:pt x="2402" y="1560"/>
                </a:lnTo>
                <a:cubicBezTo>
                  <a:pt x="2335" y="2027"/>
                  <a:pt x="2002" y="2394"/>
                  <a:pt x="1568" y="2527"/>
                </a:cubicBezTo>
                <a:lnTo>
                  <a:pt x="334" y="2861"/>
                </a:lnTo>
                <a:cubicBezTo>
                  <a:pt x="0" y="2927"/>
                  <a:pt x="0" y="3361"/>
                  <a:pt x="334" y="3428"/>
                </a:cubicBezTo>
                <a:lnTo>
                  <a:pt x="1568" y="3761"/>
                </a:lnTo>
                <a:cubicBezTo>
                  <a:pt x="2002" y="3895"/>
                  <a:pt x="2335" y="4262"/>
                  <a:pt x="2402" y="4729"/>
                </a:cubicBezTo>
                <a:lnTo>
                  <a:pt x="2669" y="6063"/>
                </a:lnTo>
                <a:cubicBezTo>
                  <a:pt x="2702" y="6213"/>
                  <a:pt x="2827" y="6288"/>
                  <a:pt x="2952" y="6288"/>
                </a:cubicBezTo>
                <a:cubicBezTo>
                  <a:pt x="3077" y="6288"/>
                  <a:pt x="3202" y="6213"/>
                  <a:pt x="3236" y="6063"/>
                </a:cubicBezTo>
                <a:lnTo>
                  <a:pt x="3503" y="4595"/>
                </a:lnTo>
                <a:cubicBezTo>
                  <a:pt x="3536" y="4228"/>
                  <a:pt x="3836" y="3895"/>
                  <a:pt x="4203" y="3761"/>
                </a:cubicBezTo>
                <a:lnTo>
                  <a:pt x="5571" y="3428"/>
                </a:lnTo>
                <a:cubicBezTo>
                  <a:pt x="5804" y="3328"/>
                  <a:pt x="5804" y="2961"/>
                  <a:pt x="5571" y="2861"/>
                </a:cubicBezTo>
                <a:lnTo>
                  <a:pt x="4203" y="2527"/>
                </a:lnTo>
                <a:cubicBezTo>
                  <a:pt x="3836" y="2394"/>
                  <a:pt x="3536" y="2060"/>
                  <a:pt x="3503" y="1693"/>
                </a:cubicBezTo>
                <a:lnTo>
                  <a:pt x="3236" y="225"/>
                </a:lnTo>
                <a:cubicBezTo>
                  <a:pt x="3202" y="75"/>
                  <a:pt x="3077" y="0"/>
                  <a:pt x="295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6"/>
          <p:cNvSpPr/>
          <p:nvPr/>
        </p:nvSpPr>
        <p:spPr>
          <a:xfrm>
            <a:off x="9433401" y="3182719"/>
            <a:ext cx="554218" cy="597276"/>
          </a:xfrm>
          <a:custGeom>
            <a:avLst/>
            <a:gdLst/>
            <a:ahLst/>
            <a:cxnLst/>
            <a:rect l="l" t="t" r="r" b="b"/>
            <a:pathLst>
              <a:path w="5805" h="6256" extrusionOk="0">
                <a:moveTo>
                  <a:pt x="2919" y="1"/>
                </a:moveTo>
                <a:cubicBezTo>
                  <a:pt x="2794" y="1"/>
                  <a:pt x="2669" y="76"/>
                  <a:pt x="2636" y="226"/>
                </a:cubicBezTo>
                <a:lnTo>
                  <a:pt x="2402" y="1527"/>
                </a:lnTo>
                <a:cubicBezTo>
                  <a:pt x="2335" y="1994"/>
                  <a:pt x="2002" y="2361"/>
                  <a:pt x="1568" y="2528"/>
                </a:cubicBezTo>
                <a:lnTo>
                  <a:pt x="301" y="2828"/>
                </a:lnTo>
                <a:cubicBezTo>
                  <a:pt x="0" y="2895"/>
                  <a:pt x="0" y="3362"/>
                  <a:pt x="301" y="3428"/>
                </a:cubicBezTo>
                <a:lnTo>
                  <a:pt x="1568" y="3762"/>
                </a:lnTo>
                <a:cubicBezTo>
                  <a:pt x="2002" y="3895"/>
                  <a:pt x="2335" y="4262"/>
                  <a:pt x="2402" y="4729"/>
                </a:cubicBezTo>
                <a:lnTo>
                  <a:pt x="2636" y="6030"/>
                </a:lnTo>
                <a:cubicBezTo>
                  <a:pt x="2669" y="6180"/>
                  <a:pt x="2794" y="6255"/>
                  <a:pt x="2919" y="6255"/>
                </a:cubicBezTo>
                <a:cubicBezTo>
                  <a:pt x="3044" y="6255"/>
                  <a:pt x="3169" y="6180"/>
                  <a:pt x="3203" y="6030"/>
                </a:cubicBezTo>
                <a:lnTo>
                  <a:pt x="3469" y="4596"/>
                </a:lnTo>
                <a:cubicBezTo>
                  <a:pt x="3536" y="4196"/>
                  <a:pt x="3803" y="3862"/>
                  <a:pt x="4203" y="3762"/>
                </a:cubicBezTo>
                <a:lnTo>
                  <a:pt x="5571" y="3428"/>
                </a:lnTo>
                <a:cubicBezTo>
                  <a:pt x="5804" y="3295"/>
                  <a:pt x="5804" y="2961"/>
                  <a:pt x="5571" y="2861"/>
                </a:cubicBezTo>
                <a:lnTo>
                  <a:pt x="4203" y="2494"/>
                </a:lnTo>
                <a:cubicBezTo>
                  <a:pt x="3803" y="2394"/>
                  <a:pt x="3536" y="2061"/>
                  <a:pt x="3469" y="1660"/>
                </a:cubicBezTo>
                <a:lnTo>
                  <a:pt x="3203" y="226"/>
                </a:lnTo>
                <a:cubicBezTo>
                  <a:pt x="3169" y="76"/>
                  <a:pt x="3044" y="1"/>
                  <a:pt x="291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6"/>
          <p:cNvSpPr/>
          <p:nvPr/>
        </p:nvSpPr>
        <p:spPr>
          <a:xfrm>
            <a:off x="2420387" y="6531891"/>
            <a:ext cx="445952" cy="477744"/>
          </a:xfrm>
          <a:custGeom>
            <a:avLst/>
            <a:gdLst/>
            <a:ahLst/>
            <a:cxnLst/>
            <a:rect l="l" t="t" r="r" b="b"/>
            <a:pathLst>
              <a:path w="4671" h="5004" extrusionOk="0">
                <a:moveTo>
                  <a:pt x="2419" y="0"/>
                </a:moveTo>
                <a:cubicBezTo>
                  <a:pt x="2319" y="0"/>
                  <a:pt x="2219" y="67"/>
                  <a:pt x="2202" y="200"/>
                </a:cubicBezTo>
                <a:lnTo>
                  <a:pt x="1935" y="1234"/>
                </a:lnTo>
                <a:cubicBezTo>
                  <a:pt x="1868" y="1601"/>
                  <a:pt x="1602" y="1868"/>
                  <a:pt x="1268" y="1968"/>
                </a:cubicBezTo>
                <a:lnTo>
                  <a:pt x="234" y="2202"/>
                </a:lnTo>
                <a:cubicBezTo>
                  <a:pt x="0" y="2235"/>
                  <a:pt x="0" y="2602"/>
                  <a:pt x="234" y="2669"/>
                </a:cubicBezTo>
                <a:lnTo>
                  <a:pt x="1235" y="2969"/>
                </a:lnTo>
                <a:cubicBezTo>
                  <a:pt x="1568" y="3069"/>
                  <a:pt x="1802" y="3369"/>
                  <a:pt x="1868" y="3736"/>
                </a:cubicBezTo>
                <a:lnTo>
                  <a:pt x="2002" y="4804"/>
                </a:lnTo>
                <a:cubicBezTo>
                  <a:pt x="2019" y="4937"/>
                  <a:pt x="2127" y="5004"/>
                  <a:pt x="2235" y="5004"/>
                </a:cubicBezTo>
                <a:cubicBezTo>
                  <a:pt x="2344" y="5004"/>
                  <a:pt x="2452" y="4937"/>
                  <a:pt x="2469" y="4804"/>
                </a:cubicBezTo>
                <a:lnTo>
                  <a:pt x="2736" y="3669"/>
                </a:lnTo>
                <a:cubicBezTo>
                  <a:pt x="2769" y="3369"/>
                  <a:pt x="3003" y="3136"/>
                  <a:pt x="3303" y="3036"/>
                </a:cubicBezTo>
                <a:lnTo>
                  <a:pt x="4404" y="2835"/>
                </a:lnTo>
                <a:cubicBezTo>
                  <a:pt x="4670" y="2769"/>
                  <a:pt x="4670" y="2402"/>
                  <a:pt x="4404" y="2335"/>
                </a:cubicBezTo>
                <a:lnTo>
                  <a:pt x="3336" y="2035"/>
                </a:lnTo>
                <a:cubicBezTo>
                  <a:pt x="3036" y="1901"/>
                  <a:pt x="2836" y="1668"/>
                  <a:pt x="2802" y="1334"/>
                </a:cubicBezTo>
                <a:lnTo>
                  <a:pt x="2636" y="200"/>
                </a:lnTo>
                <a:cubicBezTo>
                  <a:pt x="2619" y="67"/>
                  <a:pt x="2519" y="0"/>
                  <a:pt x="241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6"/>
          <p:cNvSpPr/>
          <p:nvPr/>
        </p:nvSpPr>
        <p:spPr>
          <a:xfrm flipH="1">
            <a:off x="2229598" y="204199"/>
            <a:ext cx="636752" cy="597272"/>
          </a:xfrm>
          <a:custGeom>
            <a:avLst/>
            <a:gdLst/>
            <a:ahLst/>
            <a:cxnLst/>
            <a:rect l="l" t="t" r="r" b="b"/>
            <a:pathLst>
              <a:path w="4738" h="5005" extrusionOk="0">
                <a:moveTo>
                  <a:pt x="2419" y="1"/>
                </a:moveTo>
                <a:cubicBezTo>
                  <a:pt x="2319" y="1"/>
                  <a:pt x="2219" y="67"/>
                  <a:pt x="2202" y="201"/>
                </a:cubicBezTo>
                <a:lnTo>
                  <a:pt x="1935" y="1235"/>
                </a:lnTo>
                <a:cubicBezTo>
                  <a:pt x="1868" y="1602"/>
                  <a:pt x="1601" y="1902"/>
                  <a:pt x="1235" y="1969"/>
                </a:cubicBezTo>
                <a:lnTo>
                  <a:pt x="234" y="2202"/>
                </a:lnTo>
                <a:cubicBezTo>
                  <a:pt x="0" y="2269"/>
                  <a:pt x="0" y="2602"/>
                  <a:pt x="234" y="2669"/>
                </a:cubicBezTo>
                <a:lnTo>
                  <a:pt x="1235" y="2969"/>
                </a:lnTo>
                <a:cubicBezTo>
                  <a:pt x="1568" y="3069"/>
                  <a:pt x="1802" y="3403"/>
                  <a:pt x="1835" y="3770"/>
                </a:cubicBezTo>
                <a:lnTo>
                  <a:pt x="2002" y="4804"/>
                </a:lnTo>
                <a:cubicBezTo>
                  <a:pt x="2018" y="4937"/>
                  <a:pt x="2118" y="5004"/>
                  <a:pt x="2223" y="5004"/>
                </a:cubicBezTo>
                <a:cubicBezTo>
                  <a:pt x="2327" y="5004"/>
                  <a:pt x="2435" y="4937"/>
                  <a:pt x="2469" y="4804"/>
                </a:cubicBezTo>
                <a:lnTo>
                  <a:pt x="2736" y="3703"/>
                </a:lnTo>
                <a:cubicBezTo>
                  <a:pt x="2769" y="3370"/>
                  <a:pt x="3002" y="3136"/>
                  <a:pt x="3303" y="3069"/>
                </a:cubicBezTo>
                <a:lnTo>
                  <a:pt x="4403" y="2836"/>
                </a:lnTo>
                <a:cubicBezTo>
                  <a:pt x="4737" y="2836"/>
                  <a:pt x="4737" y="2336"/>
                  <a:pt x="4403" y="2336"/>
                </a:cubicBezTo>
                <a:lnTo>
                  <a:pt x="3336" y="2035"/>
                </a:lnTo>
                <a:cubicBezTo>
                  <a:pt x="3036" y="1935"/>
                  <a:pt x="2836" y="1668"/>
                  <a:pt x="2802" y="1335"/>
                </a:cubicBezTo>
                <a:lnTo>
                  <a:pt x="2636" y="201"/>
                </a:lnTo>
                <a:cubicBezTo>
                  <a:pt x="2619" y="67"/>
                  <a:pt x="2519" y="1"/>
                  <a:pt x="241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6"/>
          <p:cNvSpPr/>
          <p:nvPr/>
        </p:nvSpPr>
        <p:spPr>
          <a:xfrm>
            <a:off x="933704" y="1959028"/>
            <a:ext cx="452349" cy="480990"/>
          </a:xfrm>
          <a:custGeom>
            <a:avLst/>
            <a:gdLst/>
            <a:ahLst/>
            <a:cxnLst/>
            <a:rect l="l" t="t" r="r" b="b"/>
            <a:pathLst>
              <a:path w="4738" h="5038" extrusionOk="0">
                <a:moveTo>
                  <a:pt x="2419" y="0"/>
                </a:moveTo>
                <a:cubicBezTo>
                  <a:pt x="2319" y="0"/>
                  <a:pt x="2219" y="67"/>
                  <a:pt x="2202" y="201"/>
                </a:cubicBezTo>
                <a:lnTo>
                  <a:pt x="1969" y="1235"/>
                </a:lnTo>
                <a:cubicBezTo>
                  <a:pt x="1902" y="1602"/>
                  <a:pt x="1602" y="1868"/>
                  <a:pt x="1268" y="1969"/>
                </a:cubicBezTo>
                <a:lnTo>
                  <a:pt x="268" y="2169"/>
                </a:lnTo>
                <a:cubicBezTo>
                  <a:pt x="1" y="2235"/>
                  <a:pt x="1" y="2602"/>
                  <a:pt x="268" y="2669"/>
                </a:cubicBezTo>
                <a:lnTo>
                  <a:pt x="1235" y="2969"/>
                </a:lnTo>
                <a:cubicBezTo>
                  <a:pt x="1602" y="3069"/>
                  <a:pt x="1835" y="3403"/>
                  <a:pt x="1869" y="3770"/>
                </a:cubicBezTo>
                <a:lnTo>
                  <a:pt x="2002" y="4837"/>
                </a:lnTo>
                <a:cubicBezTo>
                  <a:pt x="2019" y="4971"/>
                  <a:pt x="2127" y="5037"/>
                  <a:pt x="2236" y="5037"/>
                </a:cubicBezTo>
                <a:cubicBezTo>
                  <a:pt x="2344" y="5037"/>
                  <a:pt x="2453" y="4971"/>
                  <a:pt x="2469" y="4837"/>
                </a:cubicBezTo>
                <a:lnTo>
                  <a:pt x="2736" y="3703"/>
                </a:lnTo>
                <a:cubicBezTo>
                  <a:pt x="2803" y="3403"/>
                  <a:pt x="3003" y="3169"/>
                  <a:pt x="3337" y="3069"/>
                </a:cubicBezTo>
                <a:lnTo>
                  <a:pt x="4404" y="2836"/>
                </a:lnTo>
                <a:cubicBezTo>
                  <a:pt x="4415" y="2837"/>
                  <a:pt x="4425" y="2837"/>
                  <a:pt x="4435" y="2837"/>
                </a:cubicBezTo>
                <a:cubicBezTo>
                  <a:pt x="4737" y="2837"/>
                  <a:pt x="4727" y="2368"/>
                  <a:pt x="4404" y="2335"/>
                </a:cubicBezTo>
                <a:lnTo>
                  <a:pt x="3337" y="2035"/>
                </a:lnTo>
                <a:cubicBezTo>
                  <a:pt x="3070" y="1902"/>
                  <a:pt x="2836" y="1668"/>
                  <a:pt x="2803" y="1335"/>
                </a:cubicBezTo>
                <a:lnTo>
                  <a:pt x="2636" y="201"/>
                </a:lnTo>
                <a:cubicBezTo>
                  <a:pt x="2619" y="67"/>
                  <a:pt x="2519" y="0"/>
                  <a:pt x="241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6"/>
          <p:cNvSpPr/>
          <p:nvPr/>
        </p:nvSpPr>
        <p:spPr>
          <a:xfrm>
            <a:off x="9176248" y="4988110"/>
            <a:ext cx="445952" cy="477840"/>
          </a:xfrm>
          <a:custGeom>
            <a:avLst/>
            <a:gdLst/>
            <a:ahLst/>
            <a:cxnLst/>
            <a:rect l="l" t="t" r="r" b="b"/>
            <a:pathLst>
              <a:path w="4671" h="5005" extrusionOk="0">
                <a:moveTo>
                  <a:pt x="2402" y="1"/>
                </a:moveTo>
                <a:cubicBezTo>
                  <a:pt x="2294" y="1"/>
                  <a:pt x="2185" y="68"/>
                  <a:pt x="2169" y="201"/>
                </a:cubicBezTo>
                <a:lnTo>
                  <a:pt x="1935" y="1235"/>
                </a:lnTo>
                <a:cubicBezTo>
                  <a:pt x="1868" y="1602"/>
                  <a:pt x="1602" y="1869"/>
                  <a:pt x="1235" y="1969"/>
                </a:cubicBezTo>
                <a:lnTo>
                  <a:pt x="234" y="2169"/>
                </a:lnTo>
                <a:cubicBezTo>
                  <a:pt x="0" y="2236"/>
                  <a:pt x="0" y="2603"/>
                  <a:pt x="234" y="2670"/>
                </a:cubicBezTo>
                <a:lnTo>
                  <a:pt x="1201" y="2970"/>
                </a:lnTo>
                <a:cubicBezTo>
                  <a:pt x="1568" y="3070"/>
                  <a:pt x="1802" y="3370"/>
                  <a:pt x="1835" y="3737"/>
                </a:cubicBezTo>
                <a:lnTo>
                  <a:pt x="2002" y="4804"/>
                </a:lnTo>
                <a:cubicBezTo>
                  <a:pt x="2019" y="4938"/>
                  <a:pt x="2119" y="5005"/>
                  <a:pt x="2219" y="5005"/>
                </a:cubicBezTo>
                <a:cubicBezTo>
                  <a:pt x="2319" y="5005"/>
                  <a:pt x="2419" y="4938"/>
                  <a:pt x="2435" y="4804"/>
                </a:cubicBezTo>
                <a:lnTo>
                  <a:pt x="2702" y="3670"/>
                </a:lnTo>
                <a:cubicBezTo>
                  <a:pt x="2769" y="3370"/>
                  <a:pt x="3003" y="3137"/>
                  <a:pt x="3303" y="3036"/>
                </a:cubicBezTo>
                <a:lnTo>
                  <a:pt x="4404" y="2836"/>
                </a:lnTo>
                <a:cubicBezTo>
                  <a:pt x="4670" y="2770"/>
                  <a:pt x="4670" y="2403"/>
                  <a:pt x="4404" y="2336"/>
                </a:cubicBezTo>
                <a:lnTo>
                  <a:pt x="3336" y="2036"/>
                </a:lnTo>
                <a:cubicBezTo>
                  <a:pt x="3036" y="1902"/>
                  <a:pt x="2836" y="1669"/>
                  <a:pt x="2802" y="1335"/>
                </a:cubicBezTo>
                <a:lnTo>
                  <a:pt x="2636" y="201"/>
                </a:lnTo>
                <a:cubicBezTo>
                  <a:pt x="2619" y="68"/>
                  <a:pt x="2511" y="1"/>
                  <a:pt x="240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6"/>
          <p:cNvSpPr/>
          <p:nvPr/>
        </p:nvSpPr>
        <p:spPr>
          <a:xfrm>
            <a:off x="7804712" y="6643778"/>
            <a:ext cx="445952" cy="477744"/>
          </a:xfrm>
          <a:custGeom>
            <a:avLst/>
            <a:gdLst/>
            <a:ahLst/>
            <a:cxnLst/>
            <a:rect l="l" t="t" r="r" b="b"/>
            <a:pathLst>
              <a:path w="4671" h="5004" extrusionOk="0">
                <a:moveTo>
                  <a:pt x="2419" y="0"/>
                </a:moveTo>
                <a:cubicBezTo>
                  <a:pt x="2319" y="0"/>
                  <a:pt x="2219" y="67"/>
                  <a:pt x="2202" y="200"/>
                </a:cubicBezTo>
                <a:lnTo>
                  <a:pt x="1935" y="1234"/>
                </a:lnTo>
                <a:cubicBezTo>
                  <a:pt x="1868" y="1601"/>
                  <a:pt x="1602" y="1868"/>
                  <a:pt x="1268" y="1968"/>
                </a:cubicBezTo>
                <a:lnTo>
                  <a:pt x="234" y="2202"/>
                </a:lnTo>
                <a:cubicBezTo>
                  <a:pt x="0" y="2235"/>
                  <a:pt x="0" y="2602"/>
                  <a:pt x="234" y="2669"/>
                </a:cubicBezTo>
                <a:lnTo>
                  <a:pt x="1235" y="2969"/>
                </a:lnTo>
                <a:cubicBezTo>
                  <a:pt x="1568" y="3069"/>
                  <a:pt x="1802" y="3369"/>
                  <a:pt x="1868" y="3736"/>
                </a:cubicBezTo>
                <a:lnTo>
                  <a:pt x="2002" y="4804"/>
                </a:lnTo>
                <a:cubicBezTo>
                  <a:pt x="2019" y="4937"/>
                  <a:pt x="2127" y="5004"/>
                  <a:pt x="2235" y="5004"/>
                </a:cubicBezTo>
                <a:cubicBezTo>
                  <a:pt x="2344" y="5004"/>
                  <a:pt x="2452" y="4937"/>
                  <a:pt x="2469" y="4804"/>
                </a:cubicBezTo>
                <a:lnTo>
                  <a:pt x="2736" y="3669"/>
                </a:lnTo>
                <a:cubicBezTo>
                  <a:pt x="2769" y="3369"/>
                  <a:pt x="3003" y="3136"/>
                  <a:pt x="3303" y="3036"/>
                </a:cubicBezTo>
                <a:lnTo>
                  <a:pt x="4404" y="2835"/>
                </a:lnTo>
                <a:cubicBezTo>
                  <a:pt x="4670" y="2769"/>
                  <a:pt x="4670" y="2402"/>
                  <a:pt x="4404" y="2335"/>
                </a:cubicBezTo>
                <a:lnTo>
                  <a:pt x="3336" y="2035"/>
                </a:lnTo>
                <a:cubicBezTo>
                  <a:pt x="3036" y="1901"/>
                  <a:pt x="2836" y="1668"/>
                  <a:pt x="2802" y="1334"/>
                </a:cubicBezTo>
                <a:lnTo>
                  <a:pt x="2636" y="200"/>
                </a:lnTo>
                <a:cubicBezTo>
                  <a:pt x="2619" y="67"/>
                  <a:pt x="2519" y="0"/>
                  <a:pt x="241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/>
          <p:nvPr/>
        </p:nvSpPr>
        <p:spPr>
          <a:xfrm>
            <a:off x="523200" y="457073"/>
            <a:ext cx="9645600" cy="6637200"/>
          </a:xfrm>
          <a:prstGeom prst="roundRect">
            <a:avLst>
              <a:gd name="adj" fmla="val 7376"/>
            </a:avLst>
          </a:prstGeom>
          <a:solidFill>
            <a:schemeClr val="lt1"/>
          </a:solidFill>
          <a:ln w="1143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895650" y="695917"/>
            <a:ext cx="8900700" cy="1685400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1"/>
          </p:nvPr>
        </p:nvSpPr>
        <p:spPr>
          <a:xfrm>
            <a:off x="895650" y="2724925"/>
            <a:ext cx="8900700" cy="3675900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Char char="●"/>
              <a:defRPr sz="16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accent3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oogle Shape;55;p9"/>
          <p:cNvGrpSpPr/>
          <p:nvPr/>
        </p:nvGrpSpPr>
        <p:grpSpPr>
          <a:xfrm>
            <a:off x="94" y="-6359"/>
            <a:ext cx="10692002" cy="7559845"/>
            <a:chOff x="-2735350" y="5890488"/>
            <a:chExt cx="1988100" cy="1988125"/>
          </a:xfrm>
        </p:grpSpPr>
        <p:sp>
          <p:nvSpPr>
            <p:cNvPr id="56" name="Google Shape;56;p9"/>
            <p:cNvSpPr/>
            <p:nvPr/>
          </p:nvSpPr>
          <p:spPr>
            <a:xfrm>
              <a:off x="-2735350" y="7496388"/>
              <a:ext cx="1988100" cy="382225"/>
            </a:xfrm>
            <a:custGeom>
              <a:avLst/>
              <a:gdLst/>
              <a:ahLst/>
              <a:cxnLst/>
              <a:rect l="l" t="t" r="r" b="b"/>
              <a:pathLst>
                <a:path w="79524" h="15289" extrusionOk="0">
                  <a:moveTo>
                    <a:pt x="7299" y="1"/>
                  </a:moveTo>
                  <a:cubicBezTo>
                    <a:pt x="4831" y="1"/>
                    <a:pt x="2268" y="886"/>
                    <a:pt x="0" y="2312"/>
                  </a:cubicBezTo>
                  <a:lnTo>
                    <a:pt x="0" y="15288"/>
                  </a:lnTo>
                  <a:lnTo>
                    <a:pt x="79524" y="15288"/>
                  </a:lnTo>
                  <a:lnTo>
                    <a:pt x="79524" y="8117"/>
                  </a:lnTo>
                  <a:cubicBezTo>
                    <a:pt x="71822" y="4168"/>
                    <a:pt x="63680" y="939"/>
                    <a:pt x="54904" y="939"/>
                  </a:cubicBezTo>
                  <a:cubicBezTo>
                    <a:pt x="53152" y="939"/>
                    <a:pt x="51374" y="1067"/>
                    <a:pt x="49569" y="1345"/>
                  </a:cubicBezTo>
                  <a:cubicBezTo>
                    <a:pt x="42898" y="2613"/>
                    <a:pt x="39128" y="9284"/>
                    <a:pt x="32457" y="10118"/>
                  </a:cubicBezTo>
                  <a:cubicBezTo>
                    <a:pt x="31861" y="10202"/>
                    <a:pt x="31278" y="10242"/>
                    <a:pt x="30708" y="10242"/>
                  </a:cubicBezTo>
                  <a:cubicBezTo>
                    <a:pt x="22913" y="10242"/>
                    <a:pt x="17368" y="2842"/>
                    <a:pt x="10374" y="511"/>
                  </a:cubicBezTo>
                  <a:cubicBezTo>
                    <a:pt x="9387" y="162"/>
                    <a:pt x="8351" y="1"/>
                    <a:pt x="72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9"/>
            <p:cNvSpPr/>
            <p:nvPr/>
          </p:nvSpPr>
          <p:spPr>
            <a:xfrm>
              <a:off x="-2735350" y="7067113"/>
              <a:ext cx="1988100" cy="685325"/>
            </a:xfrm>
            <a:custGeom>
              <a:avLst/>
              <a:gdLst/>
              <a:ahLst/>
              <a:cxnLst/>
              <a:rect l="l" t="t" r="r" b="b"/>
              <a:pathLst>
                <a:path w="79524" h="27413" extrusionOk="0">
                  <a:moveTo>
                    <a:pt x="7828" y="0"/>
                  </a:moveTo>
                  <a:cubicBezTo>
                    <a:pt x="5274" y="0"/>
                    <a:pt x="2691" y="877"/>
                    <a:pt x="367" y="2271"/>
                  </a:cubicBezTo>
                  <a:cubicBezTo>
                    <a:pt x="234" y="2338"/>
                    <a:pt x="134" y="2438"/>
                    <a:pt x="0" y="2538"/>
                  </a:cubicBezTo>
                  <a:lnTo>
                    <a:pt x="0" y="19483"/>
                  </a:lnTo>
                  <a:cubicBezTo>
                    <a:pt x="2268" y="18057"/>
                    <a:pt x="4831" y="17172"/>
                    <a:pt x="7299" y="17172"/>
                  </a:cubicBezTo>
                  <a:cubicBezTo>
                    <a:pt x="8351" y="17172"/>
                    <a:pt x="9387" y="17333"/>
                    <a:pt x="10374" y="17682"/>
                  </a:cubicBezTo>
                  <a:cubicBezTo>
                    <a:pt x="17368" y="20013"/>
                    <a:pt x="22913" y="27413"/>
                    <a:pt x="30708" y="27413"/>
                  </a:cubicBezTo>
                  <a:cubicBezTo>
                    <a:pt x="31278" y="27413"/>
                    <a:pt x="31861" y="27373"/>
                    <a:pt x="32457" y="27289"/>
                  </a:cubicBezTo>
                  <a:cubicBezTo>
                    <a:pt x="39128" y="26455"/>
                    <a:pt x="42898" y="19784"/>
                    <a:pt x="49569" y="18516"/>
                  </a:cubicBezTo>
                  <a:cubicBezTo>
                    <a:pt x="51374" y="18238"/>
                    <a:pt x="53152" y="18110"/>
                    <a:pt x="54904" y="18110"/>
                  </a:cubicBezTo>
                  <a:cubicBezTo>
                    <a:pt x="63680" y="18110"/>
                    <a:pt x="71822" y="21339"/>
                    <a:pt x="79524" y="25288"/>
                  </a:cubicBezTo>
                  <a:lnTo>
                    <a:pt x="79524" y="9643"/>
                  </a:lnTo>
                  <a:cubicBezTo>
                    <a:pt x="77722" y="7808"/>
                    <a:pt x="75988" y="5874"/>
                    <a:pt x="74153" y="3939"/>
                  </a:cubicBezTo>
                  <a:cubicBezTo>
                    <a:pt x="71384" y="1348"/>
                    <a:pt x="68037" y="71"/>
                    <a:pt x="64732" y="71"/>
                  </a:cubicBezTo>
                  <a:cubicBezTo>
                    <a:pt x="60593" y="71"/>
                    <a:pt x="56521" y="2075"/>
                    <a:pt x="53739" y="6007"/>
                  </a:cubicBezTo>
                  <a:cubicBezTo>
                    <a:pt x="49241" y="12005"/>
                    <a:pt x="43044" y="15306"/>
                    <a:pt x="36094" y="15306"/>
                  </a:cubicBezTo>
                  <a:cubicBezTo>
                    <a:pt x="35313" y="15306"/>
                    <a:pt x="34523" y="15265"/>
                    <a:pt x="33724" y="15180"/>
                  </a:cubicBezTo>
                  <a:cubicBezTo>
                    <a:pt x="24951" y="14346"/>
                    <a:pt x="20381" y="6841"/>
                    <a:pt x="13710" y="1837"/>
                  </a:cubicBezTo>
                  <a:cubicBezTo>
                    <a:pt x="11864" y="553"/>
                    <a:pt x="9856" y="0"/>
                    <a:pt x="78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9"/>
            <p:cNvSpPr/>
            <p:nvPr/>
          </p:nvSpPr>
          <p:spPr>
            <a:xfrm>
              <a:off x="-2735350" y="6537238"/>
              <a:ext cx="1988100" cy="912550"/>
            </a:xfrm>
            <a:custGeom>
              <a:avLst/>
              <a:gdLst/>
              <a:ahLst/>
              <a:cxnLst/>
              <a:rect l="l" t="t" r="r" b="b"/>
              <a:pathLst>
                <a:path w="79524" h="36502" extrusionOk="0">
                  <a:moveTo>
                    <a:pt x="65894" y="0"/>
                  </a:moveTo>
                  <a:cubicBezTo>
                    <a:pt x="64834" y="0"/>
                    <a:pt x="63700" y="162"/>
                    <a:pt x="62478" y="516"/>
                  </a:cubicBezTo>
                  <a:cubicBezTo>
                    <a:pt x="52471" y="3852"/>
                    <a:pt x="47067" y="13459"/>
                    <a:pt x="37894" y="18463"/>
                  </a:cubicBezTo>
                  <a:cubicBezTo>
                    <a:pt x="36311" y="19287"/>
                    <a:pt x="34786" y="19647"/>
                    <a:pt x="33306" y="19647"/>
                  </a:cubicBezTo>
                  <a:cubicBezTo>
                    <a:pt x="25803" y="19647"/>
                    <a:pt x="19479" y="10396"/>
                    <a:pt x="12876" y="5520"/>
                  </a:cubicBezTo>
                  <a:cubicBezTo>
                    <a:pt x="10777" y="4193"/>
                    <a:pt x="8389" y="3521"/>
                    <a:pt x="5997" y="3521"/>
                  </a:cubicBezTo>
                  <a:cubicBezTo>
                    <a:pt x="3941" y="3521"/>
                    <a:pt x="1881" y="4017"/>
                    <a:pt x="0" y="5020"/>
                  </a:cubicBezTo>
                  <a:lnTo>
                    <a:pt x="0" y="23733"/>
                  </a:lnTo>
                  <a:cubicBezTo>
                    <a:pt x="134" y="23633"/>
                    <a:pt x="234" y="23533"/>
                    <a:pt x="367" y="23466"/>
                  </a:cubicBezTo>
                  <a:cubicBezTo>
                    <a:pt x="2691" y="22072"/>
                    <a:pt x="5274" y="21195"/>
                    <a:pt x="7828" y="21195"/>
                  </a:cubicBezTo>
                  <a:cubicBezTo>
                    <a:pt x="9856" y="21195"/>
                    <a:pt x="11864" y="21748"/>
                    <a:pt x="13710" y="23032"/>
                  </a:cubicBezTo>
                  <a:cubicBezTo>
                    <a:pt x="20381" y="28036"/>
                    <a:pt x="24951" y="35541"/>
                    <a:pt x="33724" y="36375"/>
                  </a:cubicBezTo>
                  <a:cubicBezTo>
                    <a:pt x="34523" y="36460"/>
                    <a:pt x="35313" y="36501"/>
                    <a:pt x="36094" y="36501"/>
                  </a:cubicBezTo>
                  <a:cubicBezTo>
                    <a:pt x="43044" y="36501"/>
                    <a:pt x="49241" y="33200"/>
                    <a:pt x="53739" y="27202"/>
                  </a:cubicBezTo>
                  <a:cubicBezTo>
                    <a:pt x="56521" y="23270"/>
                    <a:pt x="60593" y="21266"/>
                    <a:pt x="64732" y="21266"/>
                  </a:cubicBezTo>
                  <a:cubicBezTo>
                    <a:pt x="68037" y="21266"/>
                    <a:pt x="71384" y="22543"/>
                    <a:pt x="74153" y="25134"/>
                  </a:cubicBezTo>
                  <a:cubicBezTo>
                    <a:pt x="75988" y="27069"/>
                    <a:pt x="77722" y="29003"/>
                    <a:pt x="79524" y="30838"/>
                  </a:cubicBezTo>
                  <a:lnTo>
                    <a:pt x="79524" y="10857"/>
                  </a:lnTo>
                  <a:cubicBezTo>
                    <a:pt x="75789" y="5611"/>
                    <a:pt x="72127" y="0"/>
                    <a:pt x="658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9"/>
            <p:cNvSpPr/>
            <p:nvPr/>
          </p:nvSpPr>
          <p:spPr>
            <a:xfrm>
              <a:off x="-2735350" y="6009038"/>
              <a:ext cx="1988100" cy="1019375"/>
            </a:xfrm>
            <a:custGeom>
              <a:avLst/>
              <a:gdLst/>
              <a:ahLst/>
              <a:cxnLst/>
              <a:rect l="l" t="t" r="r" b="b"/>
              <a:pathLst>
                <a:path w="79524" h="40775" extrusionOk="0">
                  <a:moveTo>
                    <a:pt x="59408" y="1"/>
                  </a:moveTo>
                  <a:cubicBezTo>
                    <a:pt x="49478" y="1"/>
                    <a:pt x="38766" y="12235"/>
                    <a:pt x="29955" y="16641"/>
                  </a:cubicBezTo>
                  <a:cubicBezTo>
                    <a:pt x="29204" y="16858"/>
                    <a:pt x="28429" y="16966"/>
                    <a:pt x="27658" y="16966"/>
                  </a:cubicBezTo>
                  <a:cubicBezTo>
                    <a:pt x="26886" y="16966"/>
                    <a:pt x="26119" y="16858"/>
                    <a:pt x="25385" y="16641"/>
                  </a:cubicBezTo>
                  <a:cubicBezTo>
                    <a:pt x="19114" y="14973"/>
                    <a:pt x="16212" y="8735"/>
                    <a:pt x="10775" y="6634"/>
                  </a:cubicBezTo>
                  <a:cubicBezTo>
                    <a:pt x="9316" y="6059"/>
                    <a:pt x="7641" y="5774"/>
                    <a:pt x="5913" y="5774"/>
                  </a:cubicBezTo>
                  <a:cubicBezTo>
                    <a:pt x="3928" y="5774"/>
                    <a:pt x="1873" y="6151"/>
                    <a:pt x="0" y="6900"/>
                  </a:cubicBezTo>
                  <a:lnTo>
                    <a:pt x="0" y="26148"/>
                  </a:lnTo>
                  <a:cubicBezTo>
                    <a:pt x="1881" y="25145"/>
                    <a:pt x="3941" y="24649"/>
                    <a:pt x="5997" y="24649"/>
                  </a:cubicBezTo>
                  <a:cubicBezTo>
                    <a:pt x="8389" y="24649"/>
                    <a:pt x="10777" y="25321"/>
                    <a:pt x="12876" y="26648"/>
                  </a:cubicBezTo>
                  <a:cubicBezTo>
                    <a:pt x="19479" y="31524"/>
                    <a:pt x="25803" y="40775"/>
                    <a:pt x="33306" y="40775"/>
                  </a:cubicBezTo>
                  <a:cubicBezTo>
                    <a:pt x="34786" y="40775"/>
                    <a:pt x="36311" y="40415"/>
                    <a:pt x="37894" y="39591"/>
                  </a:cubicBezTo>
                  <a:cubicBezTo>
                    <a:pt x="47067" y="34587"/>
                    <a:pt x="52471" y="24980"/>
                    <a:pt x="62478" y="21644"/>
                  </a:cubicBezTo>
                  <a:cubicBezTo>
                    <a:pt x="63700" y="21290"/>
                    <a:pt x="64834" y="21128"/>
                    <a:pt x="65894" y="21128"/>
                  </a:cubicBezTo>
                  <a:cubicBezTo>
                    <a:pt x="72127" y="21128"/>
                    <a:pt x="75789" y="26739"/>
                    <a:pt x="79524" y="31985"/>
                  </a:cubicBezTo>
                  <a:lnTo>
                    <a:pt x="79524" y="15573"/>
                  </a:lnTo>
                  <a:cubicBezTo>
                    <a:pt x="75554" y="12371"/>
                    <a:pt x="72252" y="8368"/>
                    <a:pt x="68749" y="4565"/>
                  </a:cubicBezTo>
                  <a:cubicBezTo>
                    <a:pt x="65779" y="1293"/>
                    <a:pt x="62635" y="1"/>
                    <a:pt x="594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9"/>
            <p:cNvSpPr/>
            <p:nvPr/>
          </p:nvSpPr>
          <p:spPr>
            <a:xfrm>
              <a:off x="-2735350" y="5890488"/>
              <a:ext cx="1988100" cy="542725"/>
            </a:xfrm>
            <a:custGeom>
              <a:avLst/>
              <a:gdLst/>
              <a:ahLst/>
              <a:cxnLst/>
              <a:rect l="l" t="t" r="r" b="b"/>
              <a:pathLst>
                <a:path w="79524" h="21709" extrusionOk="0">
                  <a:moveTo>
                    <a:pt x="0" y="1"/>
                  </a:moveTo>
                  <a:lnTo>
                    <a:pt x="0" y="11642"/>
                  </a:lnTo>
                  <a:cubicBezTo>
                    <a:pt x="1873" y="10893"/>
                    <a:pt x="3928" y="10516"/>
                    <a:pt x="5913" y="10516"/>
                  </a:cubicBezTo>
                  <a:cubicBezTo>
                    <a:pt x="7641" y="10516"/>
                    <a:pt x="9316" y="10801"/>
                    <a:pt x="10775" y="11376"/>
                  </a:cubicBezTo>
                  <a:cubicBezTo>
                    <a:pt x="16212" y="13477"/>
                    <a:pt x="19114" y="19715"/>
                    <a:pt x="25385" y="21383"/>
                  </a:cubicBezTo>
                  <a:cubicBezTo>
                    <a:pt x="26119" y="21600"/>
                    <a:pt x="26886" y="21708"/>
                    <a:pt x="27658" y="21708"/>
                  </a:cubicBezTo>
                  <a:cubicBezTo>
                    <a:pt x="28429" y="21708"/>
                    <a:pt x="29204" y="21600"/>
                    <a:pt x="29955" y="21383"/>
                  </a:cubicBezTo>
                  <a:cubicBezTo>
                    <a:pt x="38766" y="16977"/>
                    <a:pt x="49478" y="4743"/>
                    <a:pt x="59408" y="4743"/>
                  </a:cubicBezTo>
                  <a:cubicBezTo>
                    <a:pt x="62635" y="4743"/>
                    <a:pt x="65779" y="6035"/>
                    <a:pt x="68749" y="9307"/>
                  </a:cubicBezTo>
                  <a:cubicBezTo>
                    <a:pt x="72252" y="13110"/>
                    <a:pt x="75554" y="17113"/>
                    <a:pt x="79524" y="20315"/>
                  </a:cubicBezTo>
                  <a:lnTo>
                    <a:pt x="7952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" name="Google Shape;61;p9"/>
          <p:cNvSpPr/>
          <p:nvPr/>
        </p:nvSpPr>
        <p:spPr>
          <a:xfrm>
            <a:off x="514479" y="457073"/>
            <a:ext cx="9645600" cy="6637200"/>
          </a:xfrm>
          <a:prstGeom prst="roundRect">
            <a:avLst>
              <a:gd name="adj" fmla="val 7376"/>
            </a:avLst>
          </a:prstGeom>
          <a:solidFill>
            <a:schemeClr val="lt1"/>
          </a:solidFill>
          <a:ln w="1143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title"/>
          </p:nvPr>
        </p:nvSpPr>
        <p:spPr>
          <a:xfrm>
            <a:off x="2192500" y="1857800"/>
            <a:ext cx="6307200" cy="3855600"/>
          </a:xfrm>
          <a:prstGeom prst="rect">
            <a:avLst/>
          </a:prstGeom>
        </p:spPr>
        <p:txBody>
          <a:bodyPr spcFirstLastPara="1" wrap="square" lIns="116050" tIns="116050" rIns="116050" bIns="11605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None/>
              <a:defRPr sz="8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>
            <a:spLocks noGrp="1"/>
          </p:cNvSpPr>
          <p:nvPr>
            <p:ph type="title"/>
          </p:nvPr>
        </p:nvSpPr>
        <p:spPr>
          <a:xfrm>
            <a:off x="512200" y="3829050"/>
            <a:ext cx="6593400" cy="2265300"/>
          </a:xfrm>
          <a:prstGeom prst="rect">
            <a:avLst/>
          </a:prstGeom>
        </p:spPr>
        <p:txBody>
          <a:bodyPr spcFirstLastPara="1" wrap="square" lIns="116050" tIns="116050" rIns="116050" bIns="11605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8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600"/>
              <a:buNone/>
              <a:defRPr sz="46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600"/>
              <a:buNone/>
              <a:defRPr sz="46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600"/>
              <a:buNone/>
              <a:defRPr sz="46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600"/>
              <a:buNone/>
              <a:defRPr sz="46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600"/>
              <a:buNone/>
              <a:defRPr sz="46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600"/>
              <a:buNone/>
              <a:defRPr sz="46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600"/>
              <a:buNone/>
              <a:defRPr sz="46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600"/>
              <a:buNone/>
              <a:defRPr sz="4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1"/>
          <p:cNvSpPr/>
          <p:nvPr/>
        </p:nvSpPr>
        <p:spPr>
          <a:xfrm>
            <a:off x="514479" y="457073"/>
            <a:ext cx="9645600" cy="6637200"/>
          </a:xfrm>
          <a:prstGeom prst="roundRect">
            <a:avLst>
              <a:gd name="adj" fmla="val 7376"/>
            </a:avLst>
          </a:prstGeom>
          <a:solidFill>
            <a:schemeClr val="accent1"/>
          </a:solidFill>
          <a:ln w="1143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title" hasCustomPrompt="1"/>
          </p:nvPr>
        </p:nvSpPr>
        <p:spPr>
          <a:xfrm>
            <a:off x="364468" y="1625801"/>
            <a:ext cx="9963000" cy="2886000"/>
          </a:xfrm>
          <a:prstGeom prst="rect">
            <a:avLst/>
          </a:prstGeom>
        </p:spPr>
        <p:txBody>
          <a:bodyPr spcFirstLastPara="1" wrap="square" lIns="116050" tIns="116050" rIns="116050" bIns="1160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200"/>
              <a:buNone/>
              <a:defRPr sz="152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5200"/>
              <a:buNone/>
              <a:defRPr sz="1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15200"/>
              <a:buNone/>
              <a:defRPr sz="1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15200"/>
              <a:buNone/>
              <a:defRPr sz="1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15200"/>
              <a:buNone/>
              <a:defRPr sz="1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15200"/>
              <a:buNone/>
              <a:defRPr sz="1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15200"/>
              <a:buNone/>
              <a:defRPr sz="1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15200"/>
              <a:buNone/>
              <a:defRPr sz="1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15200"/>
              <a:buNone/>
              <a:defRPr sz="15200"/>
            </a:lvl9pPr>
          </a:lstStyle>
          <a:p>
            <a:r>
              <a:t>xx%</a:t>
            </a:r>
          </a:p>
        </p:txBody>
      </p:sp>
      <p:sp>
        <p:nvSpPr>
          <p:cNvPr id="68" name="Google Shape;68;p11"/>
          <p:cNvSpPr txBox="1">
            <a:spLocks noGrp="1"/>
          </p:cNvSpPr>
          <p:nvPr>
            <p:ph type="subTitle" idx="1"/>
          </p:nvPr>
        </p:nvSpPr>
        <p:spPr>
          <a:xfrm>
            <a:off x="2909550" y="4633217"/>
            <a:ext cx="4872900" cy="801000"/>
          </a:xfrm>
          <a:prstGeom prst="rect">
            <a:avLst/>
          </a:prstGeom>
        </p:spPr>
        <p:txBody>
          <a:bodyPr spcFirstLastPara="1" wrap="square" lIns="116050" tIns="116050" rIns="116050" bIns="11605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1"/>
          <p:cNvSpPr/>
          <p:nvPr/>
        </p:nvSpPr>
        <p:spPr>
          <a:xfrm flipH="1">
            <a:off x="9433401" y="3779995"/>
            <a:ext cx="554218" cy="600427"/>
          </a:xfrm>
          <a:custGeom>
            <a:avLst/>
            <a:gdLst/>
            <a:ahLst/>
            <a:cxnLst/>
            <a:rect l="l" t="t" r="r" b="b"/>
            <a:pathLst>
              <a:path w="5805" h="6289" extrusionOk="0">
                <a:moveTo>
                  <a:pt x="2952" y="0"/>
                </a:moveTo>
                <a:cubicBezTo>
                  <a:pt x="2827" y="0"/>
                  <a:pt x="2702" y="75"/>
                  <a:pt x="2669" y="225"/>
                </a:cubicBezTo>
                <a:lnTo>
                  <a:pt x="2402" y="1560"/>
                </a:lnTo>
                <a:cubicBezTo>
                  <a:pt x="2335" y="2027"/>
                  <a:pt x="2002" y="2394"/>
                  <a:pt x="1568" y="2527"/>
                </a:cubicBezTo>
                <a:lnTo>
                  <a:pt x="334" y="2861"/>
                </a:lnTo>
                <a:cubicBezTo>
                  <a:pt x="0" y="2927"/>
                  <a:pt x="0" y="3361"/>
                  <a:pt x="334" y="3428"/>
                </a:cubicBezTo>
                <a:lnTo>
                  <a:pt x="1568" y="3761"/>
                </a:lnTo>
                <a:cubicBezTo>
                  <a:pt x="2002" y="3895"/>
                  <a:pt x="2335" y="4262"/>
                  <a:pt x="2402" y="4729"/>
                </a:cubicBezTo>
                <a:lnTo>
                  <a:pt x="2669" y="6063"/>
                </a:lnTo>
                <a:cubicBezTo>
                  <a:pt x="2702" y="6213"/>
                  <a:pt x="2827" y="6288"/>
                  <a:pt x="2952" y="6288"/>
                </a:cubicBezTo>
                <a:cubicBezTo>
                  <a:pt x="3077" y="6288"/>
                  <a:pt x="3202" y="6213"/>
                  <a:pt x="3236" y="6063"/>
                </a:cubicBezTo>
                <a:lnTo>
                  <a:pt x="3503" y="4595"/>
                </a:lnTo>
                <a:cubicBezTo>
                  <a:pt x="3536" y="4228"/>
                  <a:pt x="3836" y="3895"/>
                  <a:pt x="4203" y="3761"/>
                </a:cubicBezTo>
                <a:lnTo>
                  <a:pt x="5571" y="3428"/>
                </a:lnTo>
                <a:cubicBezTo>
                  <a:pt x="5804" y="3328"/>
                  <a:pt x="5804" y="2961"/>
                  <a:pt x="5571" y="2861"/>
                </a:cubicBezTo>
                <a:lnTo>
                  <a:pt x="4203" y="2527"/>
                </a:lnTo>
                <a:cubicBezTo>
                  <a:pt x="3836" y="2394"/>
                  <a:pt x="3536" y="2060"/>
                  <a:pt x="3503" y="1693"/>
                </a:cubicBezTo>
                <a:lnTo>
                  <a:pt x="3236" y="225"/>
                </a:lnTo>
                <a:cubicBezTo>
                  <a:pt x="3202" y="75"/>
                  <a:pt x="3077" y="0"/>
                  <a:pt x="295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11"/>
          <p:cNvSpPr/>
          <p:nvPr/>
        </p:nvSpPr>
        <p:spPr>
          <a:xfrm flipH="1">
            <a:off x="882781" y="3182719"/>
            <a:ext cx="554218" cy="597276"/>
          </a:xfrm>
          <a:custGeom>
            <a:avLst/>
            <a:gdLst/>
            <a:ahLst/>
            <a:cxnLst/>
            <a:rect l="l" t="t" r="r" b="b"/>
            <a:pathLst>
              <a:path w="5805" h="6256" extrusionOk="0">
                <a:moveTo>
                  <a:pt x="2919" y="1"/>
                </a:moveTo>
                <a:cubicBezTo>
                  <a:pt x="2794" y="1"/>
                  <a:pt x="2669" y="76"/>
                  <a:pt x="2636" y="226"/>
                </a:cubicBezTo>
                <a:lnTo>
                  <a:pt x="2402" y="1527"/>
                </a:lnTo>
                <a:cubicBezTo>
                  <a:pt x="2335" y="1994"/>
                  <a:pt x="2002" y="2361"/>
                  <a:pt x="1568" y="2528"/>
                </a:cubicBezTo>
                <a:lnTo>
                  <a:pt x="301" y="2828"/>
                </a:lnTo>
                <a:cubicBezTo>
                  <a:pt x="0" y="2895"/>
                  <a:pt x="0" y="3362"/>
                  <a:pt x="301" y="3428"/>
                </a:cubicBezTo>
                <a:lnTo>
                  <a:pt x="1568" y="3762"/>
                </a:lnTo>
                <a:cubicBezTo>
                  <a:pt x="2002" y="3895"/>
                  <a:pt x="2335" y="4262"/>
                  <a:pt x="2402" y="4729"/>
                </a:cubicBezTo>
                <a:lnTo>
                  <a:pt x="2636" y="6030"/>
                </a:lnTo>
                <a:cubicBezTo>
                  <a:pt x="2669" y="6180"/>
                  <a:pt x="2794" y="6255"/>
                  <a:pt x="2919" y="6255"/>
                </a:cubicBezTo>
                <a:cubicBezTo>
                  <a:pt x="3044" y="6255"/>
                  <a:pt x="3169" y="6180"/>
                  <a:pt x="3203" y="6030"/>
                </a:cubicBezTo>
                <a:lnTo>
                  <a:pt x="3469" y="4596"/>
                </a:lnTo>
                <a:cubicBezTo>
                  <a:pt x="3536" y="4196"/>
                  <a:pt x="3803" y="3862"/>
                  <a:pt x="4203" y="3762"/>
                </a:cubicBezTo>
                <a:lnTo>
                  <a:pt x="5571" y="3428"/>
                </a:lnTo>
                <a:cubicBezTo>
                  <a:pt x="5804" y="3295"/>
                  <a:pt x="5804" y="2961"/>
                  <a:pt x="5571" y="2861"/>
                </a:cubicBezTo>
                <a:lnTo>
                  <a:pt x="4203" y="2494"/>
                </a:lnTo>
                <a:cubicBezTo>
                  <a:pt x="3803" y="2394"/>
                  <a:pt x="3536" y="2061"/>
                  <a:pt x="3469" y="1660"/>
                </a:cubicBezTo>
                <a:lnTo>
                  <a:pt x="3203" y="226"/>
                </a:lnTo>
                <a:cubicBezTo>
                  <a:pt x="3169" y="76"/>
                  <a:pt x="3044" y="1"/>
                  <a:pt x="2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11"/>
          <p:cNvSpPr/>
          <p:nvPr/>
        </p:nvSpPr>
        <p:spPr>
          <a:xfrm flipH="1">
            <a:off x="8004061" y="6531891"/>
            <a:ext cx="445952" cy="477744"/>
          </a:xfrm>
          <a:custGeom>
            <a:avLst/>
            <a:gdLst/>
            <a:ahLst/>
            <a:cxnLst/>
            <a:rect l="l" t="t" r="r" b="b"/>
            <a:pathLst>
              <a:path w="4671" h="5004" extrusionOk="0">
                <a:moveTo>
                  <a:pt x="2419" y="0"/>
                </a:moveTo>
                <a:cubicBezTo>
                  <a:pt x="2319" y="0"/>
                  <a:pt x="2219" y="67"/>
                  <a:pt x="2202" y="200"/>
                </a:cubicBezTo>
                <a:lnTo>
                  <a:pt x="1935" y="1234"/>
                </a:lnTo>
                <a:cubicBezTo>
                  <a:pt x="1868" y="1601"/>
                  <a:pt x="1602" y="1868"/>
                  <a:pt x="1268" y="1968"/>
                </a:cubicBezTo>
                <a:lnTo>
                  <a:pt x="234" y="2202"/>
                </a:lnTo>
                <a:cubicBezTo>
                  <a:pt x="0" y="2235"/>
                  <a:pt x="0" y="2602"/>
                  <a:pt x="234" y="2669"/>
                </a:cubicBezTo>
                <a:lnTo>
                  <a:pt x="1235" y="2969"/>
                </a:lnTo>
                <a:cubicBezTo>
                  <a:pt x="1568" y="3069"/>
                  <a:pt x="1802" y="3369"/>
                  <a:pt x="1868" y="3736"/>
                </a:cubicBezTo>
                <a:lnTo>
                  <a:pt x="2002" y="4804"/>
                </a:lnTo>
                <a:cubicBezTo>
                  <a:pt x="2019" y="4937"/>
                  <a:pt x="2127" y="5004"/>
                  <a:pt x="2235" y="5004"/>
                </a:cubicBezTo>
                <a:cubicBezTo>
                  <a:pt x="2344" y="5004"/>
                  <a:pt x="2452" y="4937"/>
                  <a:pt x="2469" y="4804"/>
                </a:cubicBezTo>
                <a:lnTo>
                  <a:pt x="2736" y="3669"/>
                </a:lnTo>
                <a:cubicBezTo>
                  <a:pt x="2769" y="3369"/>
                  <a:pt x="3003" y="3136"/>
                  <a:pt x="3303" y="3036"/>
                </a:cubicBezTo>
                <a:lnTo>
                  <a:pt x="4404" y="2835"/>
                </a:lnTo>
                <a:cubicBezTo>
                  <a:pt x="4670" y="2769"/>
                  <a:pt x="4670" y="2402"/>
                  <a:pt x="4404" y="2335"/>
                </a:cubicBezTo>
                <a:lnTo>
                  <a:pt x="3336" y="2035"/>
                </a:lnTo>
                <a:cubicBezTo>
                  <a:pt x="3036" y="1901"/>
                  <a:pt x="2836" y="1668"/>
                  <a:pt x="2802" y="1334"/>
                </a:cubicBezTo>
                <a:lnTo>
                  <a:pt x="2636" y="200"/>
                </a:lnTo>
                <a:cubicBezTo>
                  <a:pt x="2619" y="67"/>
                  <a:pt x="2519" y="0"/>
                  <a:pt x="241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11"/>
          <p:cNvSpPr/>
          <p:nvPr/>
        </p:nvSpPr>
        <p:spPr>
          <a:xfrm>
            <a:off x="8004050" y="204199"/>
            <a:ext cx="636752" cy="597272"/>
          </a:xfrm>
          <a:custGeom>
            <a:avLst/>
            <a:gdLst/>
            <a:ahLst/>
            <a:cxnLst/>
            <a:rect l="l" t="t" r="r" b="b"/>
            <a:pathLst>
              <a:path w="4738" h="5005" extrusionOk="0">
                <a:moveTo>
                  <a:pt x="2419" y="1"/>
                </a:moveTo>
                <a:cubicBezTo>
                  <a:pt x="2319" y="1"/>
                  <a:pt x="2219" y="67"/>
                  <a:pt x="2202" y="201"/>
                </a:cubicBezTo>
                <a:lnTo>
                  <a:pt x="1935" y="1235"/>
                </a:lnTo>
                <a:cubicBezTo>
                  <a:pt x="1868" y="1602"/>
                  <a:pt x="1601" y="1902"/>
                  <a:pt x="1235" y="1969"/>
                </a:cubicBezTo>
                <a:lnTo>
                  <a:pt x="234" y="2202"/>
                </a:lnTo>
                <a:cubicBezTo>
                  <a:pt x="0" y="2269"/>
                  <a:pt x="0" y="2602"/>
                  <a:pt x="234" y="2669"/>
                </a:cubicBezTo>
                <a:lnTo>
                  <a:pt x="1235" y="2969"/>
                </a:lnTo>
                <a:cubicBezTo>
                  <a:pt x="1568" y="3069"/>
                  <a:pt x="1802" y="3403"/>
                  <a:pt x="1835" y="3770"/>
                </a:cubicBezTo>
                <a:lnTo>
                  <a:pt x="2002" y="4804"/>
                </a:lnTo>
                <a:cubicBezTo>
                  <a:pt x="2018" y="4937"/>
                  <a:pt x="2118" y="5004"/>
                  <a:pt x="2223" y="5004"/>
                </a:cubicBezTo>
                <a:cubicBezTo>
                  <a:pt x="2327" y="5004"/>
                  <a:pt x="2435" y="4937"/>
                  <a:pt x="2469" y="4804"/>
                </a:cubicBezTo>
                <a:lnTo>
                  <a:pt x="2736" y="3703"/>
                </a:lnTo>
                <a:cubicBezTo>
                  <a:pt x="2769" y="3370"/>
                  <a:pt x="3002" y="3136"/>
                  <a:pt x="3303" y="3069"/>
                </a:cubicBezTo>
                <a:lnTo>
                  <a:pt x="4403" y="2836"/>
                </a:lnTo>
                <a:cubicBezTo>
                  <a:pt x="4737" y="2836"/>
                  <a:pt x="4737" y="2336"/>
                  <a:pt x="4403" y="2336"/>
                </a:cubicBezTo>
                <a:lnTo>
                  <a:pt x="3336" y="2035"/>
                </a:lnTo>
                <a:cubicBezTo>
                  <a:pt x="3036" y="1935"/>
                  <a:pt x="2836" y="1668"/>
                  <a:pt x="2802" y="1335"/>
                </a:cubicBezTo>
                <a:lnTo>
                  <a:pt x="2636" y="201"/>
                </a:lnTo>
                <a:cubicBezTo>
                  <a:pt x="2619" y="67"/>
                  <a:pt x="2519" y="1"/>
                  <a:pt x="24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11"/>
          <p:cNvSpPr/>
          <p:nvPr/>
        </p:nvSpPr>
        <p:spPr>
          <a:xfrm flipH="1">
            <a:off x="9484347" y="1959028"/>
            <a:ext cx="452349" cy="480990"/>
          </a:xfrm>
          <a:custGeom>
            <a:avLst/>
            <a:gdLst/>
            <a:ahLst/>
            <a:cxnLst/>
            <a:rect l="l" t="t" r="r" b="b"/>
            <a:pathLst>
              <a:path w="4738" h="5038" extrusionOk="0">
                <a:moveTo>
                  <a:pt x="2419" y="0"/>
                </a:moveTo>
                <a:cubicBezTo>
                  <a:pt x="2319" y="0"/>
                  <a:pt x="2219" y="67"/>
                  <a:pt x="2202" y="201"/>
                </a:cubicBezTo>
                <a:lnTo>
                  <a:pt x="1969" y="1235"/>
                </a:lnTo>
                <a:cubicBezTo>
                  <a:pt x="1902" y="1602"/>
                  <a:pt x="1602" y="1868"/>
                  <a:pt x="1268" y="1969"/>
                </a:cubicBezTo>
                <a:lnTo>
                  <a:pt x="268" y="2169"/>
                </a:lnTo>
                <a:cubicBezTo>
                  <a:pt x="1" y="2235"/>
                  <a:pt x="1" y="2602"/>
                  <a:pt x="268" y="2669"/>
                </a:cubicBezTo>
                <a:lnTo>
                  <a:pt x="1235" y="2969"/>
                </a:lnTo>
                <a:cubicBezTo>
                  <a:pt x="1602" y="3069"/>
                  <a:pt x="1835" y="3403"/>
                  <a:pt x="1869" y="3770"/>
                </a:cubicBezTo>
                <a:lnTo>
                  <a:pt x="2002" y="4837"/>
                </a:lnTo>
                <a:cubicBezTo>
                  <a:pt x="2019" y="4971"/>
                  <a:pt x="2127" y="5037"/>
                  <a:pt x="2236" y="5037"/>
                </a:cubicBezTo>
                <a:cubicBezTo>
                  <a:pt x="2344" y="5037"/>
                  <a:pt x="2453" y="4971"/>
                  <a:pt x="2469" y="4837"/>
                </a:cubicBezTo>
                <a:lnTo>
                  <a:pt x="2736" y="3703"/>
                </a:lnTo>
                <a:cubicBezTo>
                  <a:pt x="2803" y="3403"/>
                  <a:pt x="3003" y="3169"/>
                  <a:pt x="3337" y="3069"/>
                </a:cubicBezTo>
                <a:lnTo>
                  <a:pt x="4404" y="2836"/>
                </a:lnTo>
                <a:cubicBezTo>
                  <a:pt x="4415" y="2837"/>
                  <a:pt x="4425" y="2837"/>
                  <a:pt x="4435" y="2837"/>
                </a:cubicBezTo>
                <a:cubicBezTo>
                  <a:pt x="4737" y="2837"/>
                  <a:pt x="4727" y="2368"/>
                  <a:pt x="4404" y="2335"/>
                </a:cubicBezTo>
                <a:lnTo>
                  <a:pt x="3337" y="2035"/>
                </a:lnTo>
                <a:cubicBezTo>
                  <a:pt x="3070" y="1902"/>
                  <a:pt x="2836" y="1668"/>
                  <a:pt x="2803" y="1335"/>
                </a:cubicBezTo>
                <a:lnTo>
                  <a:pt x="2636" y="201"/>
                </a:lnTo>
                <a:cubicBezTo>
                  <a:pt x="2619" y="67"/>
                  <a:pt x="2519" y="0"/>
                  <a:pt x="241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11"/>
          <p:cNvSpPr/>
          <p:nvPr/>
        </p:nvSpPr>
        <p:spPr>
          <a:xfrm flipH="1">
            <a:off x="1248200" y="4988110"/>
            <a:ext cx="445952" cy="477840"/>
          </a:xfrm>
          <a:custGeom>
            <a:avLst/>
            <a:gdLst/>
            <a:ahLst/>
            <a:cxnLst/>
            <a:rect l="l" t="t" r="r" b="b"/>
            <a:pathLst>
              <a:path w="4671" h="5005" extrusionOk="0">
                <a:moveTo>
                  <a:pt x="2402" y="1"/>
                </a:moveTo>
                <a:cubicBezTo>
                  <a:pt x="2294" y="1"/>
                  <a:pt x="2185" y="68"/>
                  <a:pt x="2169" y="201"/>
                </a:cubicBezTo>
                <a:lnTo>
                  <a:pt x="1935" y="1235"/>
                </a:lnTo>
                <a:cubicBezTo>
                  <a:pt x="1868" y="1602"/>
                  <a:pt x="1602" y="1869"/>
                  <a:pt x="1235" y="1969"/>
                </a:cubicBezTo>
                <a:lnTo>
                  <a:pt x="234" y="2169"/>
                </a:lnTo>
                <a:cubicBezTo>
                  <a:pt x="0" y="2236"/>
                  <a:pt x="0" y="2603"/>
                  <a:pt x="234" y="2670"/>
                </a:cubicBezTo>
                <a:lnTo>
                  <a:pt x="1201" y="2970"/>
                </a:lnTo>
                <a:cubicBezTo>
                  <a:pt x="1568" y="3070"/>
                  <a:pt x="1802" y="3370"/>
                  <a:pt x="1835" y="3737"/>
                </a:cubicBezTo>
                <a:lnTo>
                  <a:pt x="2002" y="4804"/>
                </a:lnTo>
                <a:cubicBezTo>
                  <a:pt x="2019" y="4938"/>
                  <a:pt x="2119" y="5005"/>
                  <a:pt x="2219" y="5005"/>
                </a:cubicBezTo>
                <a:cubicBezTo>
                  <a:pt x="2319" y="5005"/>
                  <a:pt x="2419" y="4938"/>
                  <a:pt x="2435" y="4804"/>
                </a:cubicBezTo>
                <a:lnTo>
                  <a:pt x="2702" y="3670"/>
                </a:lnTo>
                <a:cubicBezTo>
                  <a:pt x="2769" y="3370"/>
                  <a:pt x="3003" y="3137"/>
                  <a:pt x="3303" y="3036"/>
                </a:cubicBezTo>
                <a:lnTo>
                  <a:pt x="4404" y="2836"/>
                </a:lnTo>
                <a:cubicBezTo>
                  <a:pt x="4670" y="2770"/>
                  <a:pt x="4670" y="2403"/>
                  <a:pt x="4404" y="2336"/>
                </a:cubicBezTo>
                <a:lnTo>
                  <a:pt x="3336" y="2036"/>
                </a:lnTo>
                <a:cubicBezTo>
                  <a:pt x="3036" y="1902"/>
                  <a:pt x="2836" y="1669"/>
                  <a:pt x="2802" y="1335"/>
                </a:cubicBezTo>
                <a:lnTo>
                  <a:pt x="2636" y="201"/>
                </a:lnTo>
                <a:cubicBezTo>
                  <a:pt x="2619" y="68"/>
                  <a:pt x="2511" y="1"/>
                  <a:pt x="24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11"/>
          <p:cNvSpPr/>
          <p:nvPr/>
        </p:nvSpPr>
        <p:spPr>
          <a:xfrm flipH="1">
            <a:off x="2619736" y="6643778"/>
            <a:ext cx="445952" cy="477744"/>
          </a:xfrm>
          <a:custGeom>
            <a:avLst/>
            <a:gdLst/>
            <a:ahLst/>
            <a:cxnLst/>
            <a:rect l="l" t="t" r="r" b="b"/>
            <a:pathLst>
              <a:path w="4671" h="5004" extrusionOk="0">
                <a:moveTo>
                  <a:pt x="2419" y="0"/>
                </a:moveTo>
                <a:cubicBezTo>
                  <a:pt x="2319" y="0"/>
                  <a:pt x="2219" y="67"/>
                  <a:pt x="2202" y="200"/>
                </a:cubicBezTo>
                <a:lnTo>
                  <a:pt x="1935" y="1234"/>
                </a:lnTo>
                <a:cubicBezTo>
                  <a:pt x="1868" y="1601"/>
                  <a:pt x="1602" y="1868"/>
                  <a:pt x="1268" y="1968"/>
                </a:cubicBezTo>
                <a:lnTo>
                  <a:pt x="234" y="2202"/>
                </a:lnTo>
                <a:cubicBezTo>
                  <a:pt x="0" y="2235"/>
                  <a:pt x="0" y="2602"/>
                  <a:pt x="234" y="2669"/>
                </a:cubicBezTo>
                <a:lnTo>
                  <a:pt x="1235" y="2969"/>
                </a:lnTo>
                <a:cubicBezTo>
                  <a:pt x="1568" y="3069"/>
                  <a:pt x="1802" y="3369"/>
                  <a:pt x="1868" y="3736"/>
                </a:cubicBezTo>
                <a:lnTo>
                  <a:pt x="2002" y="4804"/>
                </a:lnTo>
                <a:cubicBezTo>
                  <a:pt x="2019" y="4937"/>
                  <a:pt x="2127" y="5004"/>
                  <a:pt x="2235" y="5004"/>
                </a:cubicBezTo>
                <a:cubicBezTo>
                  <a:pt x="2344" y="5004"/>
                  <a:pt x="2452" y="4937"/>
                  <a:pt x="2469" y="4804"/>
                </a:cubicBezTo>
                <a:lnTo>
                  <a:pt x="2736" y="3669"/>
                </a:lnTo>
                <a:cubicBezTo>
                  <a:pt x="2769" y="3369"/>
                  <a:pt x="3003" y="3136"/>
                  <a:pt x="3303" y="3036"/>
                </a:cubicBezTo>
                <a:lnTo>
                  <a:pt x="4404" y="2835"/>
                </a:lnTo>
                <a:cubicBezTo>
                  <a:pt x="4670" y="2769"/>
                  <a:pt x="4670" y="2402"/>
                  <a:pt x="4404" y="2335"/>
                </a:cubicBezTo>
                <a:lnTo>
                  <a:pt x="3336" y="2035"/>
                </a:lnTo>
                <a:cubicBezTo>
                  <a:pt x="3036" y="1901"/>
                  <a:pt x="2836" y="1668"/>
                  <a:pt x="2802" y="1334"/>
                </a:cubicBezTo>
                <a:lnTo>
                  <a:pt x="2636" y="200"/>
                </a:lnTo>
                <a:cubicBezTo>
                  <a:pt x="2619" y="67"/>
                  <a:pt x="2519" y="0"/>
                  <a:pt x="241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64468" y="654105"/>
            <a:ext cx="9963000" cy="841800"/>
          </a:xfrm>
          <a:prstGeom prst="rect">
            <a:avLst/>
          </a:prstGeom>
          <a:noFill/>
          <a:ln>
            <a:noFill/>
          </a:ln>
          <a:effectLst>
            <a:outerShdw dist="57150" dir="1980000" algn="bl" rotWithShape="0">
              <a:schemeClr val="dk2"/>
            </a:outerShdw>
          </a:effectLst>
        </p:spPr>
        <p:txBody>
          <a:bodyPr spcFirstLastPara="1" wrap="square" lIns="116050" tIns="116050" rIns="116050" bIns="1160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Paytone One"/>
              <a:buNone/>
              <a:defRPr sz="50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64468" y="1693927"/>
            <a:ext cx="9963000" cy="50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6050" tIns="116050" rIns="116050" bIns="116050" anchor="t" anchorCtr="0">
            <a:noAutofit/>
          </a:bodyPr>
          <a:lstStyle>
            <a:lvl1pPr marL="457200" lvl="0" indent="-3746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Quicksand Medium"/>
              <a:buChar char="●"/>
              <a:defRPr sz="2300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lvl="1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 Medium"/>
              <a:buChar char="○"/>
              <a:defRPr sz="1800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lvl="2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 Medium"/>
              <a:buChar char="■"/>
              <a:defRPr sz="1800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lvl="3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 Medium"/>
              <a:buChar char="●"/>
              <a:defRPr sz="1800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lvl="4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 Medium"/>
              <a:buChar char="○"/>
              <a:defRPr sz="1800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lvl="5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 Medium"/>
              <a:buChar char="■"/>
              <a:defRPr sz="1800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lvl="6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 Medium"/>
              <a:buChar char="●"/>
              <a:defRPr sz="1800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lvl="7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 Medium"/>
              <a:buChar char="○"/>
              <a:defRPr sz="1800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lvl="8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 Medium"/>
              <a:buChar char="■"/>
              <a:defRPr sz="1800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5" r:id="rId6"/>
    <p:sldLayoutId id="2147483656" r:id="rId7"/>
    <p:sldLayoutId id="2147483657" r:id="rId8"/>
    <p:sldLayoutId id="2147483658" r:id="rId9"/>
    <p:sldLayoutId id="2147483670" r:id="rId10"/>
    <p:sldLayoutId id="2147483672" r:id="rId11"/>
    <p:sldLayoutId id="2147483673" r:id="rId12"/>
    <p:sldLayoutId id="2147483674" r:id="rId13"/>
    <p:sldLayoutId id="2147483682" r:id="rId14"/>
    <p:sldLayoutId id="2147483683" r:id="rId15"/>
    <p:sldLayoutId id="2147483684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2.m4a"/><Relationship Id="rId7" Type="http://schemas.openxmlformats.org/officeDocument/2006/relationships/image" Target="../media/image8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22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7" Type="http://schemas.openxmlformats.org/officeDocument/2006/relationships/image" Target="../media/image2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slideLayout" Target="../slideLayouts/slideLayout6.xml"/><Relationship Id="rId5" Type="http://schemas.microsoft.com/office/2007/relationships/media" Target="../media/media25.m4a"/><Relationship Id="rId4" Type="http://schemas.microsoft.com/office/2007/relationships/media" Target="../media/media24.m4a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media" Target="../media/media27.m4a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3" Type="http://schemas.microsoft.com/office/2007/relationships/media" Target="../media/media30.m4a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10.pn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audio" Target="../media/media31.m4a"/><Relationship Id="rId11" Type="http://schemas.openxmlformats.org/officeDocument/2006/relationships/image" Target="../media/image2.png"/><Relationship Id="rId5" Type="http://schemas.microsoft.com/office/2007/relationships/media" Target="../media/media31.m4a"/><Relationship Id="rId10" Type="http://schemas.openxmlformats.org/officeDocument/2006/relationships/image" Target="../media/image9.png"/><Relationship Id="rId4" Type="http://schemas.openxmlformats.org/officeDocument/2006/relationships/audio" Target="../media/media30.m4a"/><Relationship Id="rId9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.png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video" Target="../media/media15.mp4"/><Relationship Id="rId3" Type="http://schemas.microsoft.com/office/2007/relationships/media" Target="../media/media34.m4a"/><Relationship Id="rId7" Type="http://schemas.microsoft.com/office/2007/relationships/media" Target="../media/media15.mp4"/><Relationship Id="rId12" Type="http://schemas.openxmlformats.org/officeDocument/2006/relationships/image" Target="../media/image7.png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microsoft.com/office/2007/relationships/media" Target="../media/media35.m4a"/><Relationship Id="rId11" Type="http://schemas.openxmlformats.org/officeDocument/2006/relationships/image" Target="../media/image2.png"/><Relationship Id="rId5" Type="http://schemas.openxmlformats.org/officeDocument/2006/relationships/audio" Target="NULL" TargetMode="External"/><Relationship Id="rId10" Type="http://schemas.openxmlformats.org/officeDocument/2006/relationships/notesSlide" Target="../notesSlides/notesSlide9.xml"/><Relationship Id="rId4" Type="http://schemas.openxmlformats.org/officeDocument/2006/relationships/audio" Target="../media/media34.m4a"/><Relationship Id="rId9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4.m4a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10.xml"/><Relationship Id="rId4" Type="http://schemas.openxmlformats.org/officeDocument/2006/relationships/audio" Target="../media/media4.m4a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6.m4a"/><Relationship Id="rId7" Type="http://schemas.openxmlformats.org/officeDocument/2006/relationships/image" Target="../media/image5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6.m4a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m4a"/><Relationship Id="rId13" Type="http://schemas.openxmlformats.org/officeDocument/2006/relationships/image" Target="../media/image2.png"/><Relationship Id="rId3" Type="http://schemas.microsoft.com/office/2007/relationships/media" Target="../media/media8.m4a"/><Relationship Id="rId7" Type="http://schemas.microsoft.com/office/2007/relationships/media" Target="../media/media10.m4a"/><Relationship Id="rId12" Type="http://schemas.openxmlformats.org/officeDocument/2006/relationships/notesSlide" Target="../notesSlides/notesSlide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audio" Target="../media/media9.m4a"/><Relationship Id="rId11" Type="http://schemas.openxmlformats.org/officeDocument/2006/relationships/slideLayout" Target="../slideLayouts/slideLayout5.xml"/><Relationship Id="rId5" Type="http://schemas.microsoft.com/office/2007/relationships/media" Target="../media/media9.m4a"/><Relationship Id="rId10" Type="http://schemas.microsoft.com/office/2007/relationships/media" Target="../media/media11.m4a"/><Relationship Id="rId4" Type="http://schemas.openxmlformats.org/officeDocument/2006/relationships/audio" Target="../media/media8.m4a"/><Relationship Id="rId9" Type="http://schemas.openxmlformats.org/officeDocument/2006/relationships/audio" Target="NULL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14.m4a"/><Relationship Id="rId7" Type="http://schemas.openxmlformats.org/officeDocument/2006/relationships/image" Target="../media/image2.png"/><Relationship Id="rId2" Type="http://schemas.microsoft.com/office/2007/relationships/media" Target="../media/media13.m4a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5.xml"/><Relationship Id="rId4" Type="http://schemas.openxmlformats.org/officeDocument/2006/relationships/audio" Target="../media/media14.m4a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media" Target="../media/media18.m4a"/><Relationship Id="rId3" Type="http://schemas.microsoft.com/office/2007/relationships/media" Target="../media/media16.m4a"/><Relationship Id="rId7" Type="http://schemas.openxmlformats.org/officeDocument/2006/relationships/audio" Target="NULL" TargetMode="Externa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6" Type="http://schemas.openxmlformats.org/officeDocument/2006/relationships/audio" Target="../media/media17.m4a"/><Relationship Id="rId11" Type="http://schemas.openxmlformats.org/officeDocument/2006/relationships/image" Target="../media/image2.png"/><Relationship Id="rId5" Type="http://schemas.microsoft.com/office/2007/relationships/media" Target="../media/media17.m4a"/><Relationship Id="rId10" Type="http://schemas.openxmlformats.org/officeDocument/2006/relationships/image" Target="../media/image7.png"/><Relationship Id="rId4" Type="http://schemas.openxmlformats.org/officeDocument/2006/relationships/audio" Target="../media/media16.m4a"/><Relationship Id="rId9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20.m4a"/><Relationship Id="rId7" Type="http://schemas.openxmlformats.org/officeDocument/2006/relationships/image" Target="../media/image2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0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AFD4"/>
        </a:solidFill>
        <a:effectLst/>
      </p:bgPr>
    </p:bg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4" name="Google Shape;344;p44"/>
          <p:cNvGrpSpPr/>
          <p:nvPr/>
        </p:nvGrpSpPr>
        <p:grpSpPr>
          <a:xfrm>
            <a:off x="8054827" y="4735279"/>
            <a:ext cx="1864468" cy="3393892"/>
            <a:chOff x="14689125" y="4945300"/>
            <a:chExt cx="978775" cy="1782600"/>
          </a:xfrm>
        </p:grpSpPr>
        <p:sp>
          <p:nvSpPr>
            <p:cNvPr id="345" name="Google Shape;345;p44"/>
            <p:cNvSpPr/>
            <p:nvPr/>
          </p:nvSpPr>
          <p:spPr>
            <a:xfrm>
              <a:off x="14930775" y="5957350"/>
              <a:ext cx="546375" cy="770550"/>
            </a:xfrm>
            <a:custGeom>
              <a:avLst/>
              <a:gdLst/>
              <a:ahLst/>
              <a:cxnLst/>
              <a:rect l="l" t="t" r="r" b="b"/>
              <a:pathLst>
                <a:path w="21855" h="30822" extrusionOk="0">
                  <a:moveTo>
                    <a:pt x="20305" y="1"/>
                  </a:moveTo>
                  <a:lnTo>
                    <a:pt x="0" y="1065"/>
                  </a:lnTo>
                  <a:lnTo>
                    <a:pt x="1520" y="30822"/>
                  </a:lnTo>
                  <a:lnTo>
                    <a:pt x="21855" y="29788"/>
                  </a:lnTo>
                  <a:lnTo>
                    <a:pt x="2030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44"/>
            <p:cNvSpPr/>
            <p:nvPr/>
          </p:nvSpPr>
          <p:spPr>
            <a:xfrm>
              <a:off x="14689125" y="4945300"/>
              <a:ext cx="978775" cy="1148925"/>
            </a:xfrm>
            <a:custGeom>
              <a:avLst/>
              <a:gdLst/>
              <a:ahLst/>
              <a:cxnLst/>
              <a:rect l="l" t="t" r="r" b="b"/>
              <a:pathLst>
                <a:path w="39151" h="45957" extrusionOk="0">
                  <a:moveTo>
                    <a:pt x="19105" y="0"/>
                  </a:moveTo>
                  <a:cubicBezTo>
                    <a:pt x="18990" y="0"/>
                    <a:pt x="18873" y="9"/>
                    <a:pt x="18755" y="26"/>
                  </a:cubicBezTo>
                  <a:cubicBezTo>
                    <a:pt x="14438" y="665"/>
                    <a:pt x="17052" y="15862"/>
                    <a:pt x="17052" y="15862"/>
                  </a:cubicBezTo>
                  <a:cubicBezTo>
                    <a:pt x="17052" y="15862"/>
                    <a:pt x="15509" y="8762"/>
                    <a:pt x="10102" y="8762"/>
                  </a:cubicBezTo>
                  <a:cubicBezTo>
                    <a:pt x="9632" y="8762"/>
                    <a:pt x="9133" y="8815"/>
                    <a:pt x="8602" y="8932"/>
                  </a:cubicBezTo>
                  <a:cubicBezTo>
                    <a:pt x="2007" y="10391"/>
                    <a:pt x="1338" y="21394"/>
                    <a:pt x="3830" y="23431"/>
                  </a:cubicBezTo>
                  <a:cubicBezTo>
                    <a:pt x="4309" y="23827"/>
                    <a:pt x="4848" y="24005"/>
                    <a:pt x="5413" y="24005"/>
                  </a:cubicBezTo>
                  <a:cubicBezTo>
                    <a:pt x="7751" y="24005"/>
                    <a:pt x="10536" y="20960"/>
                    <a:pt x="11368" y="17777"/>
                  </a:cubicBezTo>
                  <a:cubicBezTo>
                    <a:pt x="11368" y="17777"/>
                    <a:pt x="14438" y="18719"/>
                    <a:pt x="13861" y="25072"/>
                  </a:cubicBezTo>
                  <a:cubicBezTo>
                    <a:pt x="13465" y="29430"/>
                    <a:pt x="12239" y="31772"/>
                    <a:pt x="10723" y="31772"/>
                  </a:cubicBezTo>
                  <a:cubicBezTo>
                    <a:pt x="10029" y="31772"/>
                    <a:pt x="9275" y="31281"/>
                    <a:pt x="8511" y="30270"/>
                  </a:cubicBezTo>
                  <a:cubicBezTo>
                    <a:pt x="8511" y="30270"/>
                    <a:pt x="8719" y="24616"/>
                    <a:pt x="5301" y="24616"/>
                  </a:cubicBezTo>
                  <a:cubicBezTo>
                    <a:pt x="5018" y="24616"/>
                    <a:pt x="4711" y="24654"/>
                    <a:pt x="4377" y="24738"/>
                  </a:cubicBezTo>
                  <a:cubicBezTo>
                    <a:pt x="0" y="25802"/>
                    <a:pt x="1156" y="38233"/>
                    <a:pt x="9575" y="39540"/>
                  </a:cubicBezTo>
                  <a:cubicBezTo>
                    <a:pt x="8299" y="40300"/>
                    <a:pt x="7691" y="41820"/>
                    <a:pt x="8086" y="43279"/>
                  </a:cubicBezTo>
                  <a:cubicBezTo>
                    <a:pt x="8508" y="45297"/>
                    <a:pt x="13133" y="45956"/>
                    <a:pt x="17108" y="45956"/>
                  </a:cubicBezTo>
                  <a:cubicBezTo>
                    <a:pt x="18282" y="45956"/>
                    <a:pt x="19400" y="45899"/>
                    <a:pt x="20335" y="45802"/>
                  </a:cubicBezTo>
                  <a:cubicBezTo>
                    <a:pt x="24469" y="45376"/>
                    <a:pt x="31673" y="43735"/>
                    <a:pt x="31703" y="41334"/>
                  </a:cubicBezTo>
                  <a:cubicBezTo>
                    <a:pt x="31703" y="38963"/>
                    <a:pt x="30518" y="38689"/>
                    <a:pt x="30518" y="38689"/>
                  </a:cubicBezTo>
                  <a:cubicBezTo>
                    <a:pt x="30518" y="38689"/>
                    <a:pt x="39150" y="32337"/>
                    <a:pt x="35472" y="22185"/>
                  </a:cubicBezTo>
                  <a:cubicBezTo>
                    <a:pt x="35472" y="22185"/>
                    <a:pt x="39150" y="4859"/>
                    <a:pt x="34925" y="3127"/>
                  </a:cubicBezTo>
                  <a:cubicBezTo>
                    <a:pt x="34663" y="3018"/>
                    <a:pt x="34421" y="2967"/>
                    <a:pt x="34196" y="2967"/>
                  </a:cubicBezTo>
                  <a:cubicBezTo>
                    <a:pt x="31463" y="2967"/>
                    <a:pt x="31388" y="10499"/>
                    <a:pt x="31470" y="13544"/>
                  </a:cubicBezTo>
                  <a:lnTo>
                    <a:pt x="31470" y="13544"/>
                  </a:lnTo>
                  <a:cubicBezTo>
                    <a:pt x="31290" y="10051"/>
                    <a:pt x="30527" y="466"/>
                    <a:pt x="27569" y="391"/>
                  </a:cubicBezTo>
                  <a:cubicBezTo>
                    <a:pt x="27549" y="390"/>
                    <a:pt x="27528" y="390"/>
                    <a:pt x="27507" y="390"/>
                  </a:cubicBezTo>
                  <a:cubicBezTo>
                    <a:pt x="23991" y="390"/>
                    <a:pt x="24682" y="10665"/>
                    <a:pt x="24682" y="10665"/>
                  </a:cubicBezTo>
                  <a:cubicBezTo>
                    <a:pt x="24682" y="10665"/>
                    <a:pt x="23158" y="0"/>
                    <a:pt x="191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44"/>
            <p:cNvSpPr/>
            <p:nvPr/>
          </p:nvSpPr>
          <p:spPr>
            <a:xfrm>
              <a:off x="14928500" y="5803100"/>
              <a:ext cx="157325" cy="152750"/>
            </a:xfrm>
            <a:custGeom>
              <a:avLst/>
              <a:gdLst/>
              <a:ahLst/>
              <a:cxnLst/>
              <a:rect l="l" t="t" r="r" b="b"/>
              <a:pathLst>
                <a:path w="6293" h="6110" fill="none" extrusionOk="0">
                  <a:moveTo>
                    <a:pt x="0" y="5228"/>
                  </a:moveTo>
                  <a:cubicBezTo>
                    <a:pt x="0" y="5228"/>
                    <a:pt x="4499" y="6110"/>
                    <a:pt x="6292" y="0"/>
                  </a:cubicBezTo>
                </a:path>
              </a:pathLst>
            </a:custGeom>
            <a:noFill/>
            <a:ln w="12925" cap="rnd" cmpd="sng">
              <a:solidFill>
                <a:schemeClr val="dk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44"/>
            <p:cNvSpPr/>
            <p:nvPr/>
          </p:nvSpPr>
          <p:spPr>
            <a:xfrm>
              <a:off x="15110100" y="5394650"/>
              <a:ext cx="417200" cy="96925"/>
            </a:xfrm>
            <a:custGeom>
              <a:avLst/>
              <a:gdLst/>
              <a:ahLst/>
              <a:cxnLst/>
              <a:rect l="l" t="t" r="r" b="b"/>
              <a:pathLst>
                <a:path w="16688" h="3877" extrusionOk="0">
                  <a:moveTo>
                    <a:pt x="4148" y="1"/>
                  </a:moveTo>
                  <a:cubicBezTo>
                    <a:pt x="2948" y="1"/>
                    <a:pt x="1756" y="97"/>
                    <a:pt x="578" y="290"/>
                  </a:cubicBezTo>
                  <a:cubicBezTo>
                    <a:pt x="457" y="320"/>
                    <a:pt x="365" y="320"/>
                    <a:pt x="335" y="320"/>
                  </a:cubicBezTo>
                  <a:cubicBezTo>
                    <a:pt x="1" y="381"/>
                    <a:pt x="31" y="867"/>
                    <a:pt x="365" y="867"/>
                  </a:cubicBezTo>
                  <a:cubicBezTo>
                    <a:pt x="396" y="867"/>
                    <a:pt x="517" y="867"/>
                    <a:pt x="669" y="837"/>
                  </a:cubicBezTo>
                  <a:cubicBezTo>
                    <a:pt x="1824" y="643"/>
                    <a:pt x="2993" y="547"/>
                    <a:pt x="4170" y="547"/>
                  </a:cubicBezTo>
                  <a:cubicBezTo>
                    <a:pt x="8167" y="547"/>
                    <a:pt x="12257" y="1655"/>
                    <a:pt x="16202" y="3815"/>
                  </a:cubicBezTo>
                  <a:cubicBezTo>
                    <a:pt x="16232" y="3846"/>
                    <a:pt x="16293" y="3876"/>
                    <a:pt x="16354" y="3876"/>
                  </a:cubicBezTo>
                  <a:cubicBezTo>
                    <a:pt x="16627" y="3846"/>
                    <a:pt x="16688" y="3481"/>
                    <a:pt x="16445" y="3329"/>
                  </a:cubicBezTo>
                  <a:cubicBezTo>
                    <a:pt x="12425" y="1119"/>
                    <a:pt x="8242" y="1"/>
                    <a:pt x="41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44"/>
            <p:cNvSpPr/>
            <p:nvPr/>
          </p:nvSpPr>
          <p:spPr>
            <a:xfrm>
              <a:off x="15296275" y="5119200"/>
              <a:ext cx="22075" cy="282700"/>
            </a:xfrm>
            <a:custGeom>
              <a:avLst/>
              <a:gdLst/>
              <a:ahLst/>
              <a:cxnLst/>
              <a:rect l="l" t="t" r="r" b="b"/>
              <a:pathLst>
                <a:path w="883" h="11308" fill="none" extrusionOk="0">
                  <a:moveTo>
                    <a:pt x="244" y="11308"/>
                  </a:moveTo>
                  <a:cubicBezTo>
                    <a:pt x="244" y="11308"/>
                    <a:pt x="882" y="5046"/>
                    <a:pt x="1" y="0"/>
                  </a:cubicBezTo>
                </a:path>
              </a:pathLst>
            </a:custGeom>
            <a:noFill/>
            <a:ln w="12925" cap="rnd" cmpd="sng">
              <a:solidFill>
                <a:schemeClr val="dk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44"/>
            <p:cNvSpPr/>
            <p:nvPr/>
          </p:nvSpPr>
          <p:spPr>
            <a:xfrm>
              <a:off x="15461925" y="5154150"/>
              <a:ext cx="19800" cy="302475"/>
            </a:xfrm>
            <a:custGeom>
              <a:avLst/>
              <a:gdLst/>
              <a:ahLst/>
              <a:cxnLst/>
              <a:rect l="l" t="t" r="r" b="b"/>
              <a:pathLst>
                <a:path w="792" h="12099" fill="none" extrusionOk="0">
                  <a:moveTo>
                    <a:pt x="1" y="12098"/>
                  </a:moveTo>
                  <a:cubicBezTo>
                    <a:pt x="1" y="12098"/>
                    <a:pt x="791" y="5624"/>
                    <a:pt x="244" y="1"/>
                  </a:cubicBezTo>
                </a:path>
              </a:pathLst>
            </a:custGeom>
            <a:noFill/>
            <a:ln w="12925" cap="rnd" cmpd="sng">
              <a:solidFill>
                <a:schemeClr val="dk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44"/>
            <p:cNvSpPr/>
            <p:nvPr/>
          </p:nvSpPr>
          <p:spPr>
            <a:xfrm>
              <a:off x="14869475" y="5300050"/>
              <a:ext cx="114525" cy="247800"/>
            </a:xfrm>
            <a:custGeom>
              <a:avLst/>
              <a:gdLst/>
              <a:ahLst/>
              <a:cxnLst/>
              <a:rect l="l" t="t" r="r" b="b"/>
              <a:pathLst>
                <a:path w="4581" h="9912" extrusionOk="0">
                  <a:moveTo>
                    <a:pt x="4246" y="1"/>
                  </a:moveTo>
                  <a:cubicBezTo>
                    <a:pt x="4109" y="1"/>
                    <a:pt x="3972" y="92"/>
                    <a:pt x="3972" y="274"/>
                  </a:cubicBezTo>
                  <a:cubicBezTo>
                    <a:pt x="4033" y="7174"/>
                    <a:pt x="294" y="9362"/>
                    <a:pt x="264" y="9393"/>
                  </a:cubicBezTo>
                  <a:cubicBezTo>
                    <a:pt x="0" y="9539"/>
                    <a:pt x="132" y="9911"/>
                    <a:pt x="413" y="9911"/>
                  </a:cubicBezTo>
                  <a:cubicBezTo>
                    <a:pt x="424" y="9911"/>
                    <a:pt x="435" y="9911"/>
                    <a:pt x="446" y="9909"/>
                  </a:cubicBezTo>
                  <a:cubicBezTo>
                    <a:pt x="477" y="9879"/>
                    <a:pt x="507" y="9879"/>
                    <a:pt x="537" y="9849"/>
                  </a:cubicBezTo>
                  <a:cubicBezTo>
                    <a:pt x="689" y="9758"/>
                    <a:pt x="4580" y="7508"/>
                    <a:pt x="4519" y="274"/>
                  </a:cubicBezTo>
                  <a:cubicBezTo>
                    <a:pt x="4519" y="92"/>
                    <a:pt x="4382" y="1"/>
                    <a:pt x="42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44"/>
            <p:cNvSpPr/>
            <p:nvPr/>
          </p:nvSpPr>
          <p:spPr>
            <a:xfrm>
              <a:off x="15123775" y="5984700"/>
              <a:ext cx="328300" cy="82100"/>
            </a:xfrm>
            <a:custGeom>
              <a:avLst/>
              <a:gdLst/>
              <a:ahLst/>
              <a:cxnLst/>
              <a:rect l="l" t="t" r="r" b="b"/>
              <a:pathLst>
                <a:path w="13132" h="3284" fill="none" extrusionOk="0">
                  <a:moveTo>
                    <a:pt x="1" y="2889"/>
                  </a:moveTo>
                  <a:cubicBezTo>
                    <a:pt x="1" y="2889"/>
                    <a:pt x="7083" y="3284"/>
                    <a:pt x="13132" y="1"/>
                  </a:cubicBezTo>
                </a:path>
              </a:pathLst>
            </a:custGeom>
            <a:noFill/>
            <a:ln w="20525" cap="rnd" cmpd="sng">
              <a:solidFill>
                <a:srgbClr val="FFFFFF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44"/>
            <p:cNvSpPr/>
            <p:nvPr/>
          </p:nvSpPr>
          <p:spPr>
            <a:xfrm>
              <a:off x="14806900" y="5254450"/>
              <a:ext cx="26625" cy="46375"/>
            </a:xfrm>
            <a:custGeom>
              <a:avLst/>
              <a:gdLst/>
              <a:ahLst/>
              <a:cxnLst/>
              <a:rect l="l" t="t" r="r" b="b"/>
              <a:pathLst>
                <a:path w="1065" h="1855" fill="none" extrusionOk="0">
                  <a:moveTo>
                    <a:pt x="1" y="1855"/>
                  </a:moveTo>
                  <a:cubicBezTo>
                    <a:pt x="305" y="1186"/>
                    <a:pt x="670" y="578"/>
                    <a:pt x="1065" y="1"/>
                  </a:cubicBezTo>
                </a:path>
              </a:pathLst>
            </a:custGeom>
            <a:noFill/>
            <a:ln w="20525" cap="rnd" cmpd="sng">
              <a:solidFill>
                <a:srgbClr val="FFFFFF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44"/>
            <p:cNvSpPr/>
            <p:nvPr/>
          </p:nvSpPr>
          <p:spPr>
            <a:xfrm>
              <a:off x="14775750" y="5344875"/>
              <a:ext cx="15975" cy="151250"/>
            </a:xfrm>
            <a:custGeom>
              <a:avLst/>
              <a:gdLst/>
              <a:ahLst/>
              <a:cxnLst/>
              <a:rect l="l" t="t" r="r" b="b"/>
              <a:pathLst>
                <a:path w="639" h="6050" fill="none" extrusionOk="0">
                  <a:moveTo>
                    <a:pt x="639" y="6050"/>
                  </a:moveTo>
                  <a:cubicBezTo>
                    <a:pt x="1" y="4074"/>
                    <a:pt x="1" y="1977"/>
                    <a:pt x="578" y="1"/>
                  </a:cubicBezTo>
                </a:path>
              </a:pathLst>
            </a:custGeom>
            <a:noFill/>
            <a:ln w="20525" cap="rnd" cmpd="sng">
              <a:solidFill>
                <a:srgbClr val="FFFFFF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44"/>
            <p:cNvSpPr/>
            <p:nvPr/>
          </p:nvSpPr>
          <p:spPr>
            <a:xfrm>
              <a:off x="15230175" y="5865400"/>
              <a:ext cx="221150" cy="133025"/>
            </a:xfrm>
            <a:custGeom>
              <a:avLst/>
              <a:gdLst/>
              <a:ahLst/>
              <a:cxnLst/>
              <a:rect l="l" t="t" r="r" b="b"/>
              <a:pathLst>
                <a:path w="8846" h="5321" fill="none" extrusionOk="0">
                  <a:moveTo>
                    <a:pt x="0" y="1"/>
                  </a:moveTo>
                  <a:cubicBezTo>
                    <a:pt x="0" y="1"/>
                    <a:pt x="3344" y="5320"/>
                    <a:pt x="8845" y="1855"/>
                  </a:cubicBezTo>
                </a:path>
              </a:pathLst>
            </a:custGeom>
            <a:noFill/>
            <a:ln w="12925" cap="rnd" cmpd="sng">
              <a:solidFill>
                <a:schemeClr val="dk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44"/>
            <p:cNvSpPr/>
            <p:nvPr/>
          </p:nvSpPr>
          <p:spPr>
            <a:xfrm>
              <a:off x="15208900" y="5598675"/>
              <a:ext cx="227975" cy="130750"/>
            </a:xfrm>
            <a:custGeom>
              <a:avLst/>
              <a:gdLst/>
              <a:ahLst/>
              <a:cxnLst/>
              <a:rect l="l" t="t" r="r" b="b"/>
              <a:pathLst>
                <a:path w="9119" h="5230" fill="none" extrusionOk="0">
                  <a:moveTo>
                    <a:pt x="0" y="5229"/>
                  </a:moveTo>
                  <a:cubicBezTo>
                    <a:pt x="1885" y="1977"/>
                    <a:pt x="5380" y="1"/>
                    <a:pt x="9119" y="92"/>
                  </a:cubicBezTo>
                </a:path>
              </a:pathLst>
            </a:custGeom>
            <a:noFill/>
            <a:ln w="12925" cap="rnd" cmpd="sng">
              <a:solidFill>
                <a:schemeClr val="dk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7" name="Google Shape;357;p44"/>
          <p:cNvGrpSpPr/>
          <p:nvPr/>
        </p:nvGrpSpPr>
        <p:grpSpPr>
          <a:xfrm rot="657308" flipH="1">
            <a:off x="7931841" y="1126881"/>
            <a:ext cx="1986555" cy="1065604"/>
            <a:chOff x="1560750" y="1691750"/>
            <a:chExt cx="578875" cy="271550"/>
          </a:xfrm>
        </p:grpSpPr>
        <p:sp>
          <p:nvSpPr>
            <p:cNvPr id="358" name="Google Shape;358;p44"/>
            <p:cNvSpPr/>
            <p:nvPr/>
          </p:nvSpPr>
          <p:spPr>
            <a:xfrm>
              <a:off x="1981875" y="1692500"/>
              <a:ext cx="123650" cy="161500"/>
            </a:xfrm>
            <a:custGeom>
              <a:avLst/>
              <a:gdLst/>
              <a:ahLst/>
              <a:cxnLst/>
              <a:rect l="l" t="t" r="r" b="b"/>
              <a:pathLst>
                <a:path w="4946" h="6460" extrusionOk="0">
                  <a:moveTo>
                    <a:pt x="1529" y="1"/>
                  </a:moveTo>
                  <a:cubicBezTo>
                    <a:pt x="1499" y="91"/>
                    <a:pt x="1439" y="166"/>
                    <a:pt x="1379" y="226"/>
                  </a:cubicBezTo>
                  <a:lnTo>
                    <a:pt x="135" y="1619"/>
                  </a:lnTo>
                  <a:cubicBezTo>
                    <a:pt x="0" y="1889"/>
                    <a:pt x="105" y="2234"/>
                    <a:pt x="390" y="2369"/>
                  </a:cubicBezTo>
                  <a:lnTo>
                    <a:pt x="1709" y="2998"/>
                  </a:lnTo>
                  <a:cubicBezTo>
                    <a:pt x="2023" y="3133"/>
                    <a:pt x="2128" y="3523"/>
                    <a:pt x="1948" y="3807"/>
                  </a:cubicBezTo>
                  <a:lnTo>
                    <a:pt x="1169" y="5036"/>
                  </a:lnTo>
                  <a:cubicBezTo>
                    <a:pt x="974" y="5351"/>
                    <a:pt x="1124" y="5770"/>
                    <a:pt x="1469" y="5875"/>
                  </a:cubicBezTo>
                  <a:lnTo>
                    <a:pt x="3042" y="6370"/>
                  </a:lnTo>
                  <a:cubicBezTo>
                    <a:pt x="3102" y="6385"/>
                    <a:pt x="3147" y="6415"/>
                    <a:pt x="3192" y="6460"/>
                  </a:cubicBezTo>
                  <a:lnTo>
                    <a:pt x="3222" y="6430"/>
                  </a:lnTo>
                  <a:lnTo>
                    <a:pt x="4946" y="4242"/>
                  </a:lnTo>
                  <a:cubicBezTo>
                    <a:pt x="4481" y="3882"/>
                    <a:pt x="4151" y="3373"/>
                    <a:pt x="4016" y="2803"/>
                  </a:cubicBezTo>
                  <a:cubicBezTo>
                    <a:pt x="3852" y="2204"/>
                    <a:pt x="3912" y="1559"/>
                    <a:pt x="4196" y="990"/>
                  </a:cubicBezTo>
                  <a:lnTo>
                    <a:pt x="1574" y="16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rgbClr val="D47A9F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44"/>
            <p:cNvSpPr/>
            <p:nvPr/>
          </p:nvSpPr>
          <p:spPr>
            <a:xfrm>
              <a:off x="2078150" y="1717600"/>
              <a:ext cx="61475" cy="81325"/>
            </a:xfrm>
            <a:custGeom>
              <a:avLst/>
              <a:gdLst/>
              <a:ahLst/>
              <a:cxnLst/>
              <a:rect l="l" t="t" r="r" b="b"/>
              <a:pathLst>
                <a:path w="2459" h="3253" extrusionOk="0">
                  <a:moveTo>
                    <a:pt x="360" y="1"/>
                  </a:moveTo>
                  <a:cubicBezTo>
                    <a:pt x="75" y="570"/>
                    <a:pt x="1" y="1215"/>
                    <a:pt x="165" y="1814"/>
                  </a:cubicBezTo>
                  <a:cubicBezTo>
                    <a:pt x="315" y="2384"/>
                    <a:pt x="630" y="2893"/>
                    <a:pt x="1095" y="3253"/>
                  </a:cubicBezTo>
                  <a:lnTo>
                    <a:pt x="2009" y="2129"/>
                  </a:lnTo>
                  <a:cubicBezTo>
                    <a:pt x="2458" y="1544"/>
                    <a:pt x="2218" y="690"/>
                    <a:pt x="1529" y="436"/>
                  </a:cubicBezTo>
                  <a:lnTo>
                    <a:pt x="36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44"/>
            <p:cNvSpPr/>
            <p:nvPr/>
          </p:nvSpPr>
          <p:spPr>
            <a:xfrm>
              <a:off x="1560750" y="1782425"/>
              <a:ext cx="134525" cy="180875"/>
            </a:xfrm>
            <a:custGeom>
              <a:avLst/>
              <a:gdLst/>
              <a:ahLst/>
              <a:cxnLst/>
              <a:rect l="l" t="t" r="r" b="b"/>
              <a:pathLst>
                <a:path w="5381" h="7235" extrusionOk="0">
                  <a:moveTo>
                    <a:pt x="3642" y="1"/>
                  </a:moveTo>
                  <a:lnTo>
                    <a:pt x="2354" y="330"/>
                  </a:lnTo>
                  <a:cubicBezTo>
                    <a:pt x="885" y="705"/>
                    <a:pt x="1" y="2203"/>
                    <a:pt x="376" y="3672"/>
                  </a:cubicBezTo>
                  <a:lnTo>
                    <a:pt x="750" y="5171"/>
                  </a:lnTo>
                  <a:cubicBezTo>
                    <a:pt x="1067" y="6411"/>
                    <a:pt x="2185" y="7235"/>
                    <a:pt x="3410" y="7235"/>
                  </a:cubicBezTo>
                  <a:cubicBezTo>
                    <a:pt x="3635" y="7235"/>
                    <a:pt x="3864" y="7207"/>
                    <a:pt x="4092" y="7149"/>
                  </a:cubicBezTo>
                  <a:lnTo>
                    <a:pt x="5381" y="6819"/>
                  </a:lnTo>
                  <a:lnTo>
                    <a:pt x="364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44"/>
            <p:cNvSpPr/>
            <p:nvPr/>
          </p:nvSpPr>
          <p:spPr>
            <a:xfrm>
              <a:off x="1651800" y="1691750"/>
              <a:ext cx="410275" cy="261175"/>
            </a:xfrm>
            <a:custGeom>
              <a:avLst/>
              <a:gdLst/>
              <a:ahLst/>
              <a:cxnLst/>
              <a:rect l="l" t="t" r="r" b="b"/>
              <a:pathLst>
                <a:path w="16411" h="10447" extrusionOk="0">
                  <a:moveTo>
                    <a:pt x="14393" y="0"/>
                  </a:moveTo>
                  <a:cubicBezTo>
                    <a:pt x="14305" y="0"/>
                    <a:pt x="14217" y="11"/>
                    <a:pt x="14132" y="31"/>
                  </a:cubicBezTo>
                  <a:lnTo>
                    <a:pt x="0" y="3628"/>
                  </a:lnTo>
                  <a:lnTo>
                    <a:pt x="1739" y="10446"/>
                  </a:lnTo>
                  <a:lnTo>
                    <a:pt x="15841" y="6850"/>
                  </a:lnTo>
                  <a:cubicBezTo>
                    <a:pt x="16065" y="6790"/>
                    <a:pt x="16260" y="6670"/>
                    <a:pt x="16410" y="6490"/>
                  </a:cubicBezTo>
                  <a:cubicBezTo>
                    <a:pt x="16350" y="6460"/>
                    <a:pt x="16305" y="6430"/>
                    <a:pt x="16245" y="6415"/>
                  </a:cubicBezTo>
                  <a:lnTo>
                    <a:pt x="14687" y="5920"/>
                  </a:lnTo>
                  <a:cubicBezTo>
                    <a:pt x="14327" y="5815"/>
                    <a:pt x="14177" y="5396"/>
                    <a:pt x="14372" y="5081"/>
                  </a:cubicBezTo>
                  <a:lnTo>
                    <a:pt x="15151" y="3837"/>
                  </a:lnTo>
                  <a:cubicBezTo>
                    <a:pt x="15331" y="3553"/>
                    <a:pt x="15226" y="3178"/>
                    <a:pt x="14927" y="3043"/>
                  </a:cubicBezTo>
                  <a:lnTo>
                    <a:pt x="13593" y="2399"/>
                  </a:lnTo>
                  <a:cubicBezTo>
                    <a:pt x="13323" y="2264"/>
                    <a:pt x="13203" y="1934"/>
                    <a:pt x="13338" y="1649"/>
                  </a:cubicBezTo>
                  <a:lnTo>
                    <a:pt x="14597" y="271"/>
                  </a:lnTo>
                  <a:cubicBezTo>
                    <a:pt x="14642" y="211"/>
                    <a:pt x="14702" y="136"/>
                    <a:pt x="14732" y="61"/>
                  </a:cubicBezTo>
                  <a:cubicBezTo>
                    <a:pt x="14622" y="19"/>
                    <a:pt x="14507" y="0"/>
                    <a:pt x="14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44"/>
            <p:cNvSpPr/>
            <p:nvPr/>
          </p:nvSpPr>
          <p:spPr>
            <a:xfrm>
              <a:off x="1662300" y="1741225"/>
              <a:ext cx="321475" cy="82050"/>
            </a:xfrm>
            <a:custGeom>
              <a:avLst/>
              <a:gdLst/>
              <a:ahLst/>
              <a:cxnLst/>
              <a:rect l="l" t="t" r="r" b="b"/>
              <a:pathLst>
                <a:path w="12859" h="3282" fill="none" extrusionOk="0">
                  <a:moveTo>
                    <a:pt x="12858" y="0"/>
                  </a:moveTo>
                  <a:lnTo>
                    <a:pt x="0" y="3282"/>
                  </a:lnTo>
                </a:path>
              </a:pathLst>
            </a:custGeom>
            <a:noFill/>
            <a:ln w="4875" cap="flat" cmpd="sng">
              <a:solidFill>
                <a:schemeClr val="dk2"/>
              </a:solidFill>
              <a:prstDash val="solid"/>
              <a:miter lim="149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44"/>
            <p:cNvSpPr/>
            <p:nvPr/>
          </p:nvSpPr>
          <p:spPr>
            <a:xfrm>
              <a:off x="1686275" y="1833375"/>
              <a:ext cx="325975" cy="83575"/>
            </a:xfrm>
            <a:custGeom>
              <a:avLst/>
              <a:gdLst/>
              <a:ahLst/>
              <a:cxnLst/>
              <a:rect l="l" t="t" r="r" b="b"/>
              <a:pathLst>
                <a:path w="13039" h="3343" fill="none" extrusionOk="0">
                  <a:moveTo>
                    <a:pt x="13038" y="1"/>
                  </a:moveTo>
                  <a:lnTo>
                    <a:pt x="0" y="3343"/>
                  </a:lnTo>
                </a:path>
              </a:pathLst>
            </a:custGeom>
            <a:noFill/>
            <a:ln w="4875" cap="flat" cmpd="sng">
              <a:solidFill>
                <a:schemeClr val="dk2"/>
              </a:solidFill>
              <a:prstDash val="solid"/>
              <a:miter lim="149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44"/>
            <p:cNvSpPr/>
            <p:nvPr/>
          </p:nvSpPr>
          <p:spPr>
            <a:xfrm>
              <a:off x="1640925" y="1764825"/>
              <a:ext cx="124425" cy="190725"/>
            </a:xfrm>
            <a:custGeom>
              <a:avLst/>
              <a:gdLst/>
              <a:ahLst/>
              <a:cxnLst/>
              <a:rect l="l" t="t" r="r" b="b"/>
              <a:pathLst>
                <a:path w="4977" h="7629" extrusionOk="0">
                  <a:moveTo>
                    <a:pt x="3238" y="0"/>
                  </a:moveTo>
                  <a:lnTo>
                    <a:pt x="1" y="824"/>
                  </a:lnTo>
                  <a:lnTo>
                    <a:pt x="1739" y="7628"/>
                  </a:lnTo>
                  <a:lnTo>
                    <a:pt x="4976" y="6804"/>
                  </a:lnTo>
                  <a:lnTo>
                    <a:pt x="32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44"/>
            <p:cNvSpPr/>
            <p:nvPr/>
          </p:nvSpPr>
          <p:spPr>
            <a:xfrm>
              <a:off x="1655925" y="1781300"/>
              <a:ext cx="43475" cy="170500"/>
            </a:xfrm>
            <a:custGeom>
              <a:avLst/>
              <a:gdLst/>
              <a:ahLst/>
              <a:cxnLst/>
              <a:rect l="l" t="t" r="r" b="b"/>
              <a:pathLst>
                <a:path w="1739" h="6820" fill="none" extrusionOk="0">
                  <a:moveTo>
                    <a:pt x="0" y="1"/>
                  </a:moveTo>
                  <a:lnTo>
                    <a:pt x="1739" y="6819"/>
                  </a:lnTo>
                </a:path>
              </a:pathLst>
            </a:custGeom>
            <a:noFill/>
            <a:ln w="9375" cap="flat" cmpd="sng">
              <a:solidFill>
                <a:schemeClr val="accent6"/>
              </a:solidFill>
              <a:prstDash val="solid"/>
              <a:miter lim="149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44"/>
            <p:cNvSpPr/>
            <p:nvPr/>
          </p:nvSpPr>
          <p:spPr>
            <a:xfrm>
              <a:off x="1673150" y="1777175"/>
              <a:ext cx="43125" cy="170125"/>
            </a:xfrm>
            <a:custGeom>
              <a:avLst/>
              <a:gdLst/>
              <a:ahLst/>
              <a:cxnLst/>
              <a:rect l="l" t="t" r="r" b="b"/>
              <a:pathLst>
                <a:path w="1725" h="6805" fill="none" extrusionOk="0">
                  <a:moveTo>
                    <a:pt x="1" y="1"/>
                  </a:moveTo>
                  <a:lnTo>
                    <a:pt x="1724" y="6804"/>
                  </a:lnTo>
                </a:path>
              </a:pathLst>
            </a:custGeom>
            <a:noFill/>
            <a:ln w="9375" cap="flat" cmpd="sng">
              <a:solidFill>
                <a:schemeClr val="accent6"/>
              </a:solidFill>
              <a:prstDash val="solid"/>
              <a:miter lim="149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44"/>
            <p:cNvSpPr/>
            <p:nvPr/>
          </p:nvSpPr>
          <p:spPr>
            <a:xfrm>
              <a:off x="1690025" y="1772675"/>
              <a:ext cx="43475" cy="170500"/>
            </a:xfrm>
            <a:custGeom>
              <a:avLst/>
              <a:gdLst/>
              <a:ahLst/>
              <a:cxnLst/>
              <a:rect l="l" t="t" r="r" b="b"/>
              <a:pathLst>
                <a:path w="1739" h="6820" fill="none" extrusionOk="0">
                  <a:moveTo>
                    <a:pt x="0" y="1"/>
                  </a:moveTo>
                  <a:lnTo>
                    <a:pt x="1738" y="6820"/>
                  </a:lnTo>
                </a:path>
              </a:pathLst>
            </a:custGeom>
            <a:noFill/>
            <a:ln w="9375" cap="flat" cmpd="sng">
              <a:solidFill>
                <a:schemeClr val="accent6"/>
              </a:solidFill>
              <a:prstDash val="solid"/>
              <a:miter lim="149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44"/>
            <p:cNvSpPr/>
            <p:nvPr/>
          </p:nvSpPr>
          <p:spPr>
            <a:xfrm>
              <a:off x="1706875" y="1768575"/>
              <a:ext cx="43475" cy="170100"/>
            </a:xfrm>
            <a:custGeom>
              <a:avLst/>
              <a:gdLst/>
              <a:ahLst/>
              <a:cxnLst/>
              <a:rect l="l" t="t" r="r" b="b"/>
              <a:pathLst>
                <a:path w="1739" h="6804" fill="none" extrusionOk="0">
                  <a:moveTo>
                    <a:pt x="0" y="0"/>
                  </a:moveTo>
                  <a:lnTo>
                    <a:pt x="1739" y="6804"/>
                  </a:lnTo>
                </a:path>
              </a:pathLst>
            </a:custGeom>
            <a:noFill/>
            <a:ln w="9375" cap="flat" cmpd="sng">
              <a:solidFill>
                <a:schemeClr val="accent6"/>
              </a:solidFill>
              <a:prstDash val="solid"/>
              <a:miter lim="149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44"/>
            <p:cNvSpPr/>
            <p:nvPr/>
          </p:nvSpPr>
          <p:spPr>
            <a:xfrm>
              <a:off x="1802025" y="1845125"/>
              <a:ext cx="39375" cy="35050"/>
            </a:xfrm>
            <a:custGeom>
              <a:avLst/>
              <a:gdLst/>
              <a:ahLst/>
              <a:cxnLst/>
              <a:rect l="l" t="t" r="r" b="b"/>
              <a:pathLst>
                <a:path w="1575" h="1402" extrusionOk="0">
                  <a:moveTo>
                    <a:pt x="800" y="1"/>
                  </a:moveTo>
                  <a:cubicBezTo>
                    <a:pt x="754" y="1"/>
                    <a:pt x="707" y="4"/>
                    <a:pt x="660" y="10"/>
                  </a:cubicBezTo>
                  <a:cubicBezTo>
                    <a:pt x="271" y="70"/>
                    <a:pt x="1" y="430"/>
                    <a:pt x="76" y="819"/>
                  </a:cubicBezTo>
                  <a:cubicBezTo>
                    <a:pt x="116" y="1152"/>
                    <a:pt x="415" y="1401"/>
                    <a:pt x="754" y="1401"/>
                  </a:cubicBezTo>
                  <a:cubicBezTo>
                    <a:pt x="797" y="1401"/>
                    <a:pt x="841" y="1397"/>
                    <a:pt x="885" y="1389"/>
                  </a:cubicBezTo>
                  <a:cubicBezTo>
                    <a:pt x="1290" y="1314"/>
                    <a:pt x="1574" y="939"/>
                    <a:pt x="1544" y="535"/>
                  </a:cubicBezTo>
                  <a:cubicBezTo>
                    <a:pt x="1504" y="214"/>
                    <a:pt x="1178" y="1"/>
                    <a:pt x="8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44"/>
            <p:cNvSpPr/>
            <p:nvPr/>
          </p:nvSpPr>
          <p:spPr>
            <a:xfrm>
              <a:off x="1915175" y="1811050"/>
              <a:ext cx="39375" cy="34950"/>
            </a:xfrm>
            <a:custGeom>
              <a:avLst/>
              <a:gdLst/>
              <a:ahLst/>
              <a:cxnLst/>
              <a:rect l="l" t="t" r="r" b="b"/>
              <a:pathLst>
                <a:path w="1575" h="1398" extrusionOk="0">
                  <a:moveTo>
                    <a:pt x="818" y="1"/>
                  </a:moveTo>
                  <a:cubicBezTo>
                    <a:pt x="781" y="1"/>
                    <a:pt x="743" y="4"/>
                    <a:pt x="705" y="9"/>
                  </a:cubicBezTo>
                  <a:cubicBezTo>
                    <a:pt x="300" y="84"/>
                    <a:pt x="1" y="444"/>
                    <a:pt x="31" y="864"/>
                  </a:cubicBezTo>
                  <a:cubicBezTo>
                    <a:pt x="71" y="1184"/>
                    <a:pt x="397" y="1398"/>
                    <a:pt x="775" y="1398"/>
                  </a:cubicBezTo>
                  <a:cubicBezTo>
                    <a:pt x="821" y="1398"/>
                    <a:pt x="868" y="1395"/>
                    <a:pt x="915" y="1388"/>
                  </a:cubicBezTo>
                  <a:cubicBezTo>
                    <a:pt x="1304" y="1343"/>
                    <a:pt x="1574" y="984"/>
                    <a:pt x="1514" y="594"/>
                  </a:cubicBezTo>
                  <a:cubicBezTo>
                    <a:pt x="1460" y="242"/>
                    <a:pt x="1162" y="1"/>
                    <a:pt x="8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44"/>
            <p:cNvSpPr/>
            <p:nvPr/>
          </p:nvSpPr>
          <p:spPr>
            <a:xfrm>
              <a:off x="1900575" y="1768800"/>
              <a:ext cx="55475" cy="43250"/>
            </a:xfrm>
            <a:custGeom>
              <a:avLst/>
              <a:gdLst/>
              <a:ahLst/>
              <a:cxnLst/>
              <a:rect l="l" t="t" r="r" b="b"/>
              <a:pathLst>
                <a:path w="2219" h="1730" extrusionOk="0">
                  <a:moveTo>
                    <a:pt x="1077" y="1"/>
                  </a:moveTo>
                  <a:cubicBezTo>
                    <a:pt x="950" y="1"/>
                    <a:pt x="824" y="26"/>
                    <a:pt x="705" y="81"/>
                  </a:cubicBezTo>
                  <a:cubicBezTo>
                    <a:pt x="195" y="321"/>
                    <a:pt x="0" y="1025"/>
                    <a:pt x="300" y="1654"/>
                  </a:cubicBezTo>
                  <a:cubicBezTo>
                    <a:pt x="330" y="1699"/>
                    <a:pt x="375" y="1729"/>
                    <a:pt x="435" y="1729"/>
                  </a:cubicBezTo>
                  <a:lnTo>
                    <a:pt x="450" y="1714"/>
                  </a:lnTo>
                  <a:cubicBezTo>
                    <a:pt x="510" y="1684"/>
                    <a:pt x="540" y="1610"/>
                    <a:pt x="510" y="1550"/>
                  </a:cubicBezTo>
                  <a:cubicBezTo>
                    <a:pt x="270" y="1040"/>
                    <a:pt x="405" y="471"/>
                    <a:pt x="809" y="291"/>
                  </a:cubicBezTo>
                  <a:cubicBezTo>
                    <a:pt x="902" y="248"/>
                    <a:pt x="1000" y="227"/>
                    <a:pt x="1098" y="227"/>
                  </a:cubicBezTo>
                  <a:cubicBezTo>
                    <a:pt x="1442" y="227"/>
                    <a:pt x="1792" y="479"/>
                    <a:pt x="1978" y="875"/>
                  </a:cubicBezTo>
                  <a:cubicBezTo>
                    <a:pt x="1989" y="919"/>
                    <a:pt x="2032" y="947"/>
                    <a:pt x="2078" y="947"/>
                  </a:cubicBezTo>
                  <a:cubicBezTo>
                    <a:pt x="2095" y="947"/>
                    <a:pt x="2112" y="943"/>
                    <a:pt x="2128" y="935"/>
                  </a:cubicBezTo>
                  <a:cubicBezTo>
                    <a:pt x="2188" y="905"/>
                    <a:pt x="2218" y="845"/>
                    <a:pt x="2188" y="785"/>
                  </a:cubicBezTo>
                  <a:cubicBezTo>
                    <a:pt x="1957" y="299"/>
                    <a:pt x="1510" y="1"/>
                    <a:pt x="10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44"/>
            <p:cNvSpPr/>
            <p:nvPr/>
          </p:nvSpPr>
          <p:spPr>
            <a:xfrm>
              <a:off x="1939150" y="1763700"/>
              <a:ext cx="16525" cy="16125"/>
            </a:xfrm>
            <a:custGeom>
              <a:avLst/>
              <a:gdLst/>
              <a:ahLst/>
              <a:cxnLst/>
              <a:rect l="l" t="t" r="r" b="b"/>
              <a:pathLst>
                <a:path w="661" h="645" extrusionOk="0">
                  <a:moveTo>
                    <a:pt x="533" y="0"/>
                  </a:moveTo>
                  <a:cubicBezTo>
                    <a:pt x="503" y="0"/>
                    <a:pt x="473" y="15"/>
                    <a:pt x="450" y="45"/>
                  </a:cubicBezTo>
                  <a:lnTo>
                    <a:pt x="46" y="450"/>
                  </a:lnTo>
                  <a:cubicBezTo>
                    <a:pt x="1" y="495"/>
                    <a:pt x="1" y="570"/>
                    <a:pt x="46" y="615"/>
                  </a:cubicBezTo>
                  <a:cubicBezTo>
                    <a:pt x="76" y="630"/>
                    <a:pt x="106" y="645"/>
                    <a:pt x="151" y="645"/>
                  </a:cubicBezTo>
                  <a:cubicBezTo>
                    <a:pt x="181" y="645"/>
                    <a:pt x="196" y="630"/>
                    <a:pt x="211" y="615"/>
                  </a:cubicBezTo>
                  <a:lnTo>
                    <a:pt x="615" y="210"/>
                  </a:lnTo>
                  <a:cubicBezTo>
                    <a:pt x="660" y="165"/>
                    <a:pt x="660" y="90"/>
                    <a:pt x="615" y="45"/>
                  </a:cubicBezTo>
                  <a:cubicBezTo>
                    <a:pt x="593" y="15"/>
                    <a:pt x="563" y="0"/>
                    <a:pt x="5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44"/>
            <p:cNvSpPr/>
            <p:nvPr/>
          </p:nvSpPr>
          <p:spPr>
            <a:xfrm>
              <a:off x="1948525" y="1775375"/>
              <a:ext cx="17625" cy="13825"/>
            </a:xfrm>
            <a:custGeom>
              <a:avLst/>
              <a:gdLst/>
              <a:ahLst/>
              <a:cxnLst/>
              <a:rect l="l" t="t" r="r" b="b"/>
              <a:pathLst>
                <a:path w="705" h="553" extrusionOk="0">
                  <a:moveTo>
                    <a:pt x="578" y="1"/>
                  </a:moveTo>
                  <a:cubicBezTo>
                    <a:pt x="553" y="1"/>
                    <a:pt x="529" y="9"/>
                    <a:pt x="510" y="28"/>
                  </a:cubicBezTo>
                  <a:lnTo>
                    <a:pt x="60" y="342"/>
                  </a:lnTo>
                  <a:cubicBezTo>
                    <a:pt x="15" y="372"/>
                    <a:pt x="0" y="447"/>
                    <a:pt x="45" y="507"/>
                  </a:cubicBezTo>
                  <a:cubicBezTo>
                    <a:pt x="60" y="537"/>
                    <a:pt x="105" y="552"/>
                    <a:pt x="150" y="552"/>
                  </a:cubicBezTo>
                  <a:cubicBezTo>
                    <a:pt x="180" y="552"/>
                    <a:pt x="195" y="537"/>
                    <a:pt x="210" y="537"/>
                  </a:cubicBezTo>
                  <a:lnTo>
                    <a:pt x="645" y="208"/>
                  </a:lnTo>
                  <a:cubicBezTo>
                    <a:pt x="705" y="178"/>
                    <a:pt x="705" y="103"/>
                    <a:pt x="675" y="43"/>
                  </a:cubicBezTo>
                  <a:cubicBezTo>
                    <a:pt x="649" y="17"/>
                    <a:pt x="612" y="1"/>
                    <a:pt x="5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44"/>
            <p:cNvSpPr/>
            <p:nvPr/>
          </p:nvSpPr>
          <p:spPr>
            <a:xfrm>
              <a:off x="1782175" y="1798875"/>
              <a:ext cx="53225" cy="36025"/>
            </a:xfrm>
            <a:custGeom>
              <a:avLst/>
              <a:gdLst/>
              <a:ahLst/>
              <a:cxnLst/>
              <a:rect l="l" t="t" r="r" b="b"/>
              <a:pathLst>
                <a:path w="2129" h="1441" extrusionOk="0">
                  <a:moveTo>
                    <a:pt x="1052" y="1"/>
                  </a:moveTo>
                  <a:cubicBezTo>
                    <a:pt x="1036" y="1"/>
                    <a:pt x="1021" y="1"/>
                    <a:pt x="1005" y="2"/>
                  </a:cubicBezTo>
                  <a:cubicBezTo>
                    <a:pt x="435" y="47"/>
                    <a:pt x="1" y="631"/>
                    <a:pt x="46" y="1336"/>
                  </a:cubicBezTo>
                  <a:cubicBezTo>
                    <a:pt x="61" y="1396"/>
                    <a:pt x="106" y="1441"/>
                    <a:pt x="180" y="1441"/>
                  </a:cubicBezTo>
                  <a:cubicBezTo>
                    <a:pt x="240" y="1441"/>
                    <a:pt x="285" y="1381"/>
                    <a:pt x="285" y="1321"/>
                  </a:cubicBezTo>
                  <a:cubicBezTo>
                    <a:pt x="255" y="751"/>
                    <a:pt x="570" y="272"/>
                    <a:pt x="1020" y="242"/>
                  </a:cubicBezTo>
                  <a:cubicBezTo>
                    <a:pt x="1034" y="241"/>
                    <a:pt x="1049" y="240"/>
                    <a:pt x="1063" y="240"/>
                  </a:cubicBezTo>
                  <a:cubicBezTo>
                    <a:pt x="1494" y="240"/>
                    <a:pt x="1860" y="665"/>
                    <a:pt x="1889" y="1216"/>
                  </a:cubicBezTo>
                  <a:cubicBezTo>
                    <a:pt x="1889" y="1276"/>
                    <a:pt x="1949" y="1321"/>
                    <a:pt x="2009" y="1321"/>
                  </a:cubicBezTo>
                  <a:lnTo>
                    <a:pt x="2054" y="1321"/>
                  </a:lnTo>
                  <a:cubicBezTo>
                    <a:pt x="2099" y="1291"/>
                    <a:pt x="2129" y="1246"/>
                    <a:pt x="2129" y="1201"/>
                  </a:cubicBezTo>
                  <a:cubicBezTo>
                    <a:pt x="2085" y="516"/>
                    <a:pt x="1616" y="1"/>
                    <a:pt x="10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44"/>
            <p:cNvSpPr/>
            <p:nvPr/>
          </p:nvSpPr>
          <p:spPr>
            <a:xfrm>
              <a:off x="1772425" y="1808925"/>
              <a:ext cx="20275" cy="9875"/>
            </a:xfrm>
            <a:custGeom>
              <a:avLst/>
              <a:gdLst/>
              <a:ahLst/>
              <a:cxnLst/>
              <a:rect l="l" t="t" r="r" b="b"/>
              <a:pathLst>
                <a:path w="811" h="395" extrusionOk="0">
                  <a:moveTo>
                    <a:pt x="134" y="1"/>
                  </a:moveTo>
                  <a:cubicBezTo>
                    <a:pt x="82" y="1"/>
                    <a:pt x="28" y="30"/>
                    <a:pt x="16" y="79"/>
                  </a:cubicBezTo>
                  <a:cubicBezTo>
                    <a:pt x="1" y="139"/>
                    <a:pt x="31" y="214"/>
                    <a:pt x="91" y="229"/>
                  </a:cubicBezTo>
                  <a:lnTo>
                    <a:pt x="645" y="394"/>
                  </a:lnTo>
                  <a:lnTo>
                    <a:pt x="720" y="394"/>
                  </a:lnTo>
                  <a:cubicBezTo>
                    <a:pt x="750" y="379"/>
                    <a:pt x="780" y="349"/>
                    <a:pt x="795" y="304"/>
                  </a:cubicBezTo>
                  <a:cubicBezTo>
                    <a:pt x="810" y="244"/>
                    <a:pt x="765" y="184"/>
                    <a:pt x="705" y="169"/>
                  </a:cubicBezTo>
                  <a:lnTo>
                    <a:pt x="166" y="5"/>
                  </a:lnTo>
                  <a:cubicBezTo>
                    <a:pt x="156" y="2"/>
                    <a:pt x="145" y="1"/>
                    <a:pt x="1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44"/>
            <p:cNvSpPr/>
            <p:nvPr/>
          </p:nvSpPr>
          <p:spPr>
            <a:xfrm>
              <a:off x="1769075" y="1824000"/>
              <a:ext cx="19875" cy="7525"/>
            </a:xfrm>
            <a:custGeom>
              <a:avLst/>
              <a:gdLst/>
              <a:ahLst/>
              <a:cxnLst/>
              <a:rect l="l" t="t" r="r" b="b"/>
              <a:pathLst>
                <a:path w="795" h="301" extrusionOk="0">
                  <a:moveTo>
                    <a:pt x="135" y="1"/>
                  </a:moveTo>
                  <a:cubicBezTo>
                    <a:pt x="75" y="1"/>
                    <a:pt x="15" y="46"/>
                    <a:pt x="0" y="106"/>
                  </a:cubicBezTo>
                  <a:cubicBezTo>
                    <a:pt x="0" y="166"/>
                    <a:pt x="45" y="226"/>
                    <a:pt x="105" y="241"/>
                  </a:cubicBezTo>
                  <a:lnTo>
                    <a:pt x="644" y="301"/>
                  </a:lnTo>
                  <a:lnTo>
                    <a:pt x="704" y="301"/>
                  </a:lnTo>
                  <a:cubicBezTo>
                    <a:pt x="749" y="286"/>
                    <a:pt x="779" y="256"/>
                    <a:pt x="779" y="211"/>
                  </a:cubicBezTo>
                  <a:cubicBezTo>
                    <a:pt x="794" y="136"/>
                    <a:pt x="749" y="76"/>
                    <a:pt x="674" y="76"/>
                  </a:cubicBezTo>
                  <a:lnTo>
                    <a:pt x="13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44"/>
            <p:cNvSpPr/>
            <p:nvPr/>
          </p:nvSpPr>
          <p:spPr>
            <a:xfrm>
              <a:off x="1839125" y="1798525"/>
              <a:ext cx="59600" cy="22900"/>
            </a:xfrm>
            <a:custGeom>
              <a:avLst/>
              <a:gdLst/>
              <a:ahLst/>
              <a:cxnLst/>
              <a:rect l="l" t="t" r="r" b="b"/>
              <a:pathLst>
                <a:path w="2384" h="916" extrusionOk="0">
                  <a:moveTo>
                    <a:pt x="2278" y="1"/>
                  </a:moveTo>
                  <a:lnTo>
                    <a:pt x="0" y="480"/>
                  </a:lnTo>
                  <a:cubicBezTo>
                    <a:pt x="15" y="540"/>
                    <a:pt x="15" y="615"/>
                    <a:pt x="30" y="690"/>
                  </a:cubicBezTo>
                  <a:cubicBezTo>
                    <a:pt x="60" y="765"/>
                    <a:pt x="90" y="840"/>
                    <a:pt x="120" y="915"/>
                  </a:cubicBezTo>
                  <a:cubicBezTo>
                    <a:pt x="315" y="780"/>
                    <a:pt x="540" y="675"/>
                    <a:pt x="780" y="615"/>
                  </a:cubicBezTo>
                  <a:cubicBezTo>
                    <a:pt x="934" y="574"/>
                    <a:pt x="1091" y="554"/>
                    <a:pt x="1247" y="554"/>
                  </a:cubicBezTo>
                  <a:cubicBezTo>
                    <a:pt x="1605" y="554"/>
                    <a:pt x="1956" y="661"/>
                    <a:pt x="2248" y="870"/>
                  </a:cubicBezTo>
                  <a:cubicBezTo>
                    <a:pt x="2353" y="645"/>
                    <a:pt x="2383" y="376"/>
                    <a:pt x="2323" y="121"/>
                  </a:cubicBezTo>
                  <a:cubicBezTo>
                    <a:pt x="2308" y="91"/>
                    <a:pt x="2293" y="46"/>
                    <a:pt x="22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44"/>
            <p:cNvSpPr/>
            <p:nvPr/>
          </p:nvSpPr>
          <p:spPr>
            <a:xfrm>
              <a:off x="1842125" y="1812375"/>
              <a:ext cx="53225" cy="25650"/>
            </a:xfrm>
            <a:custGeom>
              <a:avLst/>
              <a:gdLst/>
              <a:ahLst/>
              <a:cxnLst/>
              <a:rect l="l" t="t" r="r" b="b"/>
              <a:pathLst>
                <a:path w="2129" h="1026" extrusionOk="0">
                  <a:moveTo>
                    <a:pt x="1127" y="0"/>
                  </a:moveTo>
                  <a:cubicBezTo>
                    <a:pt x="971" y="0"/>
                    <a:pt x="814" y="20"/>
                    <a:pt x="660" y="61"/>
                  </a:cubicBezTo>
                  <a:cubicBezTo>
                    <a:pt x="420" y="121"/>
                    <a:pt x="195" y="226"/>
                    <a:pt x="0" y="361"/>
                  </a:cubicBezTo>
                  <a:cubicBezTo>
                    <a:pt x="199" y="770"/>
                    <a:pt x="612" y="1025"/>
                    <a:pt x="1054" y="1025"/>
                  </a:cubicBezTo>
                  <a:cubicBezTo>
                    <a:pt x="1147" y="1025"/>
                    <a:pt x="1241" y="1014"/>
                    <a:pt x="1334" y="990"/>
                  </a:cubicBezTo>
                  <a:cubicBezTo>
                    <a:pt x="1694" y="901"/>
                    <a:pt x="1994" y="661"/>
                    <a:pt x="2128" y="316"/>
                  </a:cubicBezTo>
                  <a:cubicBezTo>
                    <a:pt x="1836" y="107"/>
                    <a:pt x="1485" y="0"/>
                    <a:pt x="11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44"/>
            <p:cNvSpPr/>
            <p:nvPr/>
          </p:nvSpPr>
          <p:spPr>
            <a:xfrm>
              <a:off x="1580250" y="1814275"/>
              <a:ext cx="43100" cy="49850"/>
            </a:xfrm>
            <a:custGeom>
              <a:avLst/>
              <a:gdLst/>
              <a:ahLst/>
              <a:cxnLst/>
              <a:rect l="l" t="t" r="r" b="b"/>
              <a:pathLst>
                <a:path w="1724" h="1994" fill="none" extrusionOk="0">
                  <a:moveTo>
                    <a:pt x="195" y="1993"/>
                  </a:moveTo>
                  <a:cubicBezTo>
                    <a:pt x="195" y="1993"/>
                    <a:pt x="0" y="750"/>
                    <a:pt x="1724" y="0"/>
                  </a:cubicBezTo>
                </a:path>
              </a:pathLst>
            </a:custGeom>
            <a:solidFill>
              <a:srgbClr val="FFFFFF"/>
            </a:solidFill>
            <a:ln w="14225" cap="rnd" cmpd="sng">
              <a:solidFill>
                <a:srgbClr val="FFFFFF"/>
              </a:solidFill>
              <a:prstDash val="solid"/>
              <a:miter lim="149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44"/>
            <p:cNvSpPr/>
            <p:nvPr/>
          </p:nvSpPr>
          <p:spPr>
            <a:xfrm>
              <a:off x="1589600" y="1882450"/>
              <a:ext cx="5275" cy="20275"/>
            </a:xfrm>
            <a:custGeom>
              <a:avLst/>
              <a:gdLst/>
              <a:ahLst/>
              <a:cxnLst/>
              <a:rect l="l" t="t" r="r" b="b"/>
              <a:pathLst>
                <a:path w="211" h="811" fill="none" extrusionOk="0">
                  <a:moveTo>
                    <a:pt x="211" y="810"/>
                  </a:moveTo>
                  <a:lnTo>
                    <a:pt x="1" y="1"/>
                  </a:lnTo>
                </a:path>
              </a:pathLst>
            </a:custGeom>
            <a:solidFill>
              <a:srgbClr val="FFFFFF"/>
            </a:solidFill>
            <a:ln w="14225" cap="rnd" cmpd="sng">
              <a:solidFill>
                <a:srgbClr val="FFFFFF"/>
              </a:solidFill>
              <a:prstDash val="solid"/>
              <a:miter lim="149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1" name="Google Shape;381;p44"/>
          <p:cNvGrpSpPr/>
          <p:nvPr/>
        </p:nvGrpSpPr>
        <p:grpSpPr>
          <a:xfrm>
            <a:off x="943099" y="1462792"/>
            <a:ext cx="979020" cy="987677"/>
            <a:chOff x="-3824434" y="2365159"/>
            <a:chExt cx="509243" cy="514014"/>
          </a:xfrm>
        </p:grpSpPr>
        <p:sp>
          <p:nvSpPr>
            <p:cNvPr id="382" name="Google Shape;382;p44"/>
            <p:cNvSpPr/>
            <p:nvPr/>
          </p:nvSpPr>
          <p:spPr>
            <a:xfrm>
              <a:off x="-3762467" y="2417584"/>
              <a:ext cx="408370" cy="413140"/>
            </a:xfrm>
            <a:custGeom>
              <a:avLst/>
              <a:gdLst/>
              <a:ahLst/>
              <a:cxnLst/>
              <a:rect l="l" t="t" r="r" b="b"/>
              <a:pathLst>
                <a:path w="7704" h="7794" extrusionOk="0">
                  <a:moveTo>
                    <a:pt x="4931" y="0"/>
                  </a:moveTo>
                  <a:lnTo>
                    <a:pt x="3537" y="2668"/>
                  </a:lnTo>
                  <a:lnTo>
                    <a:pt x="1379" y="1019"/>
                  </a:lnTo>
                  <a:lnTo>
                    <a:pt x="2458" y="3297"/>
                  </a:lnTo>
                  <a:lnTo>
                    <a:pt x="0" y="3357"/>
                  </a:lnTo>
                  <a:lnTo>
                    <a:pt x="2488" y="4391"/>
                  </a:lnTo>
                  <a:lnTo>
                    <a:pt x="420" y="5860"/>
                  </a:lnTo>
                  <a:lnTo>
                    <a:pt x="3357" y="5425"/>
                  </a:lnTo>
                  <a:lnTo>
                    <a:pt x="4301" y="7793"/>
                  </a:lnTo>
                  <a:lnTo>
                    <a:pt x="4706" y="5245"/>
                  </a:lnTo>
                  <a:lnTo>
                    <a:pt x="7703" y="5171"/>
                  </a:lnTo>
                  <a:lnTo>
                    <a:pt x="5845" y="3822"/>
                  </a:lnTo>
                  <a:lnTo>
                    <a:pt x="7343" y="2233"/>
                  </a:lnTo>
                  <a:lnTo>
                    <a:pt x="4961" y="2818"/>
                  </a:lnTo>
                  <a:lnTo>
                    <a:pt x="49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44"/>
            <p:cNvSpPr/>
            <p:nvPr/>
          </p:nvSpPr>
          <p:spPr>
            <a:xfrm>
              <a:off x="-3824434" y="2365159"/>
              <a:ext cx="509243" cy="514014"/>
            </a:xfrm>
            <a:custGeom>
              <a:avLst/>
              <a:gdLst/>
              <a:ahLst/>
              <a:cxnLst/>
              <a:rect l="l" t="t" r="r" b="b"/>
              <a:pathLst>
                <a:path w="9607" h="9697" extrusionOk="0">
                  <a:moveTo>
                    <a:pt x="5860" y="1993"/>
                  </a:moveTo>
                  <a:lnTo>
                    <a:pt x="5875" y="4121"/>
                  </a:lnTo>
                  <a:lnTo>
                    <a:pt x="7748" y="3657"/>
                  </a:lnTo>
                  <a:lnTo>
                    <a:pt x="6624" y="4841"/>
                  </a:lnTo>
                  <a:lnTo>
                    <a:pt x="8123" y="5920"/>
                  </a:lnTo>
                  <a:lnTo>
                    <a:pt x="5650" y="5980"/>
                  </a:lnTo>
                  <a:lnTo>
                    <a:pt x="5365" y="7838"/>
                  </a:lnTo>
                  <a:lnTo>
                    <a:pt x="4676" y="6145"/>
                  </a:lnTo>
                  <a:lnTo>
                    <a:pt x="2578" y="6459"/>
                  </a:lnTo>
                  <a:lnTo>
                    <a:pt x="2578" y="6459"/>
                  </a:lnTo>
                  <a:lnTo>
                    <a:pt x="4167" y="5335"/>
                  </a:lnTo>
                  <a:lnTo>
                    <a:pt x="2338" y="4571"/>
                  </a:lnTo>
                  <a:lnTo>
                    <a:pt x="4002" y="4526"/>
                  </a:lnTo>
                  <a:lnTo>
                    <a:pt x="3207" y="2818"/>
                  </a:lnTo>
                  <a:lnTo>
                    <a:pt x="3207" y="2818"/>
                  </a:lnTo>
                  <a:lnTo>
                    <a:pt x="4781" y="4031"/>
                  </a:lnTo>
                  <a:lnTo>
                    <a:pt x="5860" y="1993"/>
                  </a:lnTo>
                  <a:close/>
                  <a:moveTo>
                    <a:pt x="6340" y="0"/>
                  </a:moveTo>
                  <a:lnTo>
                    <a:pt x="4616" y="3282"/>
                  </a:lnTo>
                  <a:lnTo>
                    <a:pt x="1889" y="1184"/>
                  </a:lnTo>
                  <a:lnTo>
                    <a:pt x="3237" y="4046"/>
                  </a:lnTo>
                  <a:lnTo>
                    <a:pt x="0" y="4121"/>
                  </a:lnTo>
                  <a:lnTo>
                    <a:pt x="3162" y="5440"/>
                  </a:lnTo>
                  <a:lnTo>
                    <a:pt x="615" y="7253"/>
                  </a:lnTo>
                  <a:lnTo>
                    <a:pt x="4376" y="6684"/>
                  </a:lnTo>
                  <a:lnTo>
                    <a:pt x="5575" y="9696"/>
                  </a:lnTo>
                  <a:lnTo>
                    <a:pt x="6085" y="6474"/>
                  </a:lnTo>
                  <a:lnTo>
                    <a:pt x="9606" y="6384"/>
                  </a:lnTo>
                  <a:lnTo>
                    <a:pt x="7389" y="4766"/>
                  </a:lnTo>
                  <a:lnTo>
                    <a:pt x="9262" y="2773"/>
                  </a:lnTo>
                  <a:lnTo>
                    <a:pt x="6369" y="3477"/>
                  </a:lnTo>
                  <a:lnTo>
                    <a:pt x="634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4" name="Google Shape;384;p44"/>
          <p:cNvSpPr/>
          <p:nvPr/>
        </p:nvSpPr>
        <p:spPr>
          <a:xfrm>
            <a:off x="726212" y="2807387"/>
            <a:ext cx="156568" cy="155692"/>
          </a:xfrm>
          <a:custGeom>
            <a:avLst/>
            <a:gdLst/>
            <a:ahLst/>
            <a:cxnLst/>
            <a:rect l="l" t="t" r="r" b="b"/>
            <a:pathLst>
              <a:path w="2953" h="2938" extrusionOk="0">
                <a:moveTo>
                  <a:pt x="1469" y="1"/>
                </a:moveTo>
                <a:cubicBezTo>
                  <a:pt x="660" y="1"/>
                  <a:pt x="1" y="660"/>
                  <a:pt x="1" y="1469"/>
                </a:cubicBezTo>
                <a:cubicBezTo>
                  <a:pt x="1" y="2278"/>
                  <a:pt x="660" y="2938"/>
                  <a:pt x="1469" y="2938"/>
                </a:cubicBezTo>
                <a:cubicBezTo>
                  <a:pt x="2293" y="2938"/>
                  <a:pt x="2953" y="2278"/>
                  <a:pt x="2953" y="1469"/>
                </a:cubicBezTo>
                <a:cubicBezTo>
                  <a:pt x="2953" y="660"/>
                  <a:pt x="2293" y="1"/>
                  <a:pt x="14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5" name="Google Shape;385;p44"/>
          <p:cNvGrpSpPr/>
          <p:nvPr/>
        </p:nvGrpSpPr>
        <p:grpSpPr>
          <a:xfrm>
            <a:off x="2752946" y="1014635"/>
            <a:ext cx="247196" cy="199408"/>
            <a:chOff x="-3715608" y="1135417"/>
            <a:chExt cx="247122" cy="199468"/>
          </a:xfrm>
        </p:grpSpPr>
        <p:sp>
          <p:nvSpPr>
            <p:cNvPr id="386" name="Google Shape;386;p44"/>
            <p:cNvSpPr/>
            <p:nvPr/>
          </p:nvSpPr>
          <p:spPr>
            <a:xfrm>
              <a:off x="-3625070" y="1178354"/>
              <a:ext cx="156584" cy="156531"/>
            </a:xfrm>
            <a:custGeom>
              <a:avLst/>
              <a:gdLst/>
              <a:ahLst/>
              <a:cxnLst/>
              <a:rect l="l" t="t" r="r" b="b"/>
              <a:pathLst>
                <a:path w="2954" h="2953" extrusionOk="0">
                  <a:moveTo>
                    <a:pt x="1470" y="0"/>
                  </a:moveTo>
                  <a:cubicBezTo>
                    <a:pt x="660" y="0"/>
                    <a:pt x="1" y="659"/>
                    <a:pt x="1" y="1484"/>
                  </a:cubicBezTo>
                  <a:cubicBezTo>
                    <a:pt x="1" y="2293"/>
                    <a:pt x="660" y="2952"/>
                    <a:pt x="1470" y="2952"/>
                  </a:cubicBezTo>
                  <a:cubicBezTo>
                    <a:pt x="2294" y="2952"/>
                    <a:pt x="2953" y="2293"/>
                    <a:pt x="2953" y="1484"/>
                  </a:cubicBezTo>
                  <a:cubicBezTo>
                    <a:pt x="2953" y="659"/>
                    <a:pt x="2294" y="0"/>
                    <a:pt x="1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44"/>
            <p:cNvSpPr/>
            <p:nvPr/>
          </p:nvSpPr>
          <p:spPr>
            <a:xfrm>
              <a:off x="-3715608" y="1135417"/>
              <a:ext cx="156531" cy="155789"/>
            </a:xfrm>
            <a:custGeom>
              <a:avLst/>
              <a:gdLst/>
              <a:ahLst/>
              <a:cxnLst/>
              <a:rect l="l" t="t" r="r" b="b"/>
              <a:pathLst>
                <a:path w="2953" h="2939" extrusionOk="0">
                  <a:moveTo>
                    <a:pt x="1484" y="1"/>
                  </a:moveTo>
                  <a:cubicBezTo>
                    <a:pt x="660" y="1"/>
                    <a:pt x="1" y="660"/>
                    <a:pt x="1" y="1469"/>
                  </a:cubicBezTo>
                  <a:cubicBezTo>
                    <a:pt x="1" y="2279"/>
                    <a:pt x="660" y="2938"/>
                    <a:pt x="1484" y="2938"/>
                  </a:cubicBezTo>
                  <a:cubicBezTo>
                    <a:pt x="2293" y="2938"/>
                    <a:pt x="2953" y="2279"/>
                    <a:pt x="2953" y="1469"/>
                  </a:cubicBezTo>
                  <a:cubicBezTo>
                    <a:pt x="2953" y="660"/>
                    <a:pt x="2293" y="1"/>
                    <a:pt x="14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8" name="Google Shape;388;p44"/>
          <p:cNvSpPr/>
          <p:nvPr/>
        </p:nvSpPr>
        <p:spPr>
          <a:xfrm>
            <a:off x="1079726" y="6176064"/>
            <a:ext cx="156568" cy="156540"/>
          </a:xfrm>
          <a:custGeom>
            <a:avLst/>
            <a:gdLst/>
            <a:ahLst/>
            <a:cxnLst/>
            <a:rect l="l" t="t" r="r" b="b"/>
            <a:pathLst>
              <a:path w="2953" h="2954" extrusionOk="0">
                <a:moveTo>
                  <a:pt x="1469" y="1"/>
                </a:moveTo>
                <a:cubicBezTo>
                  <a:pt x="660" y="1"/>
                  <a:pt x="0" y="660"/>
                  <a:pt x="0" y="1469"/>
                </a:cubicBezTo>
                <a:cubicBezTo>
                  <a:pt x="0" y="2294"/>
                  <a:pt x="660" y="2953"/>
                  <a:pt x="1469" y="2953"/>
                </a:cubicBezTo>
                <a:cubicBezTo>
                  <a:pt x="2293" y="2953"/>
                  <a:pt x="2953" y="2294"/>
                  <a:pt x="2953" y="1469"/>
                </a:cubicBezTo>
                <a:cubicBezTo>
                  <a:pt x="2953" y="660"/>
                  <a:pt x="2293" y="1"/>
                  <a:pt x="14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44"/>
          <p:cNvSpPr/>
          <p:nvPr/>
        </p:nvSpPr>
        <p:spPr>
          <a:xfrm>
            <a:off x="3827057" y="6008893"/>
            <a:ext cx="505387" cy="490870"/>
          </a:xfrm>
          <a:custGeom>
            <a:avLst/>
            <a:gdLst/>
            <a:ahLst/>
            <a:cxnLst/>
            <a:rect l="l" t="t" r="r" b="b"/>
            <a:pathLst>
              <a:path w="9532" h="9263" extrusionOk="0">
                <a:moveTo>
                  <a:pt x="3163" y="1"/>
                </a:moveTo>
                <a:lnTo>
                  <a:pt x="3478" y="3088"/>
                </a:lnTo>
                <a:lnTo>
                  <a:pt x="1" y="4077"/>
                </a:lnTo>
                <a:lnTo>
                  <a:pt x="2593" y="5081"/>
                </a:lnTo>
                <a:lnTo>
                  <a:pt x="1335" y="7404"/>
                </a:lnTo>
                <a:lnTo>
                  <a:pt x="1335" y="7404"/>
                </a:lnTo>
                <a:lnTo>
                  <a:pt x="3927" y="5995"/>
                </a:lnTo>
                <a:lnTo>
                  <a:pt x="4811" y="9262"/>
                </a:lnTo>
                <a:lnTo>
                  <a:pt x="5621" y="5725"/>
                </a:lnTo>
                <a:lnTo>
                  <a:pt x="8648" y="6999"/>
                </a:lnTo>
                <a:lnTo>
                  <a:pt x="8648" y="6999"/>
                </a:lnTo>
                <a:lnTo>
                  <a:pt x="6700" y="4661"/>
                </a:lnTo>
                <a:lnTo>
                  <a:pt x="9532" y="3837"/>
                </a:lnTo>
                <a:lnTo>
                  <a:pt x="6325" y="3388"/>
                </a:lnTo>
                <a:lnTo>
                  <a:pt x="8273" y="1050"/>
                </a:lnTo>
                <a:lnTo>
                  <a:pt x="4991" y="2458"/>
                </a:lnTo>
                <a:lnTo>
                  <a:pt x="31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44"/>
          <p:cNvSpPr/>
          <p:nvPr/>
        </p:nvSpPr>
        <p:spPr>
          <a:xfrm>
            <a:off x="5443917" y="5760376"/>
            <a:ext cx="155773" cy="155692"/>
          </a:xfrm>
          <a:custGeom>
            <a:avLst/>
            <a:gdLst/>
            <a:ahLst/>
            <a:cxnLst/>
            <a:rect l="l" t="t" r="r" b="b"/>
            <a:pathLst>
              <a:path w="2938" h="2938" extrusionOk="0">
                <a:moveTo>
                  <a:pt x="1469" y="0"/>
                </a:moveTo>
                <a:cubicBezTo>
                  <a:pt x="660" y="0"/>
                  <a:pt x="0" y="660"/>
                  <a:pt x="0" y="1469"/>
                </a:cubicBezTo>
                <a:cubicBezTo>
                  <a:pt x="0" y="2278"/>
                  <a:pt x="660" y="2938"/>
                  <a:pt x="1469" y="2938"/>
                </a:cubicBezTo>
                <a:cubicBezTo>
                  <a:pt x="2278" y="2938"/>
                  <a:pt x="2938" y="2278"/>
                  <a:pt x="2938" y="1469"/>
                </a:cubicBezTo>
                <a:cubicBezTo>
                  <a:pt x="2938" y="660"/>
                  <a:pt x="2278" y="0"/>
                  <a:pt x="1469" y="0"/>
                </a:cubicBezTo>
                <a:close/>
              </a:path>
            </a:pathLst>
          </a:custGeom>
          <a:solidFill>
            <a:srgbClr val="8D75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5" name="Google Shape;395;p44"/>
          <p:cNvGrpSpPr/>
          <p:nvPr/>
        </p:nvGrpSpPr>
        <p:grpSpPr>
          <a:xfrm>
            <a:off x="1196687" y="4756086"/>
            <a:ext cx="235266" cy="234330"/>
            <a:chOff x="-5325835" y="1887712"/>
            <a:chExt cx="235195" cy="234400"/>
          </a:xfrm>
        </p:grpSpPr>
        <p:sp>
          <p:nvSpPr>
            <p:cNvPr id="396" name="Google Shape;396;p44"/>
            <p:cNvSpPr/>
            <p:nvPr/>
          </p:nvSpPr>
          <p:spPr>
            <a:xfrm>
              <a:off x="-5325835" y="1966376"/>
              <a:ext cx="156584" cy="155736"/>
            </a:xfrm>
            <a:custGeom>
              <a:avLst/>
              <a:gdLst/>
              <a:ahLst/>
              <a:cxnLst/>
              <a:rect l="l" t="t" r="r" b="b"/>
              <a:pathLst>
                <a:path w="2954" h="2938" extrusionOk="0">
                  <a:moveTo>
                    <a:pt x="1484" y="0"/>
                  </a:moveTo>
                  <a:cubicBezTo>
                    <a:pt x="660" y="0"/>
                    <a:pt x="1" y="660"/>
                    <a:pt x="1" y="1469"/>
                  </a:cubicBezTo>
                  <a:cubicBezTo>
                    <a:pt x="1" y="2278"/>
                    <a:pt x="660" y="2938"/>
                    <a:pt x="1484" y="2938"/>
                  </a:cubicBezTo>
                  <a:cubicBezTo>
                    <a:pt x="2294" y="2938"/>
                    <a:pt x="2953" y="2278"/>
                    <a:pt x="2953" y="1469"/>
                  </a:cubicBezTo>
                  <a:cubicBezTo>
                    <a:pt x="2953" y="660"/>
                    <a:pt x="2294" y="0"/>
                    <a:pt x="14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44"/>
            <p:cNvSpPr/>
            <p:nvPr/>
          </p:nvSpPr>
          <p:spPr>
            <a:xfrm>
              <a:off x="-5247171" y="1887712"/>
              <a:ext cx="156531" cy="156531"/>
            </a:xfrm>
            <a:custGeom>
              <a:avLst/>
              <a:gdLst/>
              <a:ahLst/>
              <a:cxnLst/>
              <a:rect l="l" t="t" r="r" b="b"/>
              <a:pathLst>
                <a:path w="2953" h="2953" extrusionOk="0">
                  <a:moveTo>
                    <a:pt x="1469" y="1"/>
                  </a:moveTo>
                  <a:cubicBezTo>
                    <a:pt x="660" y="1"/>
                    <a:pt x="0" y="660"/>
                    <a:pt x="0" y="1484"/>
                  </a:cubicBezTo>
                  <a:cubicBezTo>
                    <a:pt x="0" y="2293"/>
                    <a:pt x="660" y="2953"/>
                    <a:pt x="1469" y="2953"/>
                  </a:cubicBezTo>
                  <a:cubicBezTo>
                    <a:pt x="2278" y="2953"/>
                    <a:pt x="2953" y="2293"/>
                    <a:pt x="2953" y="1484"/>
                  </a:cubicBezTo>
                  <a:cubicBezTo>
                    <a:pt x="2953" y="660"/>
                    <a:pt x="2278" y="1"/>
                    <a:pt x="14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9" name="Google Shape;399;p44"/>
          <p:cNvSpPr/>
          <p:nvPr/>
        </p:nvSpPr>
        <p:spPr>
          <a:xfrm>
            <a:off x="1236293" y="1036092"/>
            <a:ext cx="156568" cy="156540"/>
          </a:xfrm>
          <a:custGeom>
            <a:avLst/>
            <a:gdLst/>
            <a:ahLst/>
            <a:cxnLst/>
            <a:rect l="l" t="t" r="r" b="b"/>
            <a:pathLst>
              <a:path w="2953" h="2954" extrusionOk="0">
                <a:moveTo>
                  <a:pt x="1469" y="1"/>
                </a:moveTo>
                <a:cubicBezTo>
                  <a:pt x="659" y="1"/>
                  <a:pt x="0" y="660"/>
                  <a:pt x="0" y="1469"/>
                </a:cubicBezTo>
                <a:cubicBezTo>
                  <a:pt x="0" y="2294"/>
                  <a:pt x="659" y="2953"/>
                  <a:pt x="1469" y="2953"/>
                </a:cubicBezTo>
                <a:cubicBezTo>
                  <a:pt x="2293" y="2953"/>
                  <a:pt x="2952" y="2294"/>
                  <a:pt x="2952" y="1469"/>
                </a:cubicBezTo>
                <a:cubicBezTo>
                  <a:pt x="2952" y="660"/>
                  <a:pt x="2293" y="1"/>
                  <a:pt x="14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44"/>
          <p:cNvSpPr/>
          <p:nvPr/>
        </p:nvSpPr>
        <p:spPr>
          <a:xfrm>
            <a:off x="9229093" y="960220"/>
            <a:ext cx="156621" cy="156487"/>
          </a:xfrm>
          <a:custGeom>
            <a:avLst/>
            <a:gdLst/>
            <a:ahLst/>
            <a:cxnLst/>
            <a:rect l="l" t="t" r="r" b="b"/>
            <a:pathLst>
              <a:path w="2954" h="2953" extrusionOk="0">
                <a:moveTo>
                  <a:pt x="1485" y="1"/>
                </a:moveTo>
                <a:cubicBezTo>
                  <a:pt x="660" y="1"/>
                  <a:pt x="1" y="660"/>
                  <a:pt x="1" y="1484"/>
                </a:cubicBezTo>
                <a:cubicBezTo>
                  <a:pt x="1" y="2293"/>
                  <a:pt x="660" y="2953"/>
                  <a:pt x="1485" y="2953"/>
                </a:cubicBezTo>
                <a:cubicBezTo>
                  <a:pt x="2294" y="2953"/>
                  <a:pt x="2953" y="2293"/>
                  <a:pt x="2953" y="1484"/>
                </a:cubicBezTo>
                <a:cubicBezTo>
                  <a:pt x="2953" y="660"/>
                  <a:pt x="2294" y="1"/>
                  <a:pt x="148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1" name="Google Shape;401;p44"/>
          <p:cNvGrpSpPr/>
          <p:nvPr/>
        </p:nvGrpSpPr>
        <p:grpSpPr>
          <a:xfrm>
            <a:off x="6764020" y="6332541"/>
            <a:ext cx="246401" cy="199355"/>
            <a:chOff x="-2474000" y="3617906"/>
            <a:chExt cx="246327" cy="199415"/>
          </a:xfrm>
        </p:grpSpPr>
        <p:sp>
          <p:nvSpPr>
            <p:cNvPr id="402" name="Google Shape;402;p44"/>
            <p:cNvSpPr/>
            <p:nvPr/>
          </p:nvSpPr>
          <p:spPr>
            <a:xfrm>
              <a:off x="-2384204" y="3660789"/>
              <a:ext cx="156531" cy="156531"/>
            </a:xfrm>
            <a:custGeom>
              <a:avLst/>
              <a:gdLst/>
              <a:ahLst/>
              <a:cxnLst/>
              <a:rect l="l" t="t" r="r" b="b"/>
              <a:pathLst>
                <a:path w="2953" h="2953" extrusionOk="0">
                  <a:moveTo>
                    <a:pt x="1484" y="0"/>
                  </a:moveTo>
                  <a:cubicBezTo>
                    <a:pt x="659" y="0"/>
                    <a:pt x="0" y="660"/>
                    <a:pt x="0" y="1484"/>
                  </a:cubicBezTo>
                  <a:cubicBezTo>
                    <a:pt x="0" y="2293"/>
                    <a:pt x="659" y="2953"/>
                    <a:pt x="1484" y="2953"/>
                  </a:cubicBezTo>
                  <a:cubicBezTo>
                    <a:pt x="2293" y="2953"/>
                    <a:pt x="2952" y="2293"/>
                    <a:pt x="2952" y="1484"/>
                  </a:cubicBezTo>
                  <a:cubicBezTo>
                    <a:pt x="2952" y="660"/>
                    <a:pt x="2293" y="0"/>
                    <a:pt x="14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44"/>
            <p:cNvSpPr/>
            <p:nvPr/>
          </p:nvSpPr>
          <p:spPr>
            <a:xfrm>
              <a:off x="-2474000" y="3617906"/>
              <a:ext cx="156531" cy="155736"/>
            </a:xfrm>
            <a:custGeom>
              <a:avLst/>
              <a:gdLst/>
              <a:ahLst/>
              <a:cxnLst/>
              <a:rect l="l" t="t" r="r" b="b"/>
              <a:pathLst>
                <a:path w="2953" h="2938" extrusionOk="0">
                  <a:moveTo>
                    <a:pt x="1469" y="0"/>
                  </a:moveTo>
                  <a:cubicBezTo>
                    <a:pt x="660" y="0"/>
                    <a:pt x="1" y="660"/>
                    <a:pt x="1" y="1469"/>
                  </a:cubicBezTo>
                  <a:cubicBezTo>
                    <a:pt x="1" y="2278"/>
                    <a:pt x="660" y="2938"/>
                    <a:pt x="1469" y="2938"/>
                  </a:cubicBezTo>
                  <a:cubicBezTo>
                    <a:pt x="2279" y="2938"/>
                    <a:pt x="2953" y="2278"/>
                    <a:pt x="2953" y="1469"/>
                  </a:cubicBezTo>
                  <a:cubicBezTo>
                    <a:pt x="2953" y="660"/>
                    <a:pt x="2279" y="0"/>
                    <a:pt x="14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4" name="Google Shape;404;p44"/>
          <p:cNvSpPr/>
          <p:nvPr/>
        </p:nvSpPr>
        <p:spPr>
          <a:xfrm>
            <a:off x="9577920" y="3702152"/>
            <a:ext cx="156568" cy="155692"/>
          </a:xfrm>
          <a:custGeom>
            <a:avLst/>
            <a:gdLst/>
            <a:ahLst/>
            <a:cxnLst/>
            <a:rect l="l" t="t" r="r" b="b"/>
            <a:pathLst>
              <a:path w="2953" h="2938" extrusionOk="0">
                <a:moveTo>
                  <a:pt x="1484" y="0"/>
                </a:moveTo>
                <a:cubicBezTo>
                  <a:pt x="660" y="0"/>
                  <a:pt x="0" y="660"/>
                  <a:pt x="0" y="1469"/>
                </a:cubicBezTo>
                <a:cubicBezTo>
                  <a:pt x="0" y="2278"/>
                  <a:pt x="660" y="2938"/>
                  <a:pt x="1484" y="2938"/>
                </a:cubicBezTo>
                <a:cubicBezTo>
                  <a:pt x="2293" y="2938"/>
                  <a:pt x="2953" y="2278"/>
                  <a:pt x="2953" y="1469"/>
                </a:cubicBezTo>
                <a:cubicBezTo>
                  <a:pt x="2953" y="660"/>
                  <a:pt x="2293" y="0"/>
                  <a:pt x="148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5" name="Google Shape;405;p44"/>
          <p:cNvGrpSpPr/>
          <p:nvPr/>
        </p:nvGrpSpPr>
        <p:grpSpPr>
          <a:xfrm rot="8100972">
            <a:off x="2739289" y="6531679"/>
            <a:ext cx="246271" cy="199413"/>
            <a:chOff x="-4956421" y="3617906"/>
            <a:chExt cx="246274" cy="199415"/>
          </a:xfrm>
        </p:grpSpPr>
        <p:sp>
          <p:nvSpPr>
            <p:cNvPr id="406" name="Google Shape;406;p44"/>
            <p:cNvSpPr/>
            <p:nvPr/>
          </p:nvSpPr>
          <p:spPr>
            <a:xfrm>
              <a:off x="-4866679" y="3660789"/>
              <a:ext cx="156531" cy="156531"/>
            </a:xfrm>
            <a:custGeom>
              <a:avLst/>
              <a:gdLst/>
              <a:ahLst/>
              <a:cxnLst/>
              <a:rect l="l" t="t" r="r" b="b"/>
              <a:pathLst>
                <a:path w="2953" h="2953" extrusionOk="0">
                  <a:moveTo>
                    <a:pt x="1484" y="0"/>
                  </a:moveTo>
                  <a:cubicBezTo>
                    <a:pt x="660" y="0"/>
                    <a:pt x="1" y="660"/>
                    <a:pt x="1" y="1484"/>
                  </a:cubicBezTo>
                  <a:cubicBezTo>
                    <a:pt x="1" y="2293"/>
                    <a:pt x="660" y="2953"/>
                    <a:pt x="1484" y="2953"/>
                  </a:cubicBezTo>
                  <a:cubicBezTo>
                    <a:pt x="2294" y="2953"/>
                    <a:pt x="2953" y="2293"/>
                    <a:pt x="2953" y="1484"/>
                  </a:cubicBezTo>
                  <a:cubicBezTo>
                    <a:pt x="2953" y="660"/>
                    <a:pt x="2294" y="0"/>
                    <a:pt x="1484" y="0"/>
                  </a:cubicBezTo>
                  <a:close/>
                </a:path>
              </a:pathLst>
            </a:custGeom>
            <a:solidFill>
              <a:srgbClr val="8D75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44"/>
            <p:cNvSpPr/>
            <p:nvPr/>
          </p:nvSpPr>
          <p:spPr>
            <a:xfrm>
              <a:off x="-4956421" y="3617906"/>
              <a:ext cx="155736" cy="155736"/>
            </a:xfrm>
            <a:custGeom>
              <a:avLst/>
              <a:gdLst/>
              <a:ahLst/>
              <a:cxnLst/>
              <a:rect l="l" t="t" r="r" b="b"/>
              <a:pathLst>
                <a:path w="2938" h="2938" extrusionOk="0">
                  <a:moveTo>
                    <a:pt x="1469" y="0"/>
                  </a:moveTo>
                  <a:cubicBezTo>
                    <a:pt x="660" y="0"/>
                    <a:pt x="0" y="660"/>
                    <a:pt x="0" y="1469"/>
                  </a:cubicBezTo>
                  <a:cubicBezTo>
                    <a:pt x="0" y="2278"/>
                    <a:pt x="660" y="2938"/>
                    <a:pt x="1469" y="2938"/>
                  </a:cubicBezTo>
                  <a:cubicBezTo>
                    <a:pt x="2278" y="2938"/>
                    <a:pt x="2938" y="2278"/>
                    <a:pt x="2938" y="1469"/>
                  </a:cubicBezTo>
                  <a:cubicBezTo>
                    <a:pt x="2938" y="660"/>
                    <a:pt x="2278" y="0"/>
                    <a:pt x="14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8" name="Google Shape;408;p44"/>
          <p:cNvGrpSpPr/>
          <p:nvPr/>
        </p:nvGrpSpPr>
        <p:grpSpPr>
          <a:xfrm rot="-2435801">
            <a:off x="1416571" y="5255929"/>
            <a:ext cx="1581719" cy="1264468"/>
            <a:chOff x="1011525" y="1490125"/>
            <a:chExt cx="451475" cy="360950"/>
          </a:xfrm>
        </p:grpSpPr>
        <p:sp>
          <p:nvSpPr>
            <p:cNvPr id="409" name="Google Shape;409;p44"/>
            <p:cNvSpPr/>
            <p:nvPr/>
          </p:nvSpPr>
          <p:spPr>
            <a:xfrm>
              <a:off x="1122025" y="1596100"/>
              <a:ext cx="191100" cy="244100"/>
            </a:xfrm>
            <a:custGeom>
              <a:avLst/>
              <a:gdLst/>
              <a:ahLst/>
              <a:cxnLst/>
              <a:rect l="l" t="t" r="r" b="b"/>
              <a:pathLst>
                <a:path w="7644" h="9764" extrusionOk="0">
                  <a:moveTo>
                    <a:pt x="4727" y="0"/>
                  </a:moveTo>
                  <a:cubicBezTo>
                    <a:pt x="2275" y="0"/>
                    <a:pt x="1" y="8055"/>
                    <a:pt x="1" y="8055"/>
                  </a:cubicBezTo>
                  <a:lnTo>
                    <a:pt x="1859" y="8625"/>
                  </a:lnTo>
                  <a:cubicBezTo>
                    <a:pt x="1859" y="8625"/>
                    <a:pt x="2504" y="3215"/>
                    <a:pt x="4032" y="2960"/>
                  </a:cubicBezTo>
                  <a:cubicBezTo>
                    <a:pt x="4062" y="2955"/>
                    <a:pt x="4092" y="2952"/>
                    <a:pt x="4121" y="2952"/>
                  </a:cubicBezTo>
                  <a:cubicBezTo>
                    <a:pt x="5571" y="2952"/>
                    <a:pt x="5815" y="9419"/>
                    <a:pt x="5815" y="9419"/>
                  </a:cubicBezTo>
                  <a:lnTo>
                    <a:pt x="6939" y="9764"/>
                  </a:lnTo>
                  <a:cubicBezTo>
                    <a:pt x="6939" y="9764"/>
                    <a:pt x="7644" y="847"/>
                    <a:pt x="5066" y="53"/>
                  </a:cubicBezTo>
                  <a:cubicBezTo>
                    <a:pt x="4953" y="17"/>
                    <a:pt x="4840" y="0"/>
                    <a:pt x="47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44"/>
            <p:cNvSpPr/>
            <p:nvPr/>
          </p:nvSpPr>
          <p:spPr>
            <a:xfrm>
              <a:off x="1083075" y="1542300"/>
              <a:ext cx="285475" cy="308025"/>
            </a:xfrm>
            <a:custGeom>
              <a:avLst/>
              <a:gdLst/>
              <a:ahLst/>
              <a:cxnLst/>
              <a:rect l="l" t="t" r="r" b="b"/>
              <a:pathLst>
                <a:path w="11419" h="12321" extrusionOk="0">
                  <a:moveTo>
                    <a:pt x="6914" y="1"/>
                  </a:moveTo>
                  <a:cubicBezTo>
                    <a:pt x="6893" y="1"/>
                    <a:pt x="6871" y="1"/>
                    <a:pt x="6849" y="2"/>
                  </a:cubicBezTo>
                  <a:cubicBezTo>
                    <a:pt x="2278" y="137"/>
                    <a:pt x="0" y="9353"/>
                    <a:pt x="0" y="9353"/>
                  </a:cubicBezTo>
                  <a:lnTo>
                    <a:pt x="2143" y="10387"/>
                  </a:lnTo>
                  <a:cubicBezTo>
                    <a:pt x="2143" y="10387"/>
                    <a:pt x="3957" y="3074"/>
                    <a:pt x="6010" y="2969"/>
                  </a:cubicBezTo>
                  <a:cubicBezTo>
                    <a:pt x="6020" y="2969"/>
                    <a:pt x="6030" y="2968"/>
                    <a:pt x="6040" y="2968"/>
                  </a:cubicBezTo>
                  <a:cubicBezTo>
                    <a:pt x="8052" y="2968"/>
                    <a:pt x="8512" y="11916"/>
                    <a:pt x="8512" y="11916"/>
                  </a:cubicBezTo>
                  <a:lnTo>
                    <a:pt x="11315" y="12320"/>
                  </a:lnTo>
                  <a:cubicBezTo>
                    <a:pt x="11315" y="12320"/>
                    <a:pt x="11419" y="1"/>
                    <a:pt x="69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44"/>
            <p:cNvSpPr/>
            <p:nvPr/>
          </p:nvSpPr>
          <p:spPr>
            <a:xfrm>
              <a:off x="1048225" y="1504950"/>
              <a:ext cx="385925" cy="346125"/>
            </a:xfrm>
            <a:custGeom>
              <a:avLst/>
              <a:gdLst/>
              <a:ahLst/>
              <a:cxnLst/>
              <a:rect l="l" t="t" r="r" b="b"/>
              <a:pathLst>
                <a:path w="15437" h="13845" extrusionOk="0">
                  <a:moveTo>
                    <a:pt x="8787" y="0"/>
                  </a:moveTo>
                  <a:cubicBezTo>
                    <a:pt x="2741" y="0"/>
                    <a:pt x="1" y="10427"/>
                    <a:pt x="1" y="10427"/>
                  </a:cubicBezTo>
                  <a:lnTo>
                    <a:pt x="2114" y="11057"/>
                  </a:lnTo>
                  <a:cubicBezTo>
                    <a:pt x="2114" y="11057"/>
                    <a:pt x="4688" y="2453"/>
                    <a:pt x="7890" y="2453"/>
                  </a:cubicBezTo>
                  <a:cubicBezTo>
                    <a:pt x="8002" y="2453"/>
                    <a:pt x="8115" y="2463"/>
                    <a:pt x="8228" y="2485"/>
                  </a:cubicBezTo>
                  <a:cubicBezTo>
                    <a:pt x="11600" y="3114"/>
                    <a:pt x="11330" y="13844"/>
                    <a:pt x="11330" y="13844"/>
                  </a:cubicBezTo>
                  <a:lnTo>
                    <a:pt x="13713" y="13799"/>
                  </a:lnTo>
                  <a:cubicBezTo>
                    <a:pt x="13713" y="13799"/>
                    <a:pt x="15436" y="432"/>
                    <a:pt x="9142" y="12"/>
                  </a:cubicBezTo>
                  <a:cubicBezTo>
                    <a:pt x="9023" y="4"/>
                    <a:pt x="8904" y="0"/>
                    <a:pt x="87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44"/>
            <p:cNvSpPr/>
            <p:nvPr/>
          </p:nvSpPr>
          <p:spPr>
            <a:xfrm>
              <a:off x="1011525" y="1490125"/>
              <a:ext cx="451475" cy="359825"/>
            </a:xfrm>
            <a:custGeom>
              <a:avLst/>
              <a:gdLst/>
              <a:ahLst/>
              <a:cxnLst/>
              <a:rect l="l" t="t" r="r" b="b"/>
              <a:pathLst>
                <a:path w="18059" h="14393" extrusionOk="0">
                  <a:moveTo>
                    <a:pt x="9872" y="1"/>
                  </a:moveTo>
                  <a:cubicBezTo>
                    <a:pt x="9785" y="1"/>
                    <a:pt x="9696" y="2"/>
                    <a:pt x="9606" y="6"/>
                  </a:cubicBezTo>
                  <a:cubicBezTo>
                    <a:pt x="1124" y="305"/>
                    <a:pt x="0" y="10571"/>
                    <a:pt x="0" y="10571"/>
                  </a:cubicBezTo>
                  <a:lnTo>
                    <a:pt x="2068" y="11200"/>
                  </a:lnTo>
                  <a:cubicBezTo>
                    <a:pt x="2068" y="11200"/>
                    <a:pt x="3492" y="2703"/>
                    <a:pt x="9411" y="1414"/>
                  </a:cubicBezTo>
                  <a:cubicBezTo>
                    <a:pt x="9666" y="1359"/>
                    <a:pt x="9908" y="1332"/>
                    <a:pt x="10138" y="1332"/>
                  </a:cubicBezTo>
                  <a:cubicBezTo>
                    <a:pt x="15219" y="1332"/>
                    <a:pt x="14177" y="14392"/>
                    <a:pt x="14177" y="14392"/>
                  </a:cubicBezTo>
                  <a:lnTo>
                    <a:pt x="16005" y="14392"/>
                  </a:lnTo>
                  <a:cubicBezTo>
                    <a:pt x="16005" y="14392"/>
                    <a:pt x="18059" y="1"/>
                    <a:pt x="98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44"/>
            <p:cNvSpPr/>
            <p:nvPr/>
          </p:nvSpPr>
          <p:spPr>
            <a:xfrm>
              <a:off x="1183475" y="1541750"/>
              <a:ext cx="59600" cy="52900"/>
            </a:xfrm>
            <a:custGeom>
              <a:avLst/>
              <a:gdLst/>
              <a:ahLst/>
              <a:cxnLst/>
              <a:rect l="l" t="t" r="r" b="b"/>
              <a:pathLst>
                <a:path w="2384" h="2116" extrusionOk="0">
                  <a:moveTo>
                    <a:pt x="1199" y="0"/>
                  </a:moveTo>
                  <a:cubicBezTo>
                    <a:pt x="764" y="0"/>
                    <a:pt x="351" y="271"/>
                    <a:pt x="195" y="713"/>
                  </a:cubicBezTo>
                  <a:cubicBezTo>
                    <a:pt x="1" y="1268"/>
                    <a:pt x="300" y="1867"/>
                    <a:pt x="855" y="2062"/>
                  </a:cubicBezTo>
                  <a:cubicBezTo>
                    <a:pt x="967" y="2098"/>
                    <a:pt x="1081" y="2116"/>
                    <a:pt x="1193" y="2116"/>
                  </a:cubicBezTo>
                  <a:cubicBezTo>
                    <a:pt x="1634" y="2116"/>
                    <a:pt x="2045" y="1845"/>
                    <a:pt x="2189" y="1403"/>
                  </a:cubicBezTo>
                  <a:cubicBezTo>
                    <a:pt x="2383" y="848"/>
                    <a:pt x="2084" y="249"/>
                    <a:pt x="1529" y="54"/>
                  </a:cubicBezTo>
                  <a:cubicBezTo>
                    <a:pt x="1420" y="17"/>
                    <a:pt x="1309" y="0"/>
                    <a:pt x="11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44"/>
            <p:cNvSpPr/>
            <p:nvPr/>
          </p:nvSpPr>
          <p:spPr>
            <a:xfrm>
              <a:off x="1194150" y="1551050"/>
              <a:ext cx="38250" cy="34425"/>
            </a:xfrm>
            <a:custGeom>
              <a:avLst/>
              <a:gdLst/>
              <a:ahLst/>
              <a:cxnLst/>
              <a:rect l="l" t="t" r="r" b="b"/>
              <a:pathLst>
                <a:path w="1530" h="1377" extrusionOk="0">
                  <a:moveTo>
                    <a:pt x="774" y="1"/>
                  </a:moveTo>
                  <a:cubicBezTo>
                    <a:pt x="378" y="1"/>
                    <a:pt x="1" y="347"/>
                    <a:pt x="83" y="821"/>
                  </a:cubicBezTo>
                  <a:cubicBezTo>
                    <a:pt x="98" y="941"/>
                    <a:pt x="158" y="1060"/>
                    <a:pt x="248" y="1150"/>
                  </a:cubicBezTo>
                  <a:cubicBezTo>
                    <a:pt x="391" y="1308"/>
                    <a:pt x="572" y="1376"/>
                    <a:pt x="750" y="1376"/>
                  </a:cubicBezTo>
                  <a:cubicBezTo>
                    <a:pt x="1147" y="1376"/>
                    <a:pt x="1530" y="1032"/>
                    <a:pt x="1447" y="566"/>
                  </a:cubicBezTo>
                  <a:cubicBezTo>
                    <a:pt x="1432" y="431"/>
                    <a:pt x="1372" y="326"/>
                    <a:pt x="1282" y="236"/>
                  </a:cubicBezTo>
                  <a:cubicBezTo>
                    <a:pt x="1137" y="72"/>
                    <a:pt x="953" y="1"/>
                    <a:pt x="7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44"/>
            <p:cNvSpPr/>
            <p:nvPr/>
          </p:nvSpPr>
          <p:spPr>
            <a:xfrm>
              <a:off x="1231050" y="1586875"/>
              <a:ext cx="44250" cy="24125"/>
            </a:xfrm>
            <a:custGeom>
              <a:avLst/>
              <a:gdLst/>
              <a:ahLst/>
              <a:cxnLst/>
              <a:rect l="l" t="t" r="r" b="b"/>
              <a:pathLst>
                <a:path w="1770" h="965" extrusionOk="0">
                  <a:moveTo>
                    <a:pt x="316" y="0"/>
                  </a:moveTo>
                  <a:cubicBezTo>
                    <a:pt x="249" y="0"/>
                    <a:pt x="182" y="30"/>
                    <a:pt x="136" y="92"/>
                  </a:cubicBezTo>
                  <a:cubicBezTo>
                    <a:pt x="16" y="197"/>
                    <a:pt x="1" y="362"/>
                    <a:pt x="91" y="497"/>
                  </a:cubicBezTo>
                  <a:cubicBezTo>
                    <a:pt x="211" y="632"/>
                    <a:pt x="360" y="736"/>
                    <a:pt x="525" y="826"/>
                  </a:cubicBezTo>
                  <a:cubicBezTo>
                    <a:pt x="703" y="920"/>
                    <a:pt x="901" y="965"/>
                    <a:pt x="1098" y="965"/>
                  </a:cubicBezTo>
                  <a:cubicBezTo>
                    <a:pt x="1250" y="965"/>
                    <a:pt x="1401" y="938"/>
                    <a:pt x="1544" y="886"/>
                  </a:cubicBezTo>
                  <a:cubicBezTo>
                    <a:pt x="1694" y="826"/>
                    <a:pt x="1769" y="677"/>
                    <a:pt x="1739" y="527"/>
                  </a:cubicBezTo>
                  <a:cubicBezTo>
                    <a:pt x="1727" y="409"/>
                    <a:pt x="1632" y="328"/>
                    <a:pt x="1527" y="328"/>
                  </a:cubicBezTo>
                  <a:cubicBezTo>
                    <a:pt x="1498" y="328"/>
                    <a:pt x="1468" y="334"/>
                    <a:pt x="1439" y="347"/>
                  </a:cubicBezTo>
                  <a:cubicBezTo>
                    <a:pt x="1351" y="374"/>
                    <a:pt x="1260" y="387"/>
                    <a:pt x="1171" y="387"/>
                  </a:cubicBezTo>
                  <a:cubicBezTo>
                    <a:pt x="912" y="387"/>
                    <a:pt x="662" y="277"/>
                    <a:pt x="495" y="77"/>
                  </a:cubicBezTo>
                  <a:cubicBezTo>
                    <a:pt x="445" y="26"/>
                    <a:pt x="380" y="0"/>
                    <a:pt x="3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44"/>
            <p:cNvSpPr/>
            <p:nvPr/>
          </p:nvSpPr>
          <p:spPr>
            <a:xfrm>
              <a:off x="1232925" y="1590300"/>
              <a:ext cx="42000" cy="14050"/>
            </a:xfrm>
            <a:custGeom>
              <a:avLst/>
              <a:gdLst/>
              <a:ahLst/>
              <a:cxnLst/>
              <a:rect l="l" t="t" r="r" b="b"/>
              <a:pathLst>
                <a:path w="1680" h="562" extrusionOk="0">
                  <a:moveTo>
                    <a:pt x="31" y="0"/>
                  </a:moveTo>
                  <a:cubicBezTo>
                    <a:pt x="16" y="15"/>
                    <a:pt x="1" y="45"/>
                    <a:pt x="1" y="60"/>
                  </a:cubicBezTo>
                  <a:cubicBezTo>
                    <a:pt x="136" y="195"/>
                    <a:pt x="285" y="315"/>
                    <a:pt x="450" y="390"/>
                  </a:cubicBezTo>
                  <a:cubicBezTo>
                    <a:pt x="665" y="505"/>
                    <a:pt x="897" y="562"/>
                    <a:pt x="1128" y="562"/>
                  </a:cubicBezTo>
                  <a:cubicBezTo>
                    <a:pt x="1316" y="562"/>
                    <a:pt x="1504" y="524"/>
                    <a:pt x="1679" y="450"/>
                  </a:cubicBezTo>
                  <a:cubicBezTo>
                    <a:pt x="1679" y="420"/>
                    <a:pt x="1679" y="405"/>
                    <a:pt x="1679" y="375"/>
                  </a:cubicBezTo>
                  <a:cubicBezTo>
                    <a:pt x="1489" y="451"/>
                    <a:pt x="1310" y="482"/>
                    <a:pt x="1144" y="482"/>
                  </a:cubicBezTo>
                  <a:cubicBezTo>
                    <a:pt x="563" y="482"/>
                    <a:pt x="147" y="105"/>
                    <a:pt x="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44"/>
            <p:cNvSpPr/>
            <p:nvPr/>
          </p:nvSpPr>
          <p:spPr>
            <a:xfrm>
              <a:off x="1187600" y="1590750"/>
              <a:ext cx="34125" cy="28700"/>
            </a:xfrm>
            <a:custGeom>
              <a:avLst/>
              <a:gdLst/>
              <a:ahLst/>
              <a:cxnLst/>
              <a:rect l="l" t="t" r="r" b="b"/>
              <a:pathLst>
                <a:path w="1365" h="1148" extrusionOk="0">
                  <a:moveTo>
                    <a:pt x="642" y="1"/>
                  </a:moveTo>
                  <a:cubicBezTo>
                    <a:pt x="412" y="1"/>
                    <a:pt x="197" y="142"/>
                    <a:pt x="105" y="372"/>
                  </a:cubicBezTo>
                  <a:cubicBezTo>
                    <a:pt x="0" y="671"/>
                    <a:pt x="150" y="1001"/>
                    <a:pt x="450" y="1106"/>
                  </a:cubicBezTo>
                  <a:cubicBezTo>
                    <a:pt x="524" y="1134"/>
                    <a:pt x="600" y="1147"/>
                    <a:pt x="675" y="1147"/>
                  </a:cubicBezTo>
                  <a:cubicBezTo>
                    <a:pt x="922" y="1147"/>
                    <a:pt x="1160" y="1006"/>
                    <a:pt x="1274" y="776"/>
                  </a:cubicBezTo>
                  <a:cubicBezTo>
                    <a:pt x="1364" y="492"/>
                    <a:pt x="1184" y="177"/>
                    <a:pt x="855" y="42"/>
                  </a:cubicBezTo>
                  <a:cubicBezTo>
                    <a:pt x="784" y="14"/>
                    <a:pt x="712" y="1"/>
                    <a:pt x="6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44"/>
            <p:cNvSpPr/>
            <p:nvPr/>
          </p:nvSpPr>
          <p:spPr>
            <a:xfrm>
              <a:off x="1277900" y="1569550"/>
              <a:ext cx="58450" cy="53100"/>
            </a:xfrm>
            <a:custGeom>
              <a:avLst/>
              <a:gdLst/>
              <a:ahLst/>
              <a:cxnLst/>
              <a:rect l="l" t="t" r="r" b="b"/>
              <a:pathLst>
                <a:path w="2338" h="2124" extrusionOk="0">
                  <a:moveTo>
                    <a:pt x="1169" y="1"/>
                  </a:moveTo>
                  <a:cubicBezTo>
                    <a:pt x="695" y="1"/>
                    <a:pt x="263" y="321"/>
                    <a:pt x="150" y="800"/>
                  </a:cubicBezTo>
                  <a:cubicBezTo>
                    <a:pt x="0" y="1370"/>
                    <a:pt x="345" y="1939"/>
                    <a:pt x="899" y="2089"/>
                  </a:cubicBezTo>
                  <a:cubicBezTo>
                    <a:pt x="989" y="2113"/>
                    <a:pt x="1080" y="2124"/>
                    <a:pt x="1169" y="2124"/>
                  </a:cubicBezTo>
                  <a:cubicBezTo>
                    <a:pt x="1643" y="2124"/>
                    <a:pt x="2075" y="1804"/>
                    <a:pt x="2188" y="1325"/>
                  </a:cubicBezTo>
                  <a:cubicBezTo>
                    <a:pt x="2338" y="755"/>
                    <a:pt x="1993" y="186"/>
                    <a:pt x="1439" y="36"/>
                  </a:cubicBezTo>
                  <a:cubicBezTo>
                    <a:pt x="1349" y="12"/>
                    <a:pt x="1258" y="1"/>
                    <a:pt x="11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44"/>
            <p:cNvSpPr/>
            <p:nvPr/>
          </p:nvSpPr>
          <p:spPr>
            <a:xfrm>
              <a:off x="1280900" y="1578425"/>
              <a:ext cx="46450" cy="34625"/>
            </a:xfrm>
            <a:custGeom>
              <a:avLst/>
              <a:gdLst/>
              <a:ahLst/>
              <a:cxnLst/>
              <a:rect l="l" t="t" r="r" b="b"/>
              <a:pathLst>
                <a:path w="1858" h="1385" extrusionOk="0">
                  <a:moveTo>
                    <a:pt x="937" y="0"/>
                  </a:moveTo>
                  <a:cubicBezTo>
                    <a:pt x="876" y="0"/>
                    <a:pt x="814" y="8"/>
                    <a:pt x="749" y="25"/>
                  </a:cubicBezTo>
                  <a:cubicBezTo>
                    <a:pt x="629" y="55"/>
                    <a:pt x="509" y="115"/>
                    <a:pt x="435" y="205"/>
                  </a:cubicBezTo>
                  <a:cubicBezTo>
                    <a:pt x="1" y="666"/>
                    <a:pt x="352" y="1384"/>
                    <a:pt x="922" y="1384"/>
                  </a:cubicBezTo>
                  <a:cubicBezTo>
                    <a:pt x="982" y="1384"/>
                    <a:pt x="1044" y="1376"/>
                    <a:pt x="1109" y="1359"/>
                  </a:cubicBezTo>
                  <a:cubicBezTo>
                    <a:pt x="1229" y="1329"/>
                    <a:pt x="1334" y="1269"/>
                    <a:pt x="1424" y="1164"/>
                  </a:cubicBezTo>
                  <a:cubicBezTo>
                    <a:pt x="1857" y="717"/>
                    <a:pt x="1507" y="0"/>
                    <a:pt x="9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44"/>
            <p:cNvSpPr/>
            <p:nvPr/>
          </p:nvSpPr>
          <p:spPr>
            <a:xfrm>
              <a:off x="1274900" y="1617400"/>
              <a:ext cx="32225" cy="28400"/>
            </a:xfrm>
            <a:custGeom>
              <a:avLst/>
              <a:gdLst/>
              <a:ahLst/>
              <a:cxnLst/>
              <a:rect l="l" t="t" r="r" b="b"/>
              <a:pathLst>
                <a:path w="1289" h="1136" extrusionOk="0">
                  <a:moveTo>
                    <a:pt x="596" y="0"/>
                  </a:moveTo>
                  <a:cubicBezTo>
                    <a:pt x="332" y="0"/>
                    <a:pt x="94" y="153"/>
                    <a:pt x="45" y="385"/>
                  </a:cubicBezTo>
                  <a:cubicBezTo>
                    <a:pt x="0" y="729"/>
                    <a:pt x="210" y="1044"/>
                    <a:pt x="540" y="1119"/>
                  </a:cubicBezTo>
                  <a:cubicBezTo>
                    <a:pt x="585" y="1130"/>
                    <a:pt x="631" y="1136"/>
                    <a:pt x="677" y="1136"/>
                  </a:cubicBezTo>
                  <a:cubicBezTo>
                    <a:pt x="930" y="1136"/>
                    <a:pt x="1166" y="966"/>
                    <a:pt x="1229" y="699"/>
                  </a:cubicBezTo>
                  <a:cubicBezTo>
                    <a:pt x="1289" y="385"/>
                    <a:pt x="1094" y="85"/>
                    <a:pt x="779" y="25"/>
                  </a:cubicBezTo>
                  <a:cubicBezTo>
                    <a:pt x="718" y="8"/>
                    <a:pt x="657" y="0"/>
                    <a:pt x="5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1" name="Google Shape;421;p44"/>
          <p:cNvSpPr/>
          <p:nvPr/>
        </p:nvSpPr>
        <p:spPr>
          <a:xfrm rot="2115393">
            <a:off x="6933028" y="5475602"/>
            <a:ext cx="505301" cy="490951"/>
          </a:xfrm>
          <a:custGeom>
            <a:avLst/>
            <a:gdLst/>
            <a:ahLst/>
            <a:cxnLst/>
            <a:rect l="l" t="t" r="r" b="b"/>
            <a:pathLst>
              <a:path w="9532" h="9263" extrusionOk="0">
                <a:moveTo>
                  <a:pt x="3163" y="1"/>
                </a:moveTo>
                <a:lnTo>
                  <a:pt x="3478" y="3088"/>
                </a:lnTo>
                <a:lnTo>
                  <a:pt x="1" y="4077"/>
                </a:lnTo>
                <a:lnTo>
                  <a:pt x="2593" y="5081"/>
                </a:lnTo>
                <a:lnTo>
                  <a:pt x="1335" y="7404"/>
                </a:lnTo>
                <a:lnTo>
                  <a:pt x="1335" y="7404"/>
                </a:lnTo>
                <a:lnTo>
                  <a:pt x="3927" y="5995"/>
                </a:lnTo>
                <a:lnTo>
                  <a:pt x="4811" y="9262"/>
                </a:lnTo>
                <a:lnTo>
                  <a:pt x="5621" y="5725"/>
                </a:lnTo>
                <a:lnTo>
                  <a:pt x="8648" y="6999"/>
                </a:lnTo>
                <a:lnTo>
                  <a:pt x="8648" y="6999"/>
                </a:lnTo>
                <a:lnTo>
                  <a:pt x="6700" y="4661"/>
                </a:lnTo>
                <a:lnTo>
                  <a:pt x="9532" y="3837"/>
                </a:lnTo>
                <a:lnTo>
                  <a:pt x="6325" y="3388"/>
                </a:lnTo>
                <a:lnTo>
                  <a:pt x="8273" y="1050"/>
                </a:lnTo>
                <a:lnTo>
                  <a:pt x="4991" y="2458"/>
                </a:lnTo>
                <a:lnTo>
                  <a:pt x="31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3548346" y="536738"/>
            <a:ext cx="394691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UBND QUẬN LONG BIÊN </a:t>
            </a:r>
            <a:endParaRPr lang="en-US" sz="2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3067451" y="972956"/>
            <a:ext cx="490871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TRƯỜNG MẦM NON BẮC BIÊN </a:t>
            </a:r>
            <a:r>
              <a:rPr lang="en-US" sz="2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en-US" sz="2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892" y="1525045"/>
            <a:ext cx="1403892" cy="1282342"/>
          </a:xfrm>
          <a:prstGeom prst="ellipse">
            <a:avLst/>
          </a:prstGeom>
        </p:spPr>
      </p:pic>
      <p:sp>
        <p:nvSpPr>
          <p:cNvPr id="87" name="Rectangle 86"/>
          <p:cNvSpPr/>
          <p:nvPr/>
        </p:nvSpPr>
        <p:spPr>
          <a:xfrm>
            <a:off x="2206148" y="3598852"/>
            <a:ext cx="686117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BÉ LÀM QUEN VỚI CHỮ CÁI  </a:t>
            </a:r>
            <a:r>
              <a:rPr lang="en-US" sz="36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en-US" sz="3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4772546" y="4134051"/>
            <a:ext cx="181011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e ª</a:t>
            </a:r>
            <a:r>
              <a:rPr lang="en-US" sz="6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60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en-US" sz="6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2706927" y="3029188"/>
            <a:ext cx="566693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LĨNH VỰC PHÁT TRIỂN NGÔN NGỮ  </a:t>
            </a:r>
            <a:r>
              <a:rPr lang="en-US" sz="2400" b="1" cap="none" spc="0" dirty="0" smtClean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en-US" sz="2400" b="1" cap="none" spc="0" dirty="0">
              <a:ln w="0"/>
              <a:solidFill>
                <a:schemeClr val="bg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22938" y="405035"/>
            <a:ext cx="609600" cy="609600"/>
          </a:xfrm>
          <a:prstGeom prst="rect">
            <a:avLst/>
          </a:prstGeom>
        </p:spPr>
      </p:pic>
      <p:sp>
        <p:nvSpPr>
          <p:cNvPr id="82" name="Rectangle 81"/>
          <p:cNvSpPr/>
          <p:nvPr/>
        </p:nvSpPr>
        <p:spPr>
          <a:xfrm>
            <a:off x="3916883" y="5157970"/>
            <a:ext cx="32159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i="1" dirty="0" err="1" smtClean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Lớp</a:t>
            </a:r>
            <a:r>
              <a:rPr lang="en-US" sz="2400" b="1" i="1" dirty="0" smtClean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b="1" i="1" dirty="0" err="1" smtClean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Mẫu</a:t>
            </a:r>
            <a:r>
              <a:rPr lang="en-US" sz="2400" b="1" i="1" dirty="0" smtClean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b="1" i="1" dirty="0" err="1" smtClean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giáo</a:t>
            </a:r>
            <a:r>
              <a:rPr lang="en-US" sz="2400" b="1" i="1" dirty="0" smtClean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b="1" i="1" dirty="0" err="1" smtClean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Lớn</a:t>
            </a:r>
            <a:r>
              <a:rPr lang="en-US" sz="2400" b="1" i="1" dirty="0" smtClean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</a:t>
            </a:r>
            <a:r>
              <a:rPr lang="en-US" sz="2400" b="1" i="1" cap="none" spc="0" dirty="0" smtClean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en-US" sz="2400" b="1" i="1" cap="none" spc="0" dirty="0">
              <a:ln w="0"/>
              <a:solidFill>
                <a:schemeClr val="bg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500"/>
    </mc:Choice>
    <mc:Fallback xmlns="">
      <p:transition spd="slow" advClick="0" advTm="12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7" name="Google Shape;697;p51"/>
          <p:cNvGrpSpPr/>
          <p:nvPr/>
        </p:nvGrpSpPr>
        <p:grpSpPr>
          <a:xfrm>
            <a:off x="1066355" y="1982362"/>
            <a:ext cx="776600" cy="3400739"/>
            <a:chOff x="-3436287" y="5849225"/>
            <a:chExt cx="211850" cy="928200"/>
          </a:xfrm>
        </p:grpSpPr>
        <p:sp>
          <p:nvSpPr>
            <p:cNvPr id="698" name="Google Shape;698;p51"/>
            <p:cNvSpPr/>
            <p:nvPr/>
          </p:nvSpPr>
          <p:spPr>
            <a:xfrm>
              <a:off x="-3436287" y="6173850"/>
              <a:ext cx="145150" cy="156375"/>
            </a:xfrm>
            <a:custGeom>
              <a:avLst/>
              <a:gdLst/>
              <a:ahLst/>
              <a:cxnLst/>
              <a:rect l="l" t="t" r="r" b="b"/>
              <a:pathLst>
                <a:path w="5806" h="6255" extrusionOk="0">
                  <a:moveTo>
                    <a:pt x="2920" y="0"/>
                  </a:moveTo>
                  <a:cubicBezTo>
                    <a:pt x="2795" y="0"/>
                    <a:pt x="2669" y="75"/>
                    <a:pt x="2636" y="225"/>
                  </a:cubicBezTo>
                  <a:lnTo>
                    <a:pt x="2369" y="1526"/>
                  </a:lnTo>
                  <a:cubicBezTo>
                    <a:pt x="2303" y="1993"/>
                    <a:pt x="2002" y="2360"/>
                    <a:pt x="1535" y="2493"/>
                  </a:cubicBezTo>
                  <a:lnTo>
                    <a:pt x="301" y="2827"/>
                  </a:lnTo>
                  <a:cubicBezTo>
                    <a:pt x="1" y="2894"/>
                    <a:pt x="1" y="3361"/>
                    <a:pt x="301" y="3427"/>
                  </a:cubicBezTo>
                  <a:lnTo>
                    <a:pt x="1535" y="3728"/>
                  </a:lnTo>
                  <a:cubicBezTo>
                    <a:pt x="2002" y="3861"/>
                    <a:pt x="2303" y="4261"/>
                    <a:pt x="2369" y="4728"/>
                  </a:cubicBezTo>
                  <a:lnTo>
                    <a:pt x="2636" y="6029"/>
                  </a:lnTo>
                  <a:cubicBezTo>
                    <a:pt x="2669" y="6179"/>
                    <a:pt x="2795" y="6254"/>
                    <a:pt x="2920" y="6254"/>
                  </a:cubicBezTo>
                  <a:cubicBezTo>
                    <a:pt x="3045" y="6254"/>
                    <a:pt x="3170" y="6179"/>
                    <a:pt x="3203" y="6029"/>
                  </a:cubicBezTo>
                  <a:lnTo>
                    <a:pt x="3470" y="4595"/>
                  </a:lnTo>
                  <a:cubicBezTo>
                    <a:pt x="3537" y="4195"/>
                    <a:pt x="3804" y="3861"/>
                    <a:pt x="4204" y="3761"/>
                  </a:cubicBezTo>
                  <a:lnTo>
                    <a:pt x="5538" y="3394"/>
                  </a:lnTo>
                  <a:cubicBezTo>
                    <a:pt x="5805" y="3294"/>
                    <a:pt x="5805" y="2960"/>
                    <a:pt x="5538" y="2860"/>
                  </a:cubicBezTo>
                  <a:lnTo>
                    <a:pt x="4204" y="2493"/>
                  </a:lnTo>
                  <a:cubicBezTo>
                    <a:pt x="3804" y="2393"/>
                    <a:pt x="3537" y="2060"/>
                    <a:pt x="3470" y="1660"/>
                  </a:cubicBezTo>
                  <a:lnTo>
                    <a:pt x="3203" y="225"/>
                  </a:lnTo>
                  <a:cubicBezTo>
                    <a:pt x="3170" y="75"/>
                    <a:pt x="3045" y="0"/>
                    <a:pt x="29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51"/>
            <p:cNvSpPr/>
            <p:nvPr/>
          </p:nvSpPr>
          <p:spPr>
            <a:xfrm>
              <a:off x="-3372887" y="6652300"/>
              <a:ext cx="116775" cy="125125"/>
            </a:xfrm>
            <a:custGeom>
              <a:avLst/>
              <a:gdLst/>
              <a:ahLst/>
              <a:cxnLst/>
              <a:rect l="l" t="t" r="r" b="b"/>
              <a:pathLst>
                <a:path w="4671" h="5005" extrusionOk="0">
                  <a:moveTo>
                    <a:pt x="2418" y="1"/>
                  </a:moveTo>
                  <a:cubicBezTo>
                    <a:pt x="2318" y="1"/>
                    <a:pt x="2218" y="67"/>
                    <a:pt x="2202" y="201"/>
                  </a:cubicBezTo>
                  <a:lnTo>
                    <a:pt x="1968" y="1235"/>
                  </a:lnTo>
                  <a:cubicBezTo>
                    <a:pt x="1868" y="1602"/>
                    <a:pt x="1601" y="1869"/>
                    <a:pt x="1268" y="1969"/>
                  </a:cubicBezTo>
                  <a:lnTo>
                    <a:pt x="267" y="2169"/>
                  </a:lnTo>
                  <a:cubicBezTo>
                    <a:pt x="0" y="2236"/>
                    <a:pt x="0" y="2569"/>
                    <a:pt x="267" y="2636"/>
                  </a:cubicBezTo>
                  <a:lnTo>
                    <a:pt x="1234" y="2969"/>
                  </a:lnTo>
                  <a:cubicBezTo>
                    <a:pt x="1601" y="3070"/>
                    <a:pt x="1835" y="3403"/>
                    <a:pt x="1868" y="3770"/>
                  </a:cubicBezTo>
                  <a:lnTo>
                    <a:pt x="2035" y="4804"/>
                  </a:lnTo>
                  <a:cubicBezTo>
                    <a:pt x="2052" y="4938"/>
                    <a:pt x="2152" y="5004"/>
                    <a:pt x="2252" y="5004"/>
                  </a:cubicBezTo>
                  <a:cubicBezTo>
                    <a:pt x="2352" y="5004"/>
                    <a:pt x="2452" y="4938"/>
                    <a:pt x="2468" y="4804"/>
                  </a:cubicBezTo>
                  <a:lnTo>
                    <a:pt x="2735" y="3670"/>
                  </a:lnTo>
                  <a:cubicBezTo>
                    <a:pt x="2802" y="3370"/>
                    <a:pt x="3036" y="3136"/>
                    <a:pt x="3336" y="3070"/>
                  </a:cubicBezTo>
                  <a:lnTo>
                    <a:pt x="4437" y="2836"/>
                  </a:lnTo>
                  <a:cubicBezTo>
                    <a:pt x="4670" y="2769"/>
                    <a:pt x="4670" y="2402"/>
                    <a:pt x="4437" y="2369"/>
                  </a:cubicBezTo>
                  <a:lnTo>
                    <a:pt x="3336" y="2002"/>
                  </a:lnTo>
                  <a:cubicBezTo>
                    <a:pt x="3036" y="1902"/>
                    <a:pt x="2835" y="1635"/>
                    <a:pt x="2802" y="1335"/>
                  </a:cubicBezTo>
                  <a:lnTo>
                    <a:pt x="2635" y="201"/>
                  </a:lnTo>
                  <a:cubicBezTo>
                    <a:pt x="2619" y="67"/>
                    <a:pt x="2519" y="1"/>
                    <a:pt x="24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51"/>
            <p:cNvSpPr/>
            <p:nvPr/>
          </p:nvSpPr>
          <p:spPr>
            <a:xfrm>
              <a:off x="-3342887" y="5849225"/>
              <a:ext cx="118450" cy="125125"/>
            </a:xfrm>
            <a:custGeom>
              <a:avLst/>
              <a:gdLst/>
              <a:ahLst/>
              <a:cxnLst/>
              <a:rect l="l" t="t" r="r" b="b"/>
              <a:pathLst>
                <a:path w="4738" h="5005" extrusionOk="0">
                  <a:moveTo>
                    <a:pt x="2436" y="1"/>
                  </a:moveTo>
                  <a:cubicBezTo>
                    <a:pt x="2328" y="1"/>
                    <a:pt x="2219" y="67"/>
                    <a:pt x="2202" y="201"/>
                  </a:cubicBezTo>
                  <a:lnTo>
                    <a:pt x="1969" y="1235"/>
                  </a:lnTo>
                  <a:cubicBezTo>
                    <a:pt x="1902" y="1602"/>
                    <a:pt x="1635" y="1902"/>
                    <a:pt x="1268" y="1969"/>
                  </a:cubicBezTo>
                  <a:lnTo>
                    <a:pt x="268" y="2202"/>
                  </a:lnTo>
                  <a:cubicBezTo>
                    <a:pt x="1" y="2236"/>
                    <a:pt x="1" y="2603"/>
                    <a:pt x="268" y="2669"/>
                  </a:cubicBezTo>
                  <a:lnTo>
                    <a:pt x="1235" y="2970"/>
                  </a:lnTo>
                  <a:cubicBezTo>
                    <a:pt x="1569" y="3070"/>
                    <a:pt x="1836" y="3370"/>
                    <a:pt x="1869" y="3737"/>
                  </a:cubicBezTo>
                  <a:lnTo>
                    <a:pt x="2002" y="4804"/>
                  </a:lnTo>
                  <a:cubicBezTo>
                    <a:pt x="2019" y="4938"/>
                    <a:pt x="2127" y="5004"/>
                    <a:pt x="2236" y="5004"/>
                  </a:cubicBezTo>
                  <a:cubicBezTo>
                    <a:pt x="2344" y="5004"/>
                    <a:pt x="2453" y="4938"/>
                    <a:pt x="2469" y="4804"/>
                  </a:cubicBezTo>
                  <a:lnTo>
                    <a:pt x="2736" y="3670"/>
                  </a:lnTo>
                  <a:cubicBezTo>
                    <a:pt x="2803" y="3370"/>
                    <a:pt x="3003" y="3136"/>
                    <a:pt x="3337" y="3036"/>
                  </a:cubicBezTo>
                  <a:lnTo>
                    <a:pt x="4404" y="2836"/>
                  </a:lnTo>
                  <a:cubicBezTo>
                    <a:pt x="4738" y="2836"/>
                    <a:pt x="4738" y="2336"/>
                    <a:pt x="4437" y="2336"/>
                  </a:cubicBezTo>
                  <a:lnTo>
                    <a:pt x="3370" y="2002"/>
                  </a:lnTo>
                  <a:cubicBezTo>
                    <a:pt x="3070" y="1902"/>
                    <a:pt x="2870" y="1635"/>
                    <a:pt x="2836" y="1335"/>
                  </a:cubicBezTo>
                  <a:lnTo>
                    <a:pt x="2669" y="201"/>
                  </a:lnTo>
                  <a:cubicBezTo>
                    <a:pt x="2653" y="67"/>
                    <a:pt x="2544" y="1"/>
                    <a:pt x="24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1" name="Google Shape;701;p51"/>
          <p:cNvGrpSpPr/>
          <p:nvPr/>
        </p:nvGrpSpPr>
        <p:grpSpPr>
          <a:xfrm>
            <a:off x="9445381" y="5909899"/>
            <a:ext cx="1137297" cy="1647265"/>
            <a:chOff x="-2735350" y="6501625"/>
            <a:chExt cx="776400" cy="1060475"/>
          </a:xfrm>
        </p:grpSpPr>
        <p:sp>
          <p:nvSpPr>
            <p:cNvPr id="702" name="Google Shape;702;p51"/>
            <p:cNvSpPr/>
            <p:nvPr/>
          </p:nvSpPr>
          <p:spPr>
            <a:xfrm>
              <a:off x="-2372300" y="7013775"/>
              <a:ext cx="135675" cy="548325"/>
            </a:xfrm>
            <a:custGeom>
              <a:avLst/>
              <a:gdLst/>
              <a:ahLst/>
              <a:cxnLst/>
              <a:rect l="l" t="t" r="r" b="b"/>
              <a:pathLst>
                <a:path w="5427" h="21933" extrusionOk="0">
                  <a:moveTo>
                    <a:pt x="1100" y="0"/>
                  </a:moveTo>
                  <a:cubicBezTo>
                    <a:pt x="558" y="0"/>
                    <a:pt x="1" y="504"/>
                    <a:pt x="256" y="1185"/>
                  </a:cubicBezTo>
                  <a:cubicBezTo>
                    <a:pt x="2391" y="7522"/>
                    <a:pt x="2991" y="14327"/>
                    <a:pt x="1990" y="20932"/>
                  </a:cubicBezTo>
                  <a:cubicBezTo>
                    <a:pt x="1924" y="21399"/>
                    <a:pt x="2224" y="21866"/>
                    <a:pt x="2724" y="21933"/>
                  </a:cubicBezTo>
                  <a:lnTo>
                    <a:pt x="2824" y="21933"/>
                  </a:lnTo>
                  <a:cubicBezTo>
                    <a:pt x="3258" y="21933"/>
                    <a:pt x="3625" y="21633"/>
                    <a:pt x="3691" y="21199"/>
                  </a:cubicBezTo>
                  <a:cubicBezTo>
                    <a:pt x="5426" y="9791"/>
                    <a:pt x="2024" y="918"/>
                    <a:pt x="1857" y="551"/>
                  </a:cubicBezTo>
                  <a:cubicBezTo>
                    <a:pt x="1712" y="164"/>
                    <a:pt x="1408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51"/>
            <p:cNvSpPr/>
            <p:nvPr/>
          </p:nvSpPr>
          <p:spPr>
            <a:xfrm>
              <a:off x="-2629450" y="7198500"/>
              <a:ext cx="329425" cy="242900"/>
            </a:xfrm>
            <a:custGeom>
              <a:avLst/>
              <a:gdLst/>
              <a:ahLst/>
              <a:cxnLst/>
              <a:rect l="l" t="t" r="r" b="b"/>
              <a:pathLst>
                <a:path w="13177" h="9716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2019" y="9715"/>
                    <a:pt x="11013" y="9715"/>
                  </a:cubicBezTo>
                  <a:cubicBezTo>
                    <a:pt x="11694" y="9715"/>
                    <a:pt x="12414" y="9660"/>
                    <a:pt x="13177" y="9540"/>
                  </a:cubicBezTo>
                  <a:cubicBezTo>
                    <a:pt x="13177" y="9540"/>
                    <a:pt x="12176" y="901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51"/>
            <p:cNvSpPr/>
            <p:nvPr/>
          </p:nvSpPr>
          <p:spPr>
            <a:xfrm>
              <a:off x="-2599225" y="7217525"/>
              <a:ext cx="278350" cy="205325"/>
            </a:xfrm>
            <a:custGeom>
              <a:avLst/>
              <a:gdLst/>
              <a:ahLst/>
              <a:cxnLst/>
              <a:rect l="l" t="t" r="r" b="b"/>
              <a:pathLst>
                <a:path w="11134" h="8213" extrusionOk="0">
                  <a:moveTo>
                    <a:pt x="104" y="1"/>
                  </a:moveTo>
                  <a:cubicBezTo>
                    <a:pt x="46" y="1"/>
                    <a:pt x="0" y="110"/>
                    <a:pt x="59" y="140"/>
                  </a:cubicBezTo>
                  <a:cubicBezTo>
                    <a:pt x="6297" y="2975"/>
                    <a:pt x="10900" y="8112"/>
                    <a:pt x="10967" y="8179"/>
                  </a:cubicBezTo>
                  <a:cubicBezTo>
                    <a:pt x="10967" y="8179"/>
                    <a:pt x="11001" y="8179"/>
                    <a:pt x="11034" y="8212"/>
                  </a:cubicBezTo>
                  <a:cubicBezTo>
                    <a:pt x="11101" y="8179"/>
                    <a:pt x="11134" y="8112"/>
                    <a:pt x="11101" y="8045"/>
                  </a:cubicBezTo>
                  <a:cubicBezTo>
                    <a:pt x="11034" y="8012"/>
                    <a:pt x="6397" y="2808"/>
                    <a:pt x="126" y="6"/>
                  </a:cubicBezTo>
                  <a:cubicBezTo>
                    <a:pt x="119" y="3"/>
                    <a:pt x="112" y="1"/>
                    <a:pt x="104" y="1"/>
                  </a:cubicBezTo>
                  <a:close/>
                </a:path>
              </a:pathLst>
            </a:custGeom>
            <a:solidFill>
              <a:srgbClr val="4AA5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51"/>
            <p:cNvSpPr/>
            <p:nvPr/>
          </p:nvSpPr>
          <p:spPr>
            <a:xfrm>
              <a:off x="-2278350" y="7153050"/>
              <a:ext cx="319400" cy="252875"/>
            </a:xfrm>
            <a:custGeom>
              <a:avLst/>
              <a:gdLst/>
              <a:ahLst/>
              <a:cxnLst/>
              <a:rect l="l" t="t" r="r" b="b"/>
              <a:pathLst>
                <a:path w="12776" h="10115" extrusionOk="0">
                  <a:moveTo>
                    <a:pt x="12184" y="0"/>
                  </a:moveTo>
                  <a:cubicBezTo>
                    <a:pt x="9819" y="0"/>
                    <a:pt x="1123" y="646"/>
                    <a:pt x="0" y="10057"/>
                  </a:cubicBezTo>
                  <a:cubicBezTo>
                    <a:pt x="0" y="10057"/>
                    <a:pt x="343" y="10115"/>
                    <a:pt x="925" y="10115"/>
                  </a:cubicBezTo>
                  <a:cubicBezTo>
                    <a:pt x="3255" y="10115"/>
                    <a:pt x="9414" y="9197"/>
                    <a:pt x="12776" y="17"/>
                  </a:cubicBezTo>
                  <a:cubicBezTo>
                    <a:pt x="12776" y="17"/>
                    <a:pt x="12560" y="0"/>
                    <a:pt x="12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51"/>
            <p:cNvSpPr/>
            <p:nvPr/>
          </p:nvSpPr>
          <p:spPr>
            <a:xfrm>
              <a:off x="-2251675" y="7162500"/>
              <a:ext cx="268375" cy="209475"/>
            </a:xfrm>
            <a:custGeom>
              <a:avLst/>
              <a:gdLst/>
              <a:ahLst/>
              <a:cxnLst/>
              <a:rect l="l" t="t" r="r" b="b"/>
              <a:pathLst>
                <a:path w="10735" h="8379" extrusionOk="0">
                  <a:moveTo>
                    <a:pt x="10638" y="0"/>
                  </a:moveTo>
                  <a:cubicBezTo>
                    <a:pt x="10629" y="0"/>
                    <a:pt x="10619" y="2"/>
                    <a:pt x="10608" y="6"/>
                  </a:cubicBezTo>
                  <a:cubicBezTo>
                    <a:pt x="7973" y="840"/>
                    <a:pt x="4003" y="2908"/>
                    <a:pt x="267" y="7978"/>
                  </a:cubicBezTo>
                  <a:cubicBezTo>
                    <a:pt x="167" y="8111"/>
                    <a:pt x="101" y="8212"/>
                    <a:pt x="67" y="8245"/>
                  </a:cubicBezTo>
                  <a:cubicBezTo>
                    <a:pt x="1" y="8278"/>
                    <a:pt x="34" y="8378"/>
                    <a:pt x="134" y="8378"/>
                  </a:cubicBezTo>
                  <a:cubicBezTo>
                    <a:pt x="167" y="8378"/>
                    <a:pt x="201" y="8345"/>
                    <a:pt x="401" y="8078"/>
                  </a:cubicBezTo>
                  <a:cubicBezTo>
                    <a:pt x="4137" y="3075"/>
                    <a:pt x="8040" y="1006"/>
                    <a:pt x="10675" y="172"/>
                  </a:cubicBezTo>
                  <a:cubicBezTo>
                    <a:pt x="10734" y="113"/>
                    <a:pt x="10714" y="0"/>
                    <a:pt x="10638" y="0"/>
                  </a:cubicBezTo>
                  <a:close/>
                </a:path>
              </a:pathLst>
            </a:custGeom>
            <a:solidFill>
              <a:srgbClr val="4AA5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51"/>
            <p:cNvSpPr/>
            <p:nvPr/>
          </p:nvSpPr>
          <p:spPr>
            <a:xfrm>
              <a:off x="-2082375" y="7173475"/>
              <a:ext cx="41700" cy="10850"/>
            </a:xfrm>
            <a:custGeom>
              <a:avLst/>
              <a:gdLst/>
              <a:ahLst/>
              <a:cxnLst/>
              <a:rect l="l" t="t" r="r" b="b"/>
              <a:pathLst>
                <a:path w="1668" h="434" fill="none" extrusionOk="0">
                  <a:moveTo>
                    <a:pt x="0" y="434"/>
                  </a:moveTo>
                  <a:cubicBezTo>
                    <a:pt x="567" y="267"/>
                    <a:pt x="1101" y="100"/>
                    <a:pt x="1668" y="0"/>
                  </a:cubicBezTo>
                </a:path>
              </a:pathLst>
            </a:custGeom>
            <a:noFill/>
            <a:ln w="15000" cap="rnd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51"/>
            <p:cNvSpPr/>
            <p:nvPr/>
          </p:nvSpPr>
          <p:spPr>
            <a:xfrm>
              <a:off x="-2220825" y="7195150"/>
              <a:ext cx="110100" cy="93425"/>
            </a:xfrm>
            <a:custGeom>
              <a:avLst/>
              <a:gdLst/>
              <a:ahLst/>
              <a:cxnLst/>
              <a:rect l="l" t="t" r="r" b="b"/>
              <a:pathLst>
                <a:path w="4404" h="3737" fill="none" extrusionOk="0">
                  <a:moveTo>
                    <a:pt x="1" y="3737"/>
                  </a:moveTo>
                  <a:cubicBezTo>
                    <a:pt x="1" y="3737"/>
                    <a:pt x="1068" y="1435"/>
                    <a:pt x="4404" y="1"/>
                  </a:cubicBezTo>
                </a:path>
              </a:pathLst>
            </a:custGeom>
            <a:noFill/>
            <a:ln w="15000" cap="rnd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51"/>
            <p:cNvSpPr/>
            <p:nvPr/>
          </p:nvSpPr>
          <p:spPr>
            <a:xfrm>
              <a:off x="-2395950" y="6501625"/>
              <a:ext cx="197675" cy="339975"/>
            </a:xfrm>
            <a:custGeom>
              <a:avLst/>
              <a:gdLst/>
              <a:ahLst/>
              <a:cxnLst/>
              <a:rect l="l" t="t" r="r" b="b"/>
              <a:pathLst>
                <a:path w="7907" h="13599" extrusionOk="0">
                  <a:moveTo>
                    <a:pt x="3738" y="1"/>
                  </a:moveTo>
                  <a:cubicBezTo>
                    <a:pt x="1861" y="1"/>
                    <a:pt x="251" y="1439"/>
                    <a:pt x="101" y="3391"/>
                  </a:cubicBezTo>
                  <a:cubicBezTo>
                    <a:pt x="68" y="3524"/>
                    <a:pt x="68" y="3658"/>
                    <a:pt x="101" y="3791"/>
                  </a:cubicBezTo>
                  <a:cubicBezTo>
                    <a:pt x="1" y="6927"/>
                    <a:pt x="234" y="10096"/>
                    <a:pt x="735" y="13231"/>
                  </a:cubicBezTo>
                  <a:lnTo>
                    <a:pt x="1035" y="13298"/>
                  </a:lnTo>
                  <a:lnTo>
                    <a:pt x="2036" y="13531"/>
                  </a:lnTo>
                  <a:lnTo>
                    <a:pt x="2336" y="13598"/>
                  </a:lnTo>
                  <a:cubicBezTo>
                    <a:pt x="4137" y="11063"/>
                    <a:pt x="5705" y="8394"/>
                    <a:pt x="7006" y="5592"/>
                  </a:cubicBezTo>
                  <a:cubicBezTo>
                    <a:pt x="7206" y="5259"/>
                    <a:pt x="7339" y="4925"/>
                    <a:pt x="7439" y="4558"/>
                  </a:cubicBezTo>
                  <a:cubicBezTo>
                    <a:pt x="7906" y="2457"/>
                    <a:pt x="6505" y="389"/>
                    <a:pt x="4371" y="55"/>
                  </a:cubicBezTo>
                  <a:cubicBezTo>
                    <a:pt x="4158" y="19"/>
                    <a:pt x="3946" y="1"/>
                    <a:pt x="37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51"/>
            <p:cNvSpPr/>
            <p:nvPr/>
          </p:nvSpPr>
          <p:spPr>
            <a:xfrm>
              <a:off x="-2530200" y="6889100"/>
              <a:ext cx="197650" cy="339125"/>
            </a:xfrm>
            <a:custGeom>
              <a:avLst/>
              <a:gdLst/>
              <a:ahLst/>
              <a:cxnLst/>
              <a:rect l="l" t="t" r="r" b="b"/>
              <a:pathLst>
                <a:path w="7906" h="13565" extrusionOk="0">
                  <a:moveTo>
                    <a:pt x="5604" y="1"/>
                  </a:moveTo>
                  <a:cubicBezTo>
                    <a:pt x="3803" y="2502"/>
                    <a:pt x="2235" y="5171"/>
                    <a:pt x="901" y="7973"/>
                  </a:cubicBezTo>
                  <a:cubicBezTo>
                    <a:pt x="701" y="8306"/>
                    <a:pt x="567" y="8640"/>
                    <a:pt x="501" y="9007"/>
                  </a:cubicBezTo>
                  <a:cubicBezTo>
                    <a:pt x="0" y="11108"/>
                    <a:pt x="1401" y="13177"/>
                    <a:pt x="3536" y="13510"/>
                  </a:cubicBezTo>
                  <a:cubicBezTo>
                    <a:pt x="3749" y="13547"/>
                    <a:pt x="3961" y="13564"/>
                    <a:pt x="4169" y="13564"/>
                  </a:cubicBezTo>
                  <a:cubicBezTo>
                    <a:pt x="6046" y="13564"/>
                    <a:pt x="7659" y="12126"/>
                    <a:pt x="7839" y="10174"/>
                  </a:cubicBezTo>
                  <a:cubicBezTo>
                    <a:pt x="7839" y="10041"/>
                    <a:pt x="7839" y="9908"/>
                    <a:pt x="7839" y="9808"/>
                  </a:cubicBezTo>
                  <a:cubicBezTo>
                    <a:pt x="7906" y="6639"/>
                    <a:pt x="7672" y="3470"/>
                    <a:pt x="7172" y="367"/>
                  </a:cubicBezTo>
                  <a:lnTo>
                    <a:pt x="6905" y="301"/>
                  </a:lnTo>
                  <a:lnTo>
                    <a:pt x="5871" y="67"/>
                  </a:lnTo>
                  <a:lnTo>
                    <a:pt x="560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51"/>
            <p:cNvSpPr/>
            <p:nvPr/>
          </p:nvSpPr>
          <p:spPr>
            <a:xfrm>
              <a:off x="-2350075" y="6627625"/>
              <a:ext cx="329425" cy="239825"/>
            </a:xfrm>
            <a:custGeom>
              <a:avLst/>
              <a:gdLst/>
              <a:ahLst/>
              <a:cxnLst/>
              <a:rect l="l" t="t" r="r" b="b"/>
              <a:pathLst>
                <a:path w="13177" h="9593" extrusionOk="0">
                  <a:moveTo>
                    <a:pt x="8878" y="1"/>
                  </a:moveTo>
                  <a:cubicBezTo>
                    <a:pt x="8055" y="1"/>
                    <a:pt x="7228" y="267"/>
                    <a:pt x="6538" y="819"/>
                  </a:cubicBezTo>
                  <a:cubicBezTo>
                    <a:pt x="6438" y="919"/>
                    <a:pt x="6338" y="1019"/>
                    <a:pt x="6272" y="1086"/>
                  </a:cubicBezTo>
                  <a:cubicBezTo>
                    <a:pt x="3970" y="3254"/>
                    <a:pt x="1868" y="5623"/>
                    <a:pt x="0" y="8191"/>
                  </a:cubicBezTo>
                  <a:lnTo>
                    <a:pt x="167" y="8458"/>
                  </a:lnTo>
                  <a:lnTo>
                    <a:pt x="701" y="9325"/>
                  </a:lnTo>
                  <a:lnTo>
                    <a:pt x="868" y="9592"/>
                  </a:lnTo>
                  <a:cubicBezTo>
                    <a:pt x="3903" y="9092"/>
                    <a:pt x="6905" y="8358"/>
                    <a:pt x="9841" y="7324"/>
                  </a:cubicBezTo>
                  <a:cubicBezTo>
                    <a:pt x="10208" y="7224"/>
                    <a:pt x="10541" y="7090"/>
                    <a:pt x="10875" y="6890"/>
                  </a:cubicBezTo>
                  <a:cubicBezTo>
                    <a:pt x="12676" y="5756"/>
                    <a:pt x="13177" y="3321"/>
                    <a:pt x="11942" y="1553"/>
                  </a:cubicBezTo>
                  <a:cubicBezTo>
                    <a:pt x="11199" y="536"/>
                    <a:pt x="10043" y="1"/>
                    <a:pt x="88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51"/>
            <p:cNvSpPr/>
            <p:nvPr/>
          </p:nvSpPr>
          <p:spPr>
            <a:xfrm>
              <a:off x="-2707825" y="6862425"/>
              <a:ext cx="329425" cy="239800"/>
            </a:xfrm>
            <a:custGeom>
              <a:avLst/>
              <a:gdLst/>
              <a:ahLst/>
              <a:cxnLst/>
              <a:rect l="l" t="t" r="r" b="b"/>
              <a:pathLst>
                <a:path w="13177" h="9592" extrusionOk="0">
                  <a:moveTo>
                    <a:pt x="12309" y="0"/>
                  </a:moveTo>
                  <a:cubicBezTo>
                    <a:pt x="9240" y="500"/>
                    <a:pt x="6238" y="1234"/>
                    <a:pt x="3336" y="2268"/>
                  </a:cubicBezTo>
                  <a:cubicBezTo>
                    <a:pt x="2969" y="2368"/>
                    <a:pt x="2635" y="2502"/>
                    <a:pt x="2302" y="2702"/>
                  </a:cubicBezTo>
                  <a:cubicBezTo>
                    <a:pt x="467" y="3836"/>
                    <a:pt x="0" y="6271"/>
                    <a:pt x="1234" y="8039"/>
                  </a:cubicBezTo>
                  <a:cubicBezTo>
                    <a:pt x="1978" y="9056"/>
                    <a:pt x="3134" y="9592"/>
                    <a:pt x="4299" y="9592"/>
                  </a:cubicBezTo>
                  <a:cubicBezTo>
                    <a:pt x="5121" y="9592"/>
                    <a:pt x="5948" y="9325"/>
                    <a:pt x="6638" y="8773"/>
                  </a:cubicBezTo>
                  <a:cubicBezTo>
                    <a:pt x="6738" y="8673"/>
                    <a:pt x="6838" y="8573"/>
                    <a:pt x="6905" y="8506"/>
                  </a:cubicBezTo>
                  <a:cubicBezTo>
                    <a:pt x="9207" y="6338"/>
                    <a:pt x="11308" y="3970"/>
                    <a:pt x="13176" y="1401"/>
                  </a:cubicBezTo>
                  <a:lnTo>
                    <a:pt x="13010" y="1134"/>
                  </a:lnTo>
                  <a:lnTo>
                    <a:pt x="12476" y="267"/>
                  </a:lnTo>
                  <a:lnTo>
                    <a:pt x="123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51"/>
            <p:cNvSpPr/>
            <p:nvPr/>
          </p:nvSpPr>
          <p:spPr>
            <a:xfrm>
              <a:off x="-2366750" y="6879100"/>
              <a:ext cx="251025" cy="317125"/>
            </a:xfrm>
            <a:custGeom>
              <a:avLst/>
              <a:gdLst/>
              <a:ahLst/>
              <a:cxnLst/>
              <a:rect l="l" t="t" r="r" b="b"/>
              <a:pathLst>
                <a:path w="10041" h="12685" extrusionOk="0">
                  <a:moveTo>
                    <a:pt x="1401" y="0"/>
                  </a:moveTo>
                  <a:lnTo>
                    <a:pt x="1134" y="167"/>
                  </a:lnTo>
                  <a:lnTo>
                    <a:pt x="267" y="701"/>
                  </a:lnTo>
                  <a:lnTo>
                    <a:pt x="0" y="834"/>
                  </a:lnTo>
                  <a:cubicBezTo>
                    <a:pt x="467" y="3903"/>
                    <a:pt x="1201" y="6905"/>
                    <a:pt x="2202" y="9841"/>
                  </a:cubicBezTo>
                  <a:cubicBezTo>
                    <a:pt x="2269" y="10208"/>
                    <a:pt x="2435" y="10574"/>
                    <a:pt x="2602" y="10875"/>
                  </a:cubicBezTo>
                  <a:cubicBezTo>
                    <a:pt x="3316" y="12051"/>
                    <a:pt x="4547" y="12685"/>
                    <a:pt x="5801" y="12685"/>
                  </a:cubicBezTo>
                  <a:cubicBezTo>
                    <a:pt x="6539" y="12685"/>
                    <a:pt x="7285" y="12466"/>
                    <a:pt x="7939" y="12009"/>
                  </a:cubicBezTo>
                  <a:cubicBezTo>
                    <a:pt x="9707" y="10775"/>
                    <a:pt x="10041" y="8306"/>
                    <a:pt x="8707" y="6638"/>
                  </a:cubicBezTo>
                  <a:cubicBezTo>
                    <a:pt x="8606" y="6538"/>
                    <a:pt x="8540" y="6438"/>
                    <a:pt x="8440" y="6338"/>
                  </a:cubicBezTo>
                  <a:cubicBezTo>
                    <a:pt x="6305" y="4003"/>
                    <a:pt x="3936" y="1902"/>
                    <a:pt x="14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51"/>
            <p:cNvSpPr/>
            <p:nvPr/>
          </p:nvSpPr>
          <p:spPr>
            <a:xfrm>
              <a:off x="-2612775" y="6533050"/>
              <a:ext cx="251050" cy="317725"/>
            </a:xfrm>
            <a:custGeom>
              <a:avLst/>
              <a:gdLst/>
              <a:ahLst/>
              <a:cxnLst/>
              <a:rect l="l" t="t" r="r" b="b"/>
              <a:pathLst>
                <a:path w="10042" h="12709" extrusionOk="0">
                  <a:moveTo>
                    <a:pt x="4220" y="0"/>
                  </a:moveTo>
                  <a:cubicBezTo>
                    <a:pt x="3488" y="0"/>
                    <a:pt x="2749" y="215"/>
                    <a:pt x="2102" y="666"/>
                  </a:cubicBezTo>
                  <a:cubicBezTo>
                    <a:pt x="335" y="1934"/>
                    <a:pt x="1" y="4402"/>
                    <a:pt x="1369" y="6070"/>
                  </a:cubicBezTo>
                  <a:cubicBezTo>
                    <a:pt x="1435" y="6170"/>
                    <a:pt x="1535" y="6270"/>
                    <a:pt x="1602" y="6370"/>
                  </a:cubicBezTo>
                  <a:cubicBezTo>
                    <a:pt x="3770" y="8705"/>
                    <a:pt x="6105" y="10807"/>
                    <a:pt x="8640" y="12708"/>
                  </a:cubicBezTo>
                  <a:lnTo>
                    <a:pt x="8907" y="12541"/>
                  </a:lnTo>
                  <a:lnTo>
                    <a:pt x="9808" y="12008"/>
                  </a:lnTo>
                  <a:lnTo>
                    <a:pt x="10041" y="11874"/>
                  </a:lnTo>
                  <a:cubicBezTo>
                    <a:pt x="9608" y="8805"/>
                    <a:pt x="8874" y="5803"/>
                    <a:pt x="7873" y="2868"/>
                  </a:cubicBezTo>
                  <a:cubicBezTo>
                    <a:pt x="7773" y="2501"/>
                    <a:pt x="7640" y="2134"/>
                    <a:pt x="7440" y="1834"/>
                  </a:cubicBezTo>
                  <a:cubicBezTo>
                    <a:pt x="6741" y="648"/>
                    <a:pt x="5492" y="0"/>
                    <a:pt x="42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51"/>
            <p:cNvSpPr/>
            <p:nvPr/>
          </p:nvSpPr>
          <p:spPr>
            <a:xfrm>
              <a:off x="-2340075" y="6831500"/>
              <a:ext cx="346950" cy="186350"/>
            </a:xfrm>
            <a:custGeom>
              <a:avLst/>
              <a:gdLst/>
              <a:ahLst/>
              <a:cxnLst/>
              <a:rect l="l" t="t" r="r" b="b"/>
              <a:pathLst>
                <a:path w="13878" h="7454" extrusionOk="0">
                  <a:moveTo>
                    <a:pt x="9247" y="0"/>
                  </a:moveTo>
                  <a:cubicBezTo>
                    <a:pt x="6257" y="0"/>
                    <a:pt x="3296" y="268"/>
                    <a:pt x="334" y="803"/>
                  </a:cubicBezTo>
                  <a:lnTo>
                    <a:pt x="268" y="1070"/>
                  </a:lnTo>
                  <a:lnTo>
                    <a:pt x="67" y="2104"/>
                  </a:lnTo>
                  <a:lnTo>
                    <a:pt x="1" y="2371"/>
                  </a:lnTo>
                  <a:cubicBezTo>
                    <a:pt x="2536" y="4139"/>
                    <a:pt x="5238" y="5674"/>
                    <a:pt x="8040" y="6975"/>
                  </a:cubicBezTo>
                  <a:cubicBezTo>
                    <a:pt x="8373" y="7141"/>
                    <a:pt x="8740" y="7275"/>
                    <a:pt x="9107" y="7375"/>
                  </a:cubicBezTo>
                  <a:cubicBezTo>
                    <a:pt x="9365" y="7428"/>
                    <a:pt x="9622" y="7454"/>
                    <a:pt x="9875" y="7454"/>
                  </a:cubicBezTo>
                  <a:cubicBezTo>
                    <a:pt x="11683" y="7454"/>
                    <a:pt x="13285" y="6146"/>
                    <a:pt x="13577" y="4273"/>
                  </a:cubicBezTo>
                  <a:cubicBezTo>
                    <a:pt x="13877" y="2138"/>
                    <a:pt x="12310" y="170"/>
                    <a:pt x="10175" y="3"/>
                  </a:cubicBezTo>
                  <a:lnTo>
                    <a:pt x="9774" y="3"/>
                  </a:lnTo>
                  <a:cubicBezTo>
                    <a:pt x="9598" y="1"/>
                    <a:pt x="9422" y="0"/>
                    <a:pt x="92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51"/>
            <p:cNvSpPr/>
            <p:nvPr/>
          </p:nvSpPr>
          <p:spPr>
            <a:xfrm>
              <a:off x="-2735350" y="6711775"/>
              <a:ext cx="347775" cy="186600"/>
            </a:xfrm>
            <a:custGeom>
              <a:avLst/>
              <a:gdLst/>
              <a:ahLst/>
              <a:cxnLst/>
              <a:rect l="l" t="t" r="r" b="b"/>
              <a:pathLst>
                <a:path w="13911" h="7464" extrusionOk="0">
                  <a:moveTo>
                    <a:pt x="3993" y="0"/>
                  </a:moveTo>
                  <a:cubicBezTo>
                    <a:pt x="2176" y="0"/>
                    <a:pt x="592" y="1329"/>
                    <a:pt x="301" y="3191"/>
                  </a:cubicBezTo>
                  <a:cubicBezTo>
                    <a:pt x="0" y="5326"/>
                    <a:pt x="1568" y="7294"/>
                    <a:pt x="3703" y="7460"/>
                  </a:cubicBezTo>
                  <a:lnTo>
                    <a:pt x="4103" y="7460"/>
                  </a:lnTo>
                  <a:cubicBezTo>
                    <a:pt x="4279" y="7462"/>
                    <a:pt x="4456" y="7463"/>
                    <a:pt x="4632" y="7463"/>
                  </a:cubicBezTo>
                  <a:cubicBezTo>
                    <a:pt x="7624" y="7463"/>
                    <a:pt x="10614" y="7195"/>
                    <a:pt x="13543" y="6660"/>
                  </a:cubicBezTo>
                  <a:lnTo>
                    <a:pt x="13610" y="6393"/>
                  </a:lnTo>
                  <a:lnTo>
                    <a:pt x="13844" y="5359"/>
                  </a:lnTo>
                  <a:lnTo>
                    <a:pt x="13910" y="5092"/>
                  </a:lnTo>
                  <a:cubicBezTo>
                    <a:pt x="11342" y="3324"/>
                    <a:pt x="8673" y="1790"/>
                    <a:pt x="5838" y="489"/>
                  </a:cubicBezTo>
                  <a:cubicBezTo>
                    <a:pt x="5504" y="322"/>
                    <a:pt x="5171" y="155"/>
                    <a:pt x="4804" y="88"/>
                  </a:cubicBezTo>
                  <a:cubicBezTo>
                    <a:pt x="4531" y="29"/>
                    <a:pt x="4259" y="0"/>
                    <a:pt x="39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51"/>
            <p:cNvSpPr/>
            <p:nvPr/>
          </p:nvSpPr>
          <p:spPr>
            <a:xfrm>
              <a:off x="-2365925" y="6614675"/>
              <a:ext cx="31800" cy="151150"/>
            </a:xfrm>
            <a:custGeom>
              <a:avLst/>
              <a:gdLst/>
              <a:ahLst/>
              <a:cxnLst/>
              <a:rect l="l" t="t" r="r" b="b"/>
              <a:pathLst>
                <a:path w="1272" h="6046" extrusionOk="0">
                  <a:moveTo>
                    <a:pt x="953" y="1"/>
                  </a:moveTo>
                  <a:cubicBezTo>
                    <a:pt x="818" y="1"/>
                    <a:pt x="683" y="86"/>
                    <a:pt x="668" y="270"/>
                  </a:cubicBezTo>
                  <a:lnTo>
                    <a:pt x="34" y="5740"/>
                  </a:lnTo>
                  <a:cubicBezTo>
                    <a:pt x="1" y="5874"/>
                    <a:pt x="101" y="6007"/>
                    <a:pt x="234" y="6041"/>
                  </a:cubicBezTo>
                  <a:lnTo>
                    <a:pt x="268" y="6041"/>
                  </a:lnTo>
                  <a:cubicBezTo>
                    <a:pt x="285" y="6044"/>
                    <a:pt x="302" y="6046"/>
                    <a:pt x="319" y="6046"/>
                  </a:cubicBezTo>
                  <a:cubicBezTo>
                    <a:pt x="461" y="6046"/>
                    <a:pt x="568" y="5926"/>
                    <a:pt x="568" y="5807"/>
                  </a:cubicBezTo>
                  <a:lnTo>
                    <a:pt x="1235" y="337"/>
                  </a:lnTo>
                  <a:cubicBezTo>
                    <a:pt x="1271" y="120"/>
                    <a:pt x="1112" y="1"/>
                    <a:pt x="9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51"/>
            <p:cNvSpPr/>
            <p:nvPr/>
          </p:nvSpPr>
          <p:spPr>
            <a:xfrm>
              <a:off x="-2330050" y="6630825"/>
              <a:ext cx="61650" cy="143425"/>
            </a:xfrm>
            <a:custGeom>
              <a:avLst/>
              <a:gdLst/>
              <a:ahLst/>
              <a:cxnLst/>
              <a:rect l="l" t="t" r="r" b="b"/>
              <a:pathLst>
                <a:path w="2466" h="5737" extrusionOk="0">
                  <a:moveTo>
                    <a:pt x="2113" y="1"/>
                  </a:moveTo>
                  <a:cubicBezTo>
                    <a:pt x="2014" y="1"/>
                    <a:pt x="1917" y="48"/>
                    <a:pt x="1868" y="158"/>
                  </a:cubicBezTo>
                  <a:lnTo>
                    <a:pt x="33" y="5361"/>
                  </a:lnTo>
                  <a:cubicBezTo>
                    <a:pt x="0" y="5528"/>
                    <a:pt x="67" y="5662"/>
                    <a:pt x="200" y="5728"/>
                  </a:cubicBezTo>
                  <a:lnTo>
                    <a:pt x="234" y="5728"/>
                  </a:lnTo>
                  <a:cubicBezTo>
                    <a:pt x="256" y="5734"/>
                    <a:pt x="280" y="5737"/>
                    <a:pt x="304" y="5737"/>
                  </a:cubicBezTo>
                  <a:cubicBezTo>
                    <a:pt x="420" y="5737"/>
                    <a:pt x="540" y="5672"/>
                    <a:pt x="567" y="5561"/>
                  </a:cubicBezTo>
                  <a:lnTo>
                    <a:pt x="2402" y="358"/>
                  </a:lnTo>
                  <a:cubicBezTo>
                    <a:pt x="2465" y="146"/>
                    <a:pt x="2286" y="1"/>
                    <a:pt x="21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51"/>
            <p:cNvSpPr/>
            <p:nvPr/>
          </p:nvSpPr>
          <p:spPr>
            <a:xfrm>
              <a:off x="-2396775" y="6976400"/>
              <a:ext cx="30875" cy="151225"/>
            </a:xfrm>
            <a:custGeom>
              <a:avLst/>
              <a:gdLst/>
              <a:ahLst/>
              <a:cxnLst/>
              <a:rect l="l" t="t" r="r" b="b"/>
              <a:pathLst>
                <a:path w="1235" h="6049" extrusionOk="0">
                  <a:moveTo>
                    <a:pt x="926" y="0"/>
                  </a:moveTo>
                  <a:cubicBezTo>
                    <a:pt x="802" y="0"/>
                    <a:pt x="683" y="78"/>
                    <a:pt x="668" y="245"/>
                  </a:cubicBezTo>
                  <a:lnTo>
                    <a:pt x="0" y="5715"/>
                  </a:lnTo>
                  <a:cubicBezTo>
                    <a:pt x="0" y="5882"/>
                    <a:pt x="67" y="6015"/>
                    <a:pt x="234" y="6049"/>
                  </a:cubicBezTo>
                  <a:cubicBezTo>
                    <a:pt x="401" y="6049"/>
                    <a:pt x="534" y="5949"/>
                    <a:pt x="568" y="5782"/>
                  </a:cubicBezTo>
                  <a:lnTo>
                    <a:pt x="1235" y="311"/>
                  </a:lnTo>
                  <a:cubicBezTo>
                    <a:pt x="1235" y="111"/>
                    <a:pt x="1076" y="0"/>
                    <a:pt x="9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51"/>
            <p:cNvSpPr/>
            <p:nvPr/>
          </p:nvSpPr>
          <p:spPr>
            <a:xfrm>
              <a:off x="-2462650" y="6967050"/>
              <a:ext cx="62650" cy="144900"/>
            </a:xfrm>
            <a:custGeom>
              <a:avLst/>
              <a:gdLst/>
              <a:ahLst/>
              <a:cxnLst/>
              <a:rect l="l" t="t" r="r" b="b"/>
              <a:pathLst>
                <a:path w="2506" h="5796" extrusionOk="0">
                  <a:moveTo>
                    <a:pt x="2146" y="0"/>
                  </a:moveTo>
                  <a:cubicBezTo>
                    <a:pt x="2033" y="0"/>
                    <a:pt x="1919" y="65"/>
                    <a:pt x="1868" y="218"/>
                  </a:cubicBezTo>
                  <a:lnTo>
                    <a:pt x="67" y="5422"/>
                  </a:lnTo>
                  <a:cubicBezTo>
                    <a:pt x="0" y="5555"/>
                    <a:pt x="67" y="5722"/>
                    <a:pt x="234" y="5789"/>
                  </a:cubicBezTo>
                  <a:lnTo>
                    <a:pt x="267" y="5789"/>
                  </a:lnTo>
                  <a:cubicBezTo>
                    <a:pt x="285" y="5793"/>
                    <a:pt x="302" y="5795"/>
                    <a:pt x="320" y="5795"/>
                  </a:cubicBezTo>
                  <a:cubicBezTo>
                    <a:pt x="434" y="5795"/>
                    <a:pt x="543" y="5705"/>
                    <a:pt x="601" y="5589"/>
                  </a:cubicBezTo>
                  <a:lnTo>
                    <a:pt x="2402" y="418"/>
                  </a:lnTo>
                  <a:cubicBezTo>
                    <a:pt x="2505" y="171"/>
                    <a:pt x="2328" y="0"/>
                    <a:pt x="21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51"/>
            <p:cNvSpPr/>
            <p:nvPr/>
          </p:nvSpPr>
          <p:spPr>
            <a:xfrm>
              <a:off x="-2263675" y="6870625"/>
              <a:ext cx="156650" cy="31150"/>
            </a:xfrm>
            <a:custGeom>
              <a:avLst/>
              <a:gdLst/>
              <a:ahLst/>
              <a:cxnLst/>
              <a:rect l="l" t="t" r="r" b="b"/>
              <a:pathLst>
                <a:path w="6266" h="1246" extrusionOk="0">
                  <a:moveTo>
                    <a:pt x="389" y="0"/>
                  </a:moveTo>
                  <a:cubicBezTo>
                    <a:pt x="71" y="0"/>
                    <a:pt x="1" y="510"/>
                    <a:pt x="347" y="573"/>
                  </a:cubicBezTo>
                  <a:lnTo>
                    <a:pt x="381" y="573"/>
                  </a:lnTo>
                  <a:lnTo>
                    <a:pt x="5851" y="1240"/>
                  </a:lnTo>
                  <a:cubicBezTo>
                    <a:pt x="5870" y="1243"/>
                    <a:pt x="5889" y="1245"/>
                    <a:pt x="5906" y="1245"/>
                  </a:cubicBezTo>
                  <a:cubicBezTo>
                    <a:pt x="6224" y="1245"/>
                    <a:pt x="6266" y="704"/>
                    <a:pt x="5918" y="673"/>
                  </a:cubicBezTo>
                  <a:lnTo>
                    <a:pt x="447" y="6"/>
                  </a:lnTo>
                  <a:cubicBezTo>
                    <a:pt x="427" y="2"/>
                    <a:pt x="407" y="0"/>
                    <a:pt x="3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51"/>
            <p:cNvSpPr/>
            <p:nvPr/>
          </p:nvSpPr>
          <p:spPr>
            <a:xfrm>
              <a:off x="-2272975" y="6906725"/>
              <a:ext cx="150875" cy="60125"/>
            </a:xfrm>
            <a:custGeom>
              <a:avLst/>
              <a:gdLst/>
              <a:ahLst/>
              <a:cxnLst/>
              <a:rect l="l" t="t" r="r" b="b"/>
              <a:pathLst>
                <a:path w="6035" h="2405" extrusionOk="0">
                  <a:moveTo>
                    <a:pt x="417" y="0"/>
                  </a:moveTo>
                  <a:cubicBezTo>
                    <a:pt x="113" y="0"/>
                    <a:pt x="0" y="475"/>
                    <a:pt x="352" y="563"/>
                  </a:cubicBezTo>
                  <a:lnTo>
                    <a:pt x="5556" y="2398"/>
                  </a:lnTo>
                  <a:lnTo>
                    <a:pt x="5589" y="2398"/>
                  </a:lnTo>
                  <a:cubicBezTo>
                    <a:pt x="5611" y="2402"/>
                    <a:pt x="5633" y="2404"/>
                    <a:pt x="5653" y="2404"/>
                  </a:cubicBezTo>
                  <a:cubicBezTo>
                    <a:pt x="5939" y="2404"/>
                    <a:pt x="6034" y="1989"/>
                    <a:pt x="5723" y="1864"/>
                  </a:cubicBezTo>
                  <a:lnTo>
                    <a:pt x="552" y="29"/>
                  </a:lnTo>
                  <a:cubicBezTo>
                    <a:pt x="504" y="9"/>
                    <a:pt x="459" y="0"/>
                    <a:pt x="4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51"/>
            <p:cNvSpPr/>
            <p:nvPr/>
          </p:nvSpPr>
          <p:spPr>
            <a:xfrm>
              <a:off x="-2624775" y="6839750"/>
              <a:ext cx="156625" cy="30325"/>
            </a:xfrm>
            <a:custGeom>
              <a:avLst/>
              <a:gdLst/>
              <a:ahLst/>
              <a:cxnLst/>
              <a:rect l="l" t="t" r="r" b="b"/>
              <a:pathLst>
                <a:path w="6265" h="1213" extrusionOk="0">
                  <a:moveTo>
                    <a:pt x="389" y="1"/>
                  </a:moveTo>
                  <a:cubicBezTo>
                    <a:pt x="71" y="1"/>
                    <a:pt x="1" y="510"/>
                    <a:pt x="348" y="574"/>
                  </a:cubicBezTo>
                  <a:lnTo>
                    <a:pt x="381" y="574"/>
                  </a:lnTo>
                  <a:lnTo>
                    <a:pt x="5851" y="1207"/>
                  </a:lnTo>
                  <a:cubicBezTo>
                    <a:pt x="5872" y="1211"/>
                    <a:pt x="5891" y="1213"/>
                    <a:pt x="5910" y="1213"/>
                  </a:cubicBezTo>
                  <a:cubicBezTo>
                    <a:pt x="6224" y="1213"/>
                    <a:pt x="6265" y="705"/>
                    <a:pt x="5918" y="674"/>
                  </a:cubicBezTo>
                  <a:lnTo>
                    <a:pt x="448" y="6"/>
                  </a:lnTo>
                  <a:cubicBezTo>
                    <a:pt x="427" y="3"/>
                    <a:pt x="408" y="1"/>
                    <a:pt x="3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51"/>
            <p:cNvSpPr/>
            <p:nvPr/>
          </p:nvSpPr>
          <p:spPr>
            <a:xfrm>
              <a:off x="-2608750" y="6775350"/>
              <a:ext cx="149000" cy="59725"/>
            </a:xfrm>
            <a:custGeom>
              <a:avLst/>
              <a:gdLst/>
              <a:ahLst/>
              <a:cxnLst/>
              <a:rect l="l" t="t" r="r" b="b"/>
              <a:pathLst>
                <a:path w="5960" h="2389" extrusionOk="0">
                  <a:moveTo>
                    <a:pt x="388" y="1"/>
                  </a:moveTo>
                  <a:cubicBezTo>
                    <a:pt x="114" y="1"/>
                    <a:pt x="0" y="426"/>
                    <a:pt x="274" y="548"/>
                  </a:cubicBezTo>
                  <a:lnTo>
                    <a:pt x="5477" y="2382"/>
                  </a:lnTo>
                  <a:lnTo>
                    <a:pt x="5511" y="2382"/>
                  </a:lnTo>
                  <a:cubicBezTo>
                    <a:pt x="5531" y="2386"/>
                    <a:pt x="5551" y="2388"/>
                    <a:pt x="5570" y="2388"/>
                  </a:cubicBezTo>
                  <a:cubicBezTo>
                    <a:pt x="5859" y="2388"/>
                    <a:pt x="5959" y="1942"/>
                    <a:pt x="5677" y="1849"/>
                  </a:cubicBezTo>
                  <a:lnTo>
                    <a:pt x="474" y="14"/>
                  </a:lnTo>
                  <a:cubicBezTo>
                    <a:pt x="444" y="5"/>
                    <a:pt x="415" y="1"/>
                    <a:pt x="3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51"/>
            <p:cNvSpPr/>
            <p:nvPr/>
          </p:nvSpPr>
          <p:spPr>
            <a:xfrm>
              <a:off x="-2290025" y="6704800"/>
              <a:ext cx="127775" cy="99600"/>
            </a:xfrm>
            <a:custGeom>
              <a:avLst/>
              <a:gdLst/>
              <a:ahLst/>
              <a:cxnLst/>
              <a:rect l="l" t="t" r="r" b="b"/>
              <a:pathLst>
                <a:path w="5111" h="3984" extrusionOk="0">
                  <a:moveTo>
                    <a:pt x="4687" y="0"/>
                  </a:moveTo>
                  <a:cubicBezTo>
                    <a:pt x="4627" y="0"/>
                    <a:pt x="4564" y="20"/>
                    <a:pt x="4503" y="67"/>
                  </a:cubicBezTo>
                  <a:lnTo>
                    <a:pt x="167" y="3470"/>
                  </a:lnTo>
                  <a:cubicBezTo>
                    <a:pt x="0" y="3603"/>
                    <a:pt x="67" y="3903"/>
                    <a:pt x="300" y="3970"/>
                  </a:cubicBezTo>
                  <a:cubicBezTo>
                    <a:pt x="318" y="3979"/>
                    <a:pt x="339" y="3983"/>
                    <a:pt x="360" y="3983"/>
                  </a:cubicBezTo>
                  <a:cubicBezTo>
                    <a:pt x="418" y="3983"/>
                    <a:pt x="485" y="3952"/>
                    <a:pt x="534" y="3903"/>
                  </a:cubicBezTo>
                  <a:lnTo>
                    <a:pt x="4870" y="501"/>
                  </a:lnTo>
                  <a:cubicBezTo>
                    <a:pt x="5110" y="314"/>
                    <a:pt x="4924" y="0"/>
                    <a:pt x="46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51"/>
            <p:cNvSpPr/>
            <p:nvPr/>
          </p:nvSpPr>
          <p:spPr>
            <a:xfrm>
              <a:off x="-2270850" y="6761550"/>
              <a:ext cx="144025" cy="74200"/>
            </a:xfrm>
            <a:custGeom>
              <a:avLst/>
              <a:gdLst/>
              <a:ahLst/>
              <a:cxnLst/>
              <a:rect l="l" t="t" r="r" b="b"/>
              <a:pathLst>
                <a:path w="5761" h="2968" extrusionOk="0">
                  <a:moveTo>
                    <a:pt x="5332" y="0"/>
                  </a:moveTo>
                  <a:cubicBezTo>
                    <a:pt x="5291" y="0"/>
                    <a:pt x="5248" y="10"/>
                    <a:pt x="5204" y="32"/>
                  </a:cubicBezTo>
                  <a:lnTo>
                    <a:pt x="234" y="2434"/>
                  </a:lnTo>
                  <a:cubicBezTo>
                    <a:pt x="0" y="2534"/>
                    <a:pt x="34" y="2901"/>
                    <a:pt x="301" y="2968"/>
                  </a:cubicBezTo>
                  <a:cubicBezTo>
                    <a:pt x="367" y="2968"/>
                    <a:pt x="434" y="2968"/>
                    <a:pt x="501" y="2934"/>
                  </a:cubicBezTo>
                  <a:lnTo>
                    <a:pt x="5471" y="566"/>
                  </a:lnTo>
                  <a:cubicBezTo>
                    <a:pt x="5760" y="421"/>
                    <a:pt x="5598" y="0"/>
                    <a:pt x="53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51"/>
            <p:cNvSpPr/>
            <p:nvPr/>
          </p:nvSpPr>
          <p:spPr>
            <a:xfrm>
              <a:off x="-2567725" y="6938300"/>
              <a:ext cx="127775" cy="99275"/>
            </a:xfrm>
            <a:custGeom>
              <a:avLst/>
              <a:gdLst/>
              <a:ahLst/>
              <a:cxnLst/>
              <a:rect l="l" t="t" r="r" b="b"/>
              <a:pathLst>
                <a:path w="5111" h="3971" extrusionOk="0">
                  <a:moveTo>
                    <a:pt x="4717" y="0"/>
                  </a:moveTo>
                  <a:cubicBezTo>
                    <a:pt x="4659" y="0"/>
                    <a:pt x="4597" y="20"/>
                    <a:pt x="4537" y="67"/>
                  </a:cubicBezTo>
                  <a:lnTo>
                    <a:pt x="200" y="3470"/>
                  </a:lnTo>
                  <a:cubicBezTo>
                    <a:pt x="0" y="3603"/>
                    <a:pt x="67" y="3903"/>
                    <a:pt x="300" y="3970"/>
                  </a:cubicBezTo>
                  <a:cubicBezTo>
                    <a:pt x="401" y="3970"/>
                    <a:pt x="467" y="3970"/>
                    <a:pt x="534" y="3903"/>
                  </a:cubicBezTo>
                  <a:lnTo>
                    <a:pt x="4870" y="501"/>
                  </a:lnTo>
                  <a:cubicBezTo>
                    <a:pt x="5110" y="314"/>
                    <a:pt x="4946" y="0"/>
                    <a:pt x="47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51"/>
            <p:cNvSpPr/>
            <p:nvPr/>
          </p:nvSpPr>
          <p:spPr>
            <a:xfrm>
              <a:off x="-2602750" y="6906600"/>
              <a:ext cx="143850" cy="73800"/>
            </a:xfrm>
            <a:custGeom>
              <a:avLst/>
              <a:gdLst/>
              <a:ahLst/>
              <a:cxnLst/>
              <a:rect l="l" t="t" r="r" b="b"/>
              <a:pathLst>
                <a:path w="5754" h="2952" extrusionOk="0">
                  <a:moveTo>
                    <a:pt x="5338" y="1"/>
                  </a:moveTo>
                  <a:cubicBezTo>
                    <a:pt x="5296" y="1"/>
                    <a:pt x="5251" y="11"/>
                    <a:pt x="5204" y="34"/>
                  </a:cubicBezTo>
                  <a:lnTo>
                    <a:pt x="234" y="2403"/>
                  </a:lnTo>
                  <a:cubicBezTo>
                    <a:pt x="0" y="2536"/>
                    <a:pt x="34" y="2870"/>
                    <a:pt x="300" y="2936"/>
                  </a:cubicBezTo>
                  <a:cubicBezTo>
                    <a:pt x="323" y="2948"/>
                    <a:pt x="345" y="2951"/>
                    <a:pt x="366" y="2951"/>
                  </a:cubicBezTo>
                  <a:cubicBezTo>
                    <a:pt x="408" y="2951"/>
                    <a:pt x="445" y="2936"/>
                    <a:pt x="467" y="2936"/>
                  </a:cubicBezTo>
                  <a:lnTo>
                    <a:pt x="5437" y="535"/>
                  </a:lnTo>
                  <a:cubicBezTo>
                    <a:pt x="5753" y="391"/>
                    <a:pt x="5600" y="1"/>
                    <a:pt x="53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51"/>
            <p:cNvSpPr/>
            <p:nvPr/>
          </p:nvSpPr>
          <p:spPr>
            <a:xfrm>
              <a:off x="-2301850" y="6948025"/>
              <a:ext cx="104225" cy="122950"/>
            </a:xfrm>
            <a:custGeom>
              <a:avLst/>
              <a:gdLst/>
              <a:ahLst/>
              <a:cxnLst/>
              <a:rect l="l" t="t" r="r" b="b"/>
              <a:pathLst>
                <a:path w="4169" h="4918" extrusionOk="0">
                  <a:moveTo>
                    <a:pt x="397" y="0"/>
                  </a:moveTo>
                  <a:cubicBezTo>
                    <a:pt x="191" y="0"/>
                    <a:pt x="1" y="258"/>
                    <a:pt x="173" y="479"/>
                  </a:cubicBezTo>
                  <a:lnTo>
                    <a:pt x="3609" y="4815"/>
                  </a:lnTo>
                  <a:cubicBezTo>
                    <a:pt x="3642" y="4849"/>
                    <a:pt x="3675" y="4882"/>
                    <a:pt x="3742" y="4915"/>
                  </a:cubicBezTo>
                  <a:cubicBezTo>
                    <a:pt x="3756" y="4917"/>
                    <a:pt x="3770" y="4918"/>
                    <a:pt x="3783" y="4918"/>
                  </a:cubicBezTo>
                  <a:cubicBezTo>
                    <a:pt x="4026" y="4918"/>
                    <a:pt x="4169" y="4638"/>
                    <a:pt x="4042" y="4448"/>
                  </a:cubicBezTo>
                  <a:lnTo>
                    <a:pt x="607" y="112"/>
                  </a:lnTo>
                  <a:cubicBezTo>
                    <a:pt x="545" y="33"/>
                    <a:pt x="470" y="0"/>
                    <a:pt x="3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51"/>
            <p:cNvSpPr/>
            <p:nvPr/>
          </p:nvSpPr>
          <p:spPr>
            <a:xfrm>
              <a:off x="-2331150" y="6967650"/>
              <a:ext cx="77475" cy="139400"/>
            </a:xfrm>
            <a:custGeom>
              <a:avLst/>
              <a:gdLst/>
              <a:ahLst/>
              <a:cxnLst/>
              <a:rect l="l" t="t" r="r" b="b"/>
              <a:pathLst>
                <a:path w="3099" h="5576" extrusionOk="0">
                  <a:moveTo>
                    <a:pt x="367" y="0"/>
                  </a:moveTo>
                  <a:cubicBezTo>
                    <a:pt x="182" y="0"/>
                    <a:pt x="0" y="185"/>
                    <a:pt x="111" y="428"/>
                  </a:cubicBezTo>
                  <a:lnTo>
                    <a:pt x="2446" y="5398"/>
                  </a:lnTo>
                  <a:cubicBezTo>
                    <a:pt x="2479" y="5465"/>
                    <a:pt x="2579" y="5531"/>
                    <a:pt x="2646" y="5565"/>
                  </a:cubicBezTo>
                  <a:cubicBezTo>
                    <a:pt x="2671" y="5572"/>
                    <a:pt x="2696" y="5575"/>
                    <a:pt x="2720" y="5575"/>
                  </a:cubicBezTo>
                  <a:cubicBezTo>
                    <a:pt x="2925" y="5575"/>
                    <a:pt x="3099" y="5340"/>
                    <a:pt x="2979" y="5131"/>
                  </a:cubicBezTo>
                  <a:lnTo>
                    <a:pt x="611" y="161"/>
                  </a:lnTo>
                  <a:cubicBezTo>
                    <a:pt x="555" y="48"/>
                    <a:pt x="460" y="0"/>
                    <a:pt x="3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51"/>
            <p:cNvSpPr/>
            <p:nvPr/>
          </p:nvSpPr>
          <p:spPr>
            <a:xfrm>
              <a:off x="-2534500" y="6671150"/>
              <a:ext cx="104175" cy="122975"/>
            </a:xfrm>
            <a:custGeom>
              <a:avLst/>
              <a:gdLst/>
              <a:ahLst/>
              <a:cxnLst/>
              <a:rect l="l" t="t" r="r" b="b"/>
              <a:pathLst>
                <a:path w="4167" h="4919" extrusionOk="0">
                  <a:moveTo>
                    <a:pt x="396" y="1"/>
                  </a:moveTo>
                  <a:cubicBezTo>
                    <a:pt x="191" y="1"/>
                    <a:pt x="0" y="258"/>
                    <a:pt x="172" y="479"/>
                  </a:cubicBezTo>
                  <a:lnTo>
                    <a:pt x="3575" y="4816"/>
                  </a:lnTo>
                  <a:cubicBezTo>
                    <a:pt x="3608" y="4849"/>
                    <a:pt x="3675" y="4882"/>
                    <a:pt x="3742" y="4916"/>
                  </a:cubicBezTo>
                  <a:cubicBezTo>
                    <a:pt x="3754" y="4918"/>
                    <a:pt x="3766" y="4918"/>
                    <a:pt x="3777" y="4918"/>
                  </a:cubicBezTo>
                  <a:cubicBezTo>
                    <a:pt x="3995" y="4918"/>
                    <a:pt x="4167" y="4639"/>
                    <a:pt x="4008" y="4449"/>
                  </a:cubicBezTo>
                  <a:lnTo>
                    <a:pt x="606" y="112"/>
                  </a:lnTo>
                  <a:cubicBezTo>
                    <a:pt x="545" y="33"/>
                    <a:pt x="469" y="1"/>
                    <a:pt x="3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51"/>
            <p:cNvSpPr/>
            <p:nvPr/>
          </p:nvSpPr>
          <p:spPr>
            <a:xfrm>
              <a:off x="-2477075" y="6635700"/>
              <a:ext cx="78300" cy="138600"/>
            </a:xfrm>
            <a:custGeom>
              <a:avLst/>
              <a:gdLst/>
              <a:ahLst/>
              <a:cxnLst/>
              <a:rect l="l" t="t" r="r" b="b"/>
              <a:pathLst>
                <a:path w="3132" h="5544" extrusionOk="0">
                  <a:moveTo>
                    <a:pt x="362" y="1"/>
                  </a:moveTo>
                  <a:cubicBezTo>
                    <a:pt x="179" y="1"/>
                    <a:pt x="1" y="177"/>
                    <a:pt x="110" y="396"/>
                  </a:cubicBezTo>
                  <a:lnTo>
                    <a:pt x="2479" y="5366"/>
                  </a:lnTo>
                  <a:cubicBezTo>
                    <a:pt x="2512" y="5433"/>
                    <a:pt x="2579" y="5500"/>
                    <a:pt x="2679" y="5533"/>
                  </a:cubicBezTo>
                  <a:cubicBezTo>
                    <a:pt x="2707" y="5540"/>
                    <a:pt x="2735" y="5544"/>
                    <a:pt x="2762" y="5544"/>
                  </a:cubicBezTo>
                  <a:cubicBezTo>
                    <a:pt x="2985" y="5544"/>
                    <a:pt x="3132" y="5312"/>
                    <a:pt x="3012" y="5133"/>
                  </a:cubicBezTo>
                  <a:lnTo>
                    <a:pt x="611" y="163"/>
                  </a:lnTo>
                  <a:cubicBezTo>
                    <a:pt x="554" y="48"/>
                    <a:pt x="457" y="1"/>
                    <a:pt x="3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51"/>
            <p:cNvSpPr/>
            <p:nvPr/>
          </p:nvSpPr>
          <p:spPr>
            <a:xfrm>
              <a:off x="-2566075" y="6670850"/>
              <a:ext cx="403650" cy="388150"/>
            </a:xfrm>
            <a:custGeom>
              <a:avLst/>
              <a:gdLst/>
              <a:ahLst/>
              <a:cxnLst/>
              <a:rect l="l" t="t" r="r" b="b"/>
              <a:pathLst>
                <a:path w="16146" h="15526" extrusionOk="0">
                  <a:moveTo>
                    <a:pt x="8083" y="0"/>
                  </a:moveTo>
                  <a:cubicBezTo>
                    <a:pt x="7881" y="0"/>
                    <a:pt x="7678" y="8"/>
                    <a:pt x="7473" y="24"/>
                  </a:cubicBezTo>
                  <a:cubicBezTo>
                    <a:pt x="3203" y="358"/>
                    <a:pt x="1" y="4094"/>
                    <a:pt x="335" y="8364"/>
                  </a:cubicBezTo>
                  <a:cubicBezTo>
                    <a:pt x="652" y="12428"/>
                    <a:pt x="4054" y="15526"/>
                    <a:pt x="8063" y="15526"/>
                  </a:cubicBezTo>
                  <a:cubicBezTo>
                    <a:pt x="8265" y="15526"/>
                    <a:pt x="8469" y="15518"/>
                    <a:pt x="8674" y="15502"/>
                  </a:cubicBezTo>
                  <a:cubicBezTo>
                    <a:pt x="12944" y="15168"/>
                    <a:pt x="16146" y="11432"/>
                    <a:pt x="15812" y="7163"/>
                  </a:cubicBezTo>
                  <a:cubicBezTo>
                    <a:pt x="15495" y="3098"/>
                    <a:pt x="12093" y="0"/>
                    <a:pt x="80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51"/>
            <p:cNvSpPr/>
            <p:nvPr/>
          </p:nvSpPr>
          <p:spPr>
            <a:xfrm>
              <a:off x="-2230000" y="6754000"/>
              <a:ext cx="23375" cy="37550"/>
            </a:xfrm>
            <a:custGeom>
              <a:avLst/>
              <a:gdLst/>
              <a:ahLst/>
              <a:cxnLst/>
              <a:rect l="l" t="t" r="r" b="b"/>
              <a:pathLst>
                <a:path w="935" h="1502" fill="none" extrusionOk="0">
                  <a:moveTo>
                    <a:pt x="1" y="1"/>
                  </a:moveTo>
                  <a:cubicBezTo>
                    <a:pt x="368" y="468"/>
                    <a:pt x="701" y="968"/>
                    <a:pt x="935" y="1502"/>
                  </a:cubicBezTo>
                </a:path>
              </a:pathLst>
            </a:custGeom>
            <a:noFill/>
            <a:ln w="14175" cap="rnd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51"/>
            <p:cNvSpPr/>
            <p:nvPr/>
          </p:nvSpPr>
          <p:spPr>
            <a:xfrm>
              <a:off x="-2389275" y="6687300"/>
              <a:ext cx="142625" cy="50050"/>
            </a:xfrm>
            <a:custGeom>
              <a:avLst/>
              <a:gdLst/>
              <a:ahLst/>
              <a:cxnLst/>
              <a:rect l="l" t="t" r="r" b="b"/>
              <a:pathLst>
                <a:path w="5705" h="2002" fill="none" extrusionOk="0">
                  <a:moveTo>
                    <a:pt x="1" y="234"/>
                  </a:moveTo>
                  <a:cubicBezTo>
                    <a:pt x="167" y="200"/>
                    <a:pt x="301" y="167"/>
                    <a:pt x="468" y="167"/>
                  </a:cubicBezTo>
                  <a:cubicBezTo>
                    <a:pt x="2402" y="0"/>
                    <a:pt x="4304" y="667"/>
                    <a:pt x="5705" y="2002"/>
                  </a:cubicBezTo>
                </a:path>
              </a:pathLst>
            </a:custGeom>
            <a:noFill/>
            <a:ln w="14175" cap="rnd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51"/>
            <p:cNvSpPr/>
            <p:nvPr/>
          </p:nvSpPr>
          <p:spPr>
            <a:xfrm>
              <a:off x="-2334225" y="6784175"/>
              <a:ext cx="114000" cy="99050"/>
            </a:xfrm>
            <a:custGeom>
              <a:avLst/>
              <a:gdLst/>
              <a:ahLst/>
              <a:cxnLst/>
              <a:rect l="l" t="t" r="r" b="b"/>
              <a:pathLst>
                <a:path w="4560" h="3962" extrusionOk="0">
                  <a:moveTo>
                    <a:pt x="2109" y="1"/>
                  </a:moveTo>
                  <a:cubicBezTo>
                    <a:pt x="1836" y="1"/>
                    <a:pt x="1551" y="61"/>
                    <a:pt x="1268" y="195"/>
                  </a:cubicBezTo>
                  <a:cubicBezTo>
                    <a:pt x="434" y="562"/>
                    <a:pt x="0" y="1429"/>
                    <a:pt x="134" y="2330"/>
                  </a:cubicBezTo>
                  <a:cubicBezTo>
                    <a:pt x="322" y="3386"/>
                    <a:pt x="1204" y="3962"/>
                    <a:pt x="2092" y="3962"/>
                  </a:cubicBezTo>
                  <a:cubicBezTo>
                    <a:pt x="2774" y="3962"/>
                    <a:pt x="3459" y="3621"/>
                    <a:pt x="3836" y="2897"/>
                  </a:cubicBezTo>
                  <a:cubicBezTo>
                    <a:pt x="4559" y="1507"/>
                    <a:pt x="3475" y="1"/>
                    <a:pt x="2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51"/>
            <p:cNvSpPr/>
            <p:nvPr/>
          </p:nvSpPr>
          <p:spPr>
            <a:xfrm>
              <a:off x="-2309225" y="6806000"/>
              <a:ext cx="65900" cy="57500"/>
            </a:xfrm>
            <a:custGeom>
              <a:avLst/>
              <a:gdLst/>
              <a:ahLst/>
              <a:cxnLst/>
              <a:rect l="l" t="t" r="r" b="b"/>
              <a:pathLst>
                <a:path w="2636" h="2300" extrusionOk="0">
                  <a:moveTo>
                    <a:pt x="1201" y="1"/>
                  </a:moveTo>
                  <a:cubicBezTo>
                    <a:pt x="1016" y="1"/>
                    <a:pt x="824" y="48"/>
                    <a:pt x="635" y="156"/>
                  </a:cubicBezTo>
                  <a:cubicBezTo>
                    <a:pt x="234" y="356"/>
                    <a:pt x="1" y="823"/>
                    <a:pt x="68" y="1290"/>
                  </a:cubicBezTo>
                  <a:cubicBezTo>
                    <a:pt x="126" y="1930"/>
                    <a:pt x="658" y="2300"/>
                    <a:pt x="1198" y="2300"/>
                  </a:cubicBezTo>
                  <a:cubicBezTo>
                    <a:pt x="1587" y="2300"/>
                    <a:pt x="1979" y="2109"/>
                    <a:pt x="2203" y="1690"/>
                  </a:cubicBezTo>
                  <a:cubicBezTo>
                    <a:pt x="2635" y="878"/>
                    <a:pt x="1993" y="1"/>
                    <a:pt x="12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51"/>
            <p:cNvSpPr/>
            <p:nvPr/>
          </p:nvSpPr>
          <p:spPr>
            <a:xfrm>
              <a:off x="-2506025" y="6814500"/>
              <a:ext cx="114900" cy="99250"/>
            </a:xfrm>
            <a:custGeom>
              <a:avLst/>
              <a:gdLst/>
              <a:ahLst/>
              <a:cxnLst/>
              <a:rect l="l" t="t" r="r" b="b"/>
              <a:pathLst>
                <a:path w="4596" h="3970" extrusionOk="0">
                  <a:moveTo>
                    <a:pt x="2126" y="1"/>
                  </a:moveTo>
                  <a:cubicBezTo>
                    <a:pt x="1858" y="1"/>
                    <a:pt x="1579" y="57"/>
                    <a:pt x="1302" y="183"/>
                  </a:cubicBezTo>
                  <a:cubicBezTo>
                    <a:pt x="468" y="583"/>
                    <a:pt x="1" y="1450"/>
                    <a:pt x="167" y="2317"/>
                  </a:cubicBezTo>
                  <a:cubicBezTo>
                    <a:pt x="358" y="3382"/>
                    <a:pt x="1252" y="3970"/>
                    <a:pt x="2147" y="3970"/>
                  </a:cubicBezTo>
                  <a:cubicBezTo>
                    <a:pt x="2822" y="3970"/>
                    <a:pt x="3497" y="3635"/>
                    <a:pt x="3870" y="2918"/>
                  </a:cubicBezTo>
                  <a:cubicBezTo>
                    <a:pt x="4596" y="1494"/>
                    <a:pt x="3500" y="1"/>
                    <a:pt x="2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51"/>
            <p:cNvSpPr/>
            <p:nvPr/>
          </p:nvSpPr>
          <p:spPr>
            <a:xfrm>
              <a:off x="-2480175" y="6836350"/>
              <a:ext cx="65950" cy="57425"/>
            </a:xfrm>
            <a:custGeom>
              <a:avLst/>
              <a:gdLst/>
              <a:ahLst/>
              <a:cxnLst/>
              <a:rect l="l" t="t" r="r" b="b"/>
              <a:pathLst>
                <a:path w="2638" h="2297" extrusionOk="0">
                  <a:moveTo>
                    <a:pt x="1187" y="0"/>
                  </a:moveTo>
                  <a:cubicBezTo>
                    <a:pt x="1007" y="0"/>
                    <a:pt x="819" y="44"/>
                    <a:pt x="635" y="142"/>
                  </a:cubicBezTo>
                  <a:cubicBezTo>
                    <a:pt x="234" y="376"/>
                    <a:pt x="1" y="810"/>
                    <a:pt x="34" y="1277"/>
                  </a:cubicBezTo>
                  <a:cubicBezTo>
                    <a:pt x="111" y="1931"/>
                    <a:pt x="643" y="2297"/>
                    <a:pt x="1183" y="2297"/>
                  </a:cubicBezTo>
                  <a:cubicBezTo>
                    <a:pt x="1578" y="2297"/>
                    <a:pt x="1977" y="2100"/>
                    <a:pt x="2202" y="1677"/>
                  </a:cubicBezTo>
                  <a:cubicBezTo>
                    <a:pt x="2638" y="861"/>
                    <a:pt x="1986" y="0"/>
                    <a:pt x="11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51"/>
            <p:cNvSpPr/>
            <p:nvPr/>
          </p:nvSpPr>
          <p:spPr>
            <a:xfrm>
              <a:off x="-2395100" y="6848250"/>
              <a:ext cx="59225" cy="21700"/>
            </a:xfrm>
            <a:custGeom>
              <a:avLst/>
              <a:gdLst/>
              <a:ahLst/>
              <a:cxnLst/>
              <a:rect l="l" t="t" r="r" b="b"/>
              <a:pathLst>
                <a:path w="2369" h="868" extrusionOk="0">
                  <a:moveTo>
                    <a:pt x="2302" y="0"/>
                  </a:moveTo>
                  <a:lnTo>
                    <a:pt x="34" y="234"/>
                  </a:lnTo>
                  <a:cubicBezTo>
                    <a:pt x="0" y="400"/>
                    <a:pt x="34" y="534"/>
                    <a:pt x="100" y="667"/>
                  </a:cubicBezTo>
                  <a:cubicBezTo>
                    <a:pt x="300" y="567"/>
                    <a:pt x="534" y="467"/>
                    <a:pt x="767" y="434"/>
                  </a:cubicBezTo>
                  <a:cubicBezTo>
                    <a:pt x="850" y="423"/>
                    <a:pt x="933" y="417"/>
                    <a:pt x="1016" y="417"/>
                  </a:cubicBezTo>
                  <a:cubicBezTo>
                    <a:pt x="1439" y="417"/>
                    <a:pt x="1862" y="561"/>
                    <a:pt x="2168" y="867"/>
                  </a:cubicBezTo>
                  <a:cubicBezTo>
                    <a:pt x="2302" y="634"/>
                    <a:pt x="2369" y="367"/>
                    <a:pt x="2335" y="133"/>
                  </a:cubicBezTo>
                  <a:cubicBezTo>
                    <a:pt x="2302" y="100"/>
                    <a:pt x="2302" y="33"/>
                    <a:pt x="23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51"/>
            <p:cNvSpPr/>
            <p:nvPr/>
          </p:nvSpPr>
          <p:spPr>
            <a:xfrm>
              <a:off x="-2393450" y="6858675"/>
              <a:ext cx="52575" cy="25675"/>
            </a:xfrm>
            <a:custGeom>
              <a:avLst/>
              <a:gdLst/>
              <a:ahLst/>
              <a:cxnLst/>
              <a:rect l="l" t="t" r="r" b="b"/>
              <a:pathLst>
                <a:path w="2103" h="1027" extrusionOk="0">
                  <a:moveTo>
                    <a:pt x="948" y="0"/>
                  </a:moveTo>
                  <a:cubicBezTo>
                    <a:pt x="866" y="0"/>
                    <a:pt x="784" y="6"/>
                    <a:pt x="701" y="17"/>
                  </a:cubicBezTo>
                  <a:cubicBezTo>
                    <a:pt x="435" y="50"/>
                    <a:pt x="234" y="117"/>
                    <a:pt x="1" y="250"/>
                  </a:cubicBezTo>
                  <a:cubicBezTo>
                    <a:pt x="183" y="735"/>
                    <a:pt x="639" y="1027"/>
                    <a:pt x="1121" y="1027"/>
                  </a:cubicBezTo>
                  <a:cubicBezTo>
                    <a:pt x="1170" y="1027"/>
                    <a:pt x="1219" y="1024"/>
                    <a:pt x="1268" y="1017"/>
                  </a:cubicBezTo>
                  <a:cubicBezTo>
                    <a:pt x="1635" y="951"/>
                    <a:pt x="1936" y="751"/>
                    <a:pt x="2102" y="450"/>
                  </a:cubicBezTo>
                  <a:cubicBezTo>
                    <a:pt x="1768" y="144"/>
                    <a:pt x="1364" y="0"/>
                    <a:pt x="9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51"/>
            <p:cNvSpPr/>
            <p:nvPr/>
          </p:nvSpPr>
          <p:spPr>
            <a:xfrm>
              <a:off x="-2478250" y="6899575"/>
              <a:ext cx="64825" cy="51400"/>
            </a:xfrm>
            <a:custGeom>
              <a:avLst/>
              <a:gdLst/>
              <a:ahLst/>
              <a:cxnLst/>
              <a:rect l="l" t="t" r="r" b="b"/>
              <a:pathLst>
                <a:path w="2593" h="2056" extrusionOk="0">
                  <a:moveTo>
                    <a:pt x="1564" y="1"/>
                  </a:moveTo>
                  <a:cubicBezTo>
                    <a:pt x="1508" y="1"/>
                    <a:pt x="1450" y="5"/>
                    <a:pt x="1391" y="15"/>
                  </a:cubicBezTo>
                  <a:cubicBezTo>
                    <a:pt x="1381" y="15"/>
                    <a:pt x="1370" y="15"/>
                    <a:pt x="1359" y="15"/>
                  </a:cubicBezTo>
                  <a:cubicBezTo>
                    <a:pt x="0" y="15"/>
                    <a:pt x="63" y="2056"/>
                    <a:pt x="1368" y="2056"/>
                  </a:cubicBezTo>
                  <a:cubicBezTo>
                    <a:pt x="1408" y="2056"/>
                    <a:pt x="1449" y="2054"/>
                    <a:pt x="1492" y="2050"/>
                  </a:cubicBezTo>
                  <a:cubicBezTo>
                    <a:pt x="2092" y="2017"/>
                    <a:pt x="2559" y="1516"/>
                    <a:pt x="2592" y="916"/>
                  </a:cubicBezTo>
                  <a:cubicBezTo>
                    <a:pt x="2532" y="404"/>
                    <a:pt x="2091" y="1"/>
                    <a:pt x="15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51"/>
            <p:cNvSpPr/>
            <p:nvPr/>
          </p:nvSpPr>
          <p:spPr>
            <a:xfrm>
              <a:off x="-2300050" y="6869775"/>
              <a:ext cx="64825" cy="51225"/>
            </a:xfrm>
            <a:custGeom>
              <a:avLst/>
              <a:gdLst/>
              <a:ahLst/>
              <a:cxnLst/>
              <a:rect l="l" t="t" r="r" b="b"/>
              <a:pathLst>
                <a:path w="2593" h="2049" extrusionOk="0">
                  <a:moveTo>
                    <a:pt x="1258" y="0"/>
                  </a:moveTo>
                  <a:cubicBezTo>
                    <a:pt x="1218" y="0"/>
                    <a:pt x="1177" y="2"/>
                    <a:pt x="1135" y="6"/>
                  </a:cubicBezTo>
                  <a:cubicBezTo>
                    <a:pt x="501" y="40"/>
                    <a:pt x="34" y="507"/>
                    <a:pt x="1" y="1140"/>
                  </a:cubicBezTo>
                  <a:cubicBezTo>
                    <a:pt x="63" y="1666"/>
                    <a:pt x="526" y="2048"/>
                    <a:pt x="1045" y="2048"/>
                  </a:cubicBezTo>
                  <a:cubicBezTo>
                    <a:pt x="1086" y="2048"/>
                    <a:pt x="1127" y="2046"/>
                    <a:pt x="1168" y="2041"/>
                  </a:cubicBezTo>
                  <a:cubicBezTo>
                    <a:pt x="1179" y="2041"/>
                    <a:pt x="1190" y="2041"/>
                    <a:pt x="1201" y="2041"/>
                  </a:cubicBezTo>
                  <a:cubicBezTo>
                    <a:pt x="2593" y="2041"/>
                    <a:pt x="2562" y="0"/>
                    <a:pt x="12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4" name="Google Shape;744;p51"/>
          <p:cNvGrpSpPr/>
          <p:nvPr/>
        </p:nvGrpSpPr>
        <p:grpSpPr>
          <a:xfrm flipH="1">
            <a:off x="8622629" y="1259765"/>
            <a:ext cx="928030" cy="2105962"/>
            <a:chOff x="-3436287" y="5849225"/>
            <a:chExt cx="211850" cy="481000"/>
          </a:xfrm>
        </p:grpSpPr>
        <p:sp>
          <p:nvSpPr>
            <p:cNvPr id="745" name="Google Shape;745;p51"/>
            <p:cNvSpPr/>
            <p:nvPr/>
          </p:nvSpPr>
          <p:spPr>
            <a:xfrm>
              <a:off x="-3436287" y="6173850"/>
              <a:ext cx="145150" cy="156375"/>
            </a:xfrm>
            <a:custGeom>
              <a:avLst/>
              <a:gdLst/>
              <a:ahLst/>
              <a:cxnLst/>
              <a:rect l="l" t="t" r="r" b="b"/>
              <a:pathLst>
                <a:path w="5806" h="6255" extrusionOk="0">
                  <a:moveTo>
                    <a:pt x="2920" y="0"/>
                  </a:moveTo>
                  <a:cubicBezTo>
                    <a:pt x="2795" y="0"/>
                    <a:pt x="2669" y="75"/>
                    <a:pt x="2636" y="225"/>
                  </a:cubicBezTo>
                  <a:lnTo>
                    <a:pt x="2369" y="1526"/>
                  </a:lnTo>
                  <a:cubicBezTo>
                    <a:pt x="2303" y="1993"/>
                    <a:pt x="2002" y="2360"/>
                    <a:pt x="1535" y="2493"/>
                  </a:cubicBezTo>
                  <a:lnTo>
                    <a:pt x="301" y="2827"/>
                  </a:lnTo>
                  <a:cubicBezTo>
                    <a:pt x="1" y="2894"/>
                    <a:pt x="1" y="3361"/>
                    <a:pt x="301" y="3427"/>
                  </a:cubicBezTo>
                  <a:lnTo>
                    <a:pt x="1535" y="3728"/>
                  </a:lnTo>
                  <a:cubicBezTo>
                    <a:pt x="2002" y="3861"/>
                    <a:pt x="2303" y="4261"/>
                    <a:pt x="2369" y="4728"/>
                  </a:cubicBezTo>
                  <a:lnTo>
                    <a:pt x="2636" y="6029"/>
                  </a:lnTo>
                  <a:cubicBezTo>
                    <a:pt x="2669" y="6179"/>
                    <a:pt x="2795" y="6254"/>
                    <a:pt x="2920" y="6254"/>
                  </a:cubicBezTo>
                  <a:cubicBezTo>
                    <a:pt x="3045" y="6254"/>
                    <a:pt x="3170" y="6179"/>
                    <a:pt x="3203" y="6029"/>
                  </a:cubicBezTo>
                  <a:lnTo>
                    <a:pt x="3470" y="4595"/>
                  </a:lnTo>
                  <a:cubicBezTo>
                    <a:pt x="3537" y="4195"/>
                    <a:pt x="3804" y="3861"/>
                    <a:pt x="4204" y="3761"/>
                  </a:cubicBezTo>
                  <a:lnTo>
                    <a:pt x="5538" y="3394"/>
                  </a:lnTo>
                  <a:cubicBezTo>
                    <a:pt x="5805" y="3294"/>
                    <a:pt x="5805" y="2960"/>
                    <a:pt x="5538" y="2860"/>
                  </a:cubicBezTo>
                  <a:lnTo>
                    <a:pt x="4204" y="2493"/>
                  </a:lnTo>
                  <a:cubicBezTo>
                    <a:pt x="3804" y="2393"/>
                    <a:pt x="3537" y="2060"/>
                    <a:pt x="3470" y="1660"/>
                  </a:cubicBezTo>
                  <a:lnTo>
                    <a:pt x="3203" y="225"/>
                  </a:lnTo>
                  <a:cubicBezTo>
                    <a:pt x="3170" y="75"/>
                    <a:pt x="3045" y="0"/>
                    <a:pt x="29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51"/>
            <p:cNvSpPr/>
            <p:nvPr/>
          </p:nvSpPr>
          <p:spPr>
            <a:xfrm>
              <a:off x="-3342887" y="5849225"/>
              <a:ext cx="118450" cy="125125"/>
            </a:xfrm>
            <a:custGeom>
              <a:avLst/>
              <a:gdLst/>
              <a:ahLst/>
              <a:cxnLst/>
              <a:rect l="l" t="t" r="r" b="b"/>
              <a:pathLst>
                <a:path w="4738" h="5005" extrusionOk="0">
                  <a:moveTo>
                    <a:pt x="2436" y="1"/>
                  </a:moveTo>
                  <a:cubicBezTo>
                    <a:pt x="2328" y="1"/>
                    <a:pt x="2219" y="67"/>
                    <a:pt x="2202" y="201"/>
                  </a:cubicBezTo>
                  <a:lnTo>
                    <a:pt x="1969" y="1235"/>
                  </a:lnTo>
                  <a:cubicBezTo>
                    <a:pt x="1902" y="1602"/>
                    <a:pt x="1635" y="1902"/>
                    <a:pt x="1268" y="1969"/>
                  </a:cubicBezTo>
                  <a:lnTo>
                    <a:pt x="268" y="2202"/>
                  </a:lnTo>
                  <a:cubicBezTo>
                    <a:pt x="1" y="2236"/>
                    <a:pt x="1" y="2603"/>
                    <a:pt x="268" y="2669"/>
                  </a:cubicBezTo>
                  <a:lnTo>
                    <a:pt x="1235" y="2970"/>
                  </a:lnTo>
                  <a:cubicBezTo>
                    <a:pt x="1569" y="3070"/>
                    <a:pt x="1836" y="3370"/>
                    <a:pt x="1869" y="3737"/>
                  </a:cubicBezTo>
                  <a:lnTo>
                    <a:pt x="2002" y="4804"/>
                  </a:lnTo>
                  <a:cubicBezTo>
                    <a:pt x="2019" y="4938"/>
                    <a:pt x="2127" y="5004"/>
                    <a:pt x="2236" y="5004"/>
                  </a:cubicBezTo>
                  <a:cubicBezTo>
                    <a:pt x="2344" y="5004"/>
                    <a:pt x="2453" y="4938"/>
                    <a:pt x="2469" y="4804"/>
                  </a:cubicBezTo>
                  <a:lnTo>
                    <a:pt x="2736" y="3670"/>
                  </a:lnTo>
                  <a:cubicBezTo>
                    <a:pt x="2803" y="3370"/>
                    <a:pt x="3003" y="3136"/>
                    <a:pt x="3337" y="3036"/>
                  </a:cubicBezTo>
                  <a:lnTo>
                    <a:pt x="4404" y="2836"/>
                  </a:lnTo>
                  <a:cubicBezTo>
                    <a:pt x="4738" y="2836"/>
                    <a:pt x="4738" y="2336"/>
                    <a:pt x="4437" y="2336"/>
                  </a:cubicBezTo>
                  <a:lnTo>
                    <a:pt x="3370" y="2002"/>
                  </a:lnTo>
                  <a:cubicBezTo>
                    <a:pt x="3070" y="1902"/>
                    <a:pt x="2870" y="1635"/>
                    <a:pt x="2836" y="1335"/>
                  </a:cubicBezTo>
                  <a:lnTo>
                    <a:pt x="2669" y="201"/>
                  </a:lnTo>
                  <a:cubicBezTo>
                    <a:pt x="2653" y="67"/>
                    <a:pt x="2544" y="1"/>
                    <a:pt x="24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7" name="Google Shape;747;p51"/>
          <p:cNvGrpSpPr/>
          <p:nvPr/>
        </p:nvGrpSpPr>
        <p:grpSpPr>
          <a:xfrm rot="19588403">
            <a:off x="177070" y="71784"/>
            <a:ext cx="1945103" cy="1227079"/>
            <a:chOff x="545137" y="893295"/>
            <a:chExt cx="2615230" cy="1713783"/>
          </a:xfrm>
        </p:grpSpPr>
        <p:sp>
          <p:nvSpPr>
            <p:cNvPr id="748" name="Google Shape;748;p51"/>
            <p:cNvSpPr/>
            <p:nvPr/>
          </p:nvSpPr>
          <p:spPr>
            <a:xfrm rot="305207" flipH="1">
              <a:off x="568683" y="1614912"/>
              <a:ext cx="1541037" cy="520968"/>
            </a:xfrm>
            <a:custGeom>
              <a:avLst/>
              <a:gdLst/>
              <a:ahLst/>
              <a:cxnLst/>
              <a:rect l="l" t="t" r="r" b="b"/>
              <a:pathLst>
                <a:path w="52857" h="17869" extrusionOk="0">
                  <a:moveTo>
                    <a:pt x="30118" y="1"/>
                  </a:moveTo>
                  <a:cubicBezTo>
                    <a:pt x="18387" y="1"/>
                    <a:pt x="8069" y="2555"/>
                    <a:pt x="1" y="5554"/>
                  </a:cubicBezTo>
                  <a:lnTo>
                    <a:pt x="1531" y="12323"/>
                  </a:lnTo>
                  <a:cubicBezTo>
                    <a:pt x="4803" y="11455"/>
                    <a:pt x="8592" y="11102"/>
                    <a:pt x="12593" y="11102"/>
                  </a:cubicBezTo>
                  <a:cubicBezTo>
                    <a:pt x="30104" y="11102"/>
                    <a:pt x="51671" y="17869"/>
                    <a:pt x="51671" y="17869"/>
                  </a:cubicBezTo>
                  <a:lnTo>
                    <a:pt x="52857" y="3297"/>
                  </a:lnTo>
                  <a:cubicBezTo>
                    <a:pt x="44882" y="942"/>
                    <a:pt x="37240" y="1"/>
                    <a:pt x="30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51"/>
            <p:cNvSpPr/>
            <p:nvPr/>
          </p:nvSpPr>
          <p:spPr>
            <a:xfrm rot="305207" flipH="1">
              <a:off x="568404" y="965920"/>
              <a:ext cx="1664799" cy="598782"/>
            </a:xfrm>
            <a:custGeom>
              <a:avLst/>
              <a:gdLst/>
              <a:ahLst/>
              <a:cxnLst/>
              <a:rect l="l" t="t" r="r" b="b"/>
              <a:pathLst>
                <a:path w="57102" h="20538" extrusionOk="0">
                  <a:moveTo>
                    <a:pt x="40233" y="1"/>
                  </a:moveTo>
                  <a:cubicBezTo>
                    <a:pt x="16662" y="1"/>
                    <a:pt x="1" y="17248"/>
                    <a:pt x="1" y="17248"/>
                  </a:cubicBezTo>
                  <a:lnTo>
                    <a:pt x="727" y="20537"/>
                  </a:lnTo>
                  <a:cubicBezTo>
                    <a:pt x="9243" y="16265"/>
                    <a:pt x="23178" y="10984"/>
                    <a:pt x="40030" y="10984"/>
                  </a:cubicBezTo>
                  <a:cubicBezTo>
                    <a:pt x="45202" y="10984"/>
                    <a:pt x="50649" y="11482"/>
                    <a:pt x="56299" y="12658"/>
                  </a:cubicBezTo>
                  <a:lnTo>
                    <a:pt x="57102" y="3020"/>
                  </a:lnTo>
                  <a:cubicBezTo>
                    <a:pt x="51203" y="876"/>
                    <a:pt x="45542" y="1"/>
                    <a:pt x="402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51"/>
            <p:cNvSpPr/>
            <p:nvPr/>
          </p:nvSpPr>
          <p:spPr>
            <a:xfrm rot="305207" flipH="1">
              <a:off x="568063" y="1285202"/>
              <a:ext cx="1620192" cy="493737"/>
            </a:xfrm>
            <a:custGeom>
              <a:avLst/>
              <a:gdLst/>
              <a:ahLst/>
              <a:cxnLst/>
              <a:rect l="l" t="t" r="r" b="b"/>
              <a:pathLst>
                <a:path w="55572" h="16935" extrusionOk="0">
                  <a:moveTo>
                    <a:pt x="39303" y="0"/>
                  </a:moveTo>
                  <a:cubicBezTo>
                    <a:pt x="22451" y="0"/>
                    <a:pt x="8516" y="5281"/>
                    <a:pt x="0" y="9553"/>
                  </a:cubicBezTo>
                  <a:lnTo>
                    <a:pt x="1683" y="16935"/>
                  </a:lnTo>
                  <a:cubicBezTo>
                    <a:pt x="9713" y="13941"/>
                    <a:pt x="19999" y="11391"/>
                    <a:pt x="31701" y="11391"/>
                  </a:cubicBezTo>
                  <a:cubicBezTo>
                    <a:pt x="38838" y="11391"/>
                    <a:pt x="46502" y="12340"/>
                    <a:pt x="54501" y="14716"/>
                  </a:cubicBezTo>
                  <a:lnTo>
                    <a:pt x="55572" y="1674"/>
                  </a:lnTo>
                  <a:cubicBezTo>
                    <a:pt x="49922" y="498"/>
                    <a:pt x="44475" y="0"/>
                    <a:pt x="393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51"/>
            <p:cNvSpPr/>
            <p:nvPr/>
          </p:nvSpPr>
          <p:spPr>
            <a:xfrm rot="305207" flipH="1">
              <a:off x="1432790" y="996476"/>
              <a:ext cx="1662583" cy="1539929"/>
            </a:xfrm>
            <a:custGeom>
              <a:avLst/>
              <a:gdLst/>
              <a:ahLst/>
              <a:cxnLst/>
              <a:rect l="l" t="t" r="r" b="b"/>
              <a:pathLst>
                <a:path w="57026" h="52819" extrusionOk="0">
                  <a:moveTo>
                    <a:pt x="20156" y="0"/>
                  </a:moveTo>
                  <a:lnTo>
                    <a:pt x="16943" y="15605"/>
                  </a:lnTo>
                  <a:lnTo>
                    <a:pt x="0" y="15452"/>
                  </a:lnTo>
                  <a:lnTo>
                    <a:pt x="9333" y="26390"/>
                  </a:lnTo>
                  <a:lnTo>
                    <a:pt x="0" y="41995"/>
                  </a:lnTo>
                  <a:lnTo>
                    <a:pt x="15490" y="36831"/>
                  </a:lnTo>
                  <a:lnTo>
                    <a:pt x="19659" y="52818"/>
                  </a:lnTo>
                  <a:lnTo>
                    <a:pt x="24937" y="39432"/>
                  </a:lnTo>
                  <a:lnTo>
                    <a:pt x="40541" y="49988"/>
                  </a:lnTo>
                  <a:lnTo>
                    <a:pt x="38208" y="30444"/>
                  </a:lnTo>
                  <a:lnTo>
                    <a:pt x="57025" y="23330"/>
                  </a:lnTo>
                  <a:lnTo>
                    <a:pt x="35378" y="19391"/>
                  </a:lnTo>
                  <a:lnTo>
                    <a:pt x="45092" y="7803"/>
                  </a:lnTo>
                  <a:lnTo>
                    <a:pt x="27652" y="12775"/>
                  </a:lnTo>
                  <a:lnTo>
                    <a:pt x="201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51"/>
            <p:cNvSpPr/>
            <p:nvPr/>
          </p:nvSpPr>
          <p:spPr>
            <a:xfrm rot="305207" flipH="1">
              <a:off x="2165408" y="1619369"/>
              <a:ext cx="169273" cy="121488"/>
            </a:xfrm>
            <a:custGeom>
              <a:avLst/>
              <a:gdLst/>
              <a:ahLst/>
              <a:cxnLst/>
              <a:rect l="l" t="t" r="r" b="b"/>
              <a:pathLst>
                <a:path w="5806" h="4167" extrusionOk="0">
                  <a:moveTo>
                    <a:pt x="2829" y="1"/>
                  </a:moveTo>
                  <a:cubicBezTo>
                    <a:pt x="2638" y="1"/>
                    <a:pt x="2447" y="25"/>
                    <a:pt x="2257" y="75"/>
                  </a:cubicBezTo>
                  <a:cubicBezTo>
                    <a:pt x="804" y="457"/>
                    <a:pt x="1" y="2178"/>
                    <a:pt x="460" y="3938"/>
                  </a:cubicBezTo>
                  <a:cubicBezTo>
                    <a:pt x="498" y="4091"/>
                    <a:pt x="613" y="4167"/>
                    <a:pt x="766" y="4167"/>
                  </a:cubicBezTo>
                  <a:lnTo>
                    <a:pt x="881" y="4167"/>
                  </a:lnTo>
                  <a:cubicBezTo>
                    <a:pt x="1034" y="4091"/>
                    <a:pt x="1110" y="3938"/>
                    <a:pt x="1072" y="3785"/>
                  </a:cubicBezTo>
                  <a:cubicBezTo>
                    <a:pt x="689" y="2331"/>
                    <a:pt x="1301" y="916"/>
                    <a:pt x="2449" y="648"/>
                  </a:cubicBezTo>
                  <a:cubicBezTo>
                    <a:pt x="2578" y="617"/>
                    <a:pt x="2710" y="602"/>
                    <a:pt x="2841" y="602"/>
                  </a:cubicBezTo>
                  <a:cubicBezTo>
                    <a:pt x="3832" y="602"/>
                    <a:pt x="4826" y="1464"/>
                    <a:pt x="5164" y="2714"/>
                  </a:cubicBezTo>
                  <a:cubicBezTo>
                    <a:pt x="5196" y="2887"/>
                    <a:pt x="5318" y="2963"/>
                    <a:pt x="5443" y="2963"/>
                  </a:cubicBezTo>
                  <a:cubicBezTo>
                    <a:pt x="5621" y="2963"/>
                    <a:pt x="5805" y="2808"/>
                    <a:pt x="5738" y="2561"/>
                  </a:cubicBezTo>
                  <a:cubicBezTo>
                    <a:pt x="5339" y="1064"/>
                    <a:pt x="4101" y="1"/>
                    <a:pt x="28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51"/>
            <p:cNvSpPr/>
            <p:nvPr/>
          </p:nvSpPr>
          <p:spPr>
            <a:xfrm rot="305207" flipH="1">
              <a:off x="2501458" y="1645781"/>
              <a:ext cx="215250" cy="210935"/>
            </a:xfrm>
            <a:custGeom>
              <a:avLst/>
              <a:gdLst/>
              <a:ahLst/>
              <a:cxnLst/>
              <a:rect l="l" t="t" r="r" b="b"/>
              <a:pathLst>
                <a:path w="7383" h="7235" extrusionOk="0">
                  <a:moveTo>
                    <a:pt x="3700" y="0"/>
                  </a:moveTo>
                  <a:cubicBezTo>
                    <a:pt x="3652" y="0"/>
                    <a:pt x="3605" y="1"/>
                    <a:pt x="3557" y="3"/>
                  </a:cubicBezTo>
                  <a:cubicBezTo>
                    <a:pt x="1569" y="79"/>
                    <a:pt x="1" y="1724"/>
                    <a:pt x="77" y="3713"/>
                  </a:cubicBezTo>
                  <a:cubicBezTo>
                    <a:pt x="152" y="5692"/>
                    <a:pt x="1722" y="7234"/>
                    <a:pt x="3648" y="7234"/>
                  </a:cubicBezTo>
                  <a:cubicBezTo>
                    <a:pt x="3694" y="7234"/>
                    <a:pt x="3740" y="7233"/>
                    <a:pt x="3787" y="7231"/>
                  </a:cubicBezTo>
                  <a:cubicBezTo>
                    <a:pt x="5814" y="7155"/>
                    <a:pt x="7382" y="5510"/>
                    <a:pt x="7306" y="3483"/>
                  </a:cubicBezTo>
                  <a:cubicBezTo>
                    <a:pt x="7231" y="1541"/>
                    <a:pt x="5661" y="0"/>
                    <a:pt x="37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51"/>
            <p:cNvSpPr/>
            <p:nvPr/>
          </p:nvSpPr>
          <p:spPr>
            <a:xfrm rot="305207" flipH="1">
              <a:off x="2521857" y="1681965"/>
              <a:ext cx="174579" cy="137436"/>
            </a:xfrm>
            <a:custGeom>
              <a:avLst/>
              <a:gdLst/>
              <a:ahLst/>
              <a:cxnLst/>
              <a:rect l="l" t="t" r="r" b="b"/>
              <a:pathLst>
                <a:path w="5988" h="4714" extrusionOk="0">
                  <a:moveTo>
                    <a:pt x="3029" y="1"/>
                  </a:moveTo>
                  <a:cubicBezTo>
                    <a:pt x="1341" y="1"/>
                    <a:pt x="1" y="1903"/>
                    <a:pt x="986" y="3619"/>
                  </a:cubicBezTo>
                  <a:cubicBezTo>
                    <a:pt x="1178" y="4002"/>
                    <a:pt x="1484" y="4269"/>
                    <a:pt x="1904" y="4461"/>
                  </a:cubicBezTo>
                  <a:cubicBezTo>
                    <a:pt x="2260" y="4635"/>
                    <a:pt x="2617" y="4714"/>
                    <a:pt x="2961" y="4714"/>
                  </a:cubicBezTo>
                  <a:cubicBezTo>
                    <a:pt x="4649" y="4714"/>
                    <a:pt x="5988" y="2818"/>
                    <a:pt x="5002" y="1133"/>
                  </a:cubicBezTo>
                  <a:cubicBezTo>
                    <a:pt x="4811" y="751"/>
                    <a:pt x="4505" y="445"/>
                    <a:pt x="4084" y="254"/>
                  </a:cubicBezTo>
                  <a:cubicBezTo>
                    <a:pt x="3729" y="79"/>
                    <a:pt x="3372" y="1"/>
                    <a:pt x="30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51"/>
            <p:cNvSpPr/>
            <p:nvPr/>
          </p:nvSpPr>
          <p:spPr>
            <a:xfrm rot="305207" flipH="1">
              <a:off x="2322853" y="1753167"/>
              <a:ext cx="179565" cy="83820"/>
            </a:xfrm>
            <a:custGeom>
              <a:avLst/>
              <a:gdLst/>
              <a:ahLst/>
              <a:cxnLst/>
              <a:rect l="l" t="t" r="r" b="b"/>
              <a:pathLst>
                <a:path w="6159" h="2875" extrusionOk="0">
                  <a:moveTo>
                    <a:pt x="5235" y="0"/>
                  </a:moveTo>
                  <a:cubicBezTo>
                    <a:pt x="5057" y="0"/>
                    <a:pt x="4882" y="64"/>
                    <a:pt x="4743" y="203"/>
                  </a:cubicBezTo>
                  <a:cubicBezTo>
                    <a:pt x="4144" y="725"/>
                    <a:pt x="3496" y="883"/>
                    <a:pt x="2927" y="883"/>
                  </a:cubicBezTo>
                  <a:cubicBezTo>
                    <a:pt x="2079" y="883"/>
                    <a:pt x="1408" y="532"/>
                    <a:pt x="1339" y="509"/>
                  </a:cubicBezTo>
                  <a:cubicBezTo>
                    <a:pt x="1228" y="448"/>
                    <a:pt x="1109" y="419"/>
                    <a:pt x="991" y="419"/>
                  </a:cubicBezTo>
                  <a:cubicBezTo>
                    <a:pt x="662" y="419"/>
                    <a:pt x="343" y="640"/>
                    <a:pt x="230" y="1006"/>
                  </a:cubicBezTo>
                  <a:cubicBezTo>
                    <a:pt x="1" y="1465"/>
                    <a:pt x="154" y="2039"/>
                    <a:pt x="575" y="2306"/>
                  </a:cubicBezTo>
                  <a:cubicBezTo>
                    <a:pt x="1148" y="2612"/>
                    <a:pt x="1760" y="2765"/>
                    <a:pt x="2372" y="2842"/>
                  </a:cubicBezTo>
                  <a:cubicBezTo>
                    <a:pt x="2550" y="2864"/>
                    <a:pt x="2727" y="2875"/>
                    <a:pt x="2902" y="2875"/>
                  </a:cubicBezTo>
                  <a:cubicBezTo>
                    <a:pt x="3934" y="2875"/>
                    <a:pt x="4915" y="2496"/>
                    <a:pt x="5700" y="1809"/>
                  </a:cubicBezTo>
                  <a:cubicBezTo>
                    <a:pt x="6082" y="1427"/>
                    <a:pt x="6158" y="853"/>
                    <a:pt x="5929" y="394"/>
                  </a:cubicBezTo>
                  <a:cubicBezTo>
                    <a:pt x="5769" y="142"/>
                    <a:pt x="5499" y="0"/>
                    <a:pt x="52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51"/>
            <p:cNvSpPr/>
            <p:nvPr/>
          </p:nvSpPr>
          <p:spPr>
            <a:xfrm rot="305207" flipH="1">
              <a:off x="2328079" y="1763600"/>
              <a:ext cx="171751" cy="45802"/>
            </a:xfrm>
            <a:custGeom>
              <a:avLst/>
              <a:gdLst/>
              <a:ahLst/>
              <a:cxnLst/>
              <a:rect l="l" t="t" r="r" b="b"/>
              <a:pathLst>
                <a:path w="5891" h="1571" extrusionOk="0">
                  <a:moveTo>
                    <a:pt x="5776" y="1"/>
                  </a:moveTo>
                  <a:cubicBezTo>
                    <a:pt x="4713" y="1011"/>
                    <a:pt x="3535" y="1306"/>
                    <a:pt x="2516" y="1306"/>
                  </a:cubicBezTo>
                  <a:cubicBezTo>
                    <a:pt x="1335" y="1306"/>
                    <a:pt x="367" y="909"/>
                    <a:pt x="39" y="766"/>
                  </a:cubicBezTo>
                  <a:cubicBezTo>
                    <a:pt x="1" y="842"/>
                    <a:pt x="1" y="957"/>
                    <a:pt x="1" y="1033"/>
                  </a:cubicBezTo>
                  <a:cubicBezTo>
                    <a:pt x="574" y="1301"/>
                    <a:pt x="1224" y="1454"/>
                    <a:pt x="1875" y="1531"/>
                  </a:cubicBezTo>
                  <a:cubicBezTo>
                    <a:pt x="2081" y="1558"/>
                    <a:pt x="2287" y="1571"/>
                    <a:pt x="2493" y="1571"/>
                  </a:cubicBezTo>
                  <a:cubicBezTo>
                    <a:pt x="3742" y="1571"/>
                    <a:pt x="4971" y="1084"/>
                    <a:pt x="5890" y="230"/>
                  </a:cubicBezTo>
                  <a:cubicBezTo>
                    <a:pt x="5852" y="154"/>
                    <a:pt x="5814" y="77"/>
                    <a:pt x="5814" y="39"/>
                  </a:cubicBezTo>
                  <a:lnTo>
                    <a:pt x="577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51"/>
            <p:cNvSpPr/>
            <p:nvPr/>
          </p:nvSpPr>
          <p:spPr>
            <a:xfrm rot="305207" flipH="1">
              <a:off x="2155162" y="1612789"/>
              <a:ext cx="60642" cy="43003"/>
            </a:xfrm>
            <a:custGeom>
              <a:avLst/>
              <a:gdLst/>
              <a:ahLst/>
              <a:cxnLst/>
              <a:rect l="l" t="t" r="r" b="b"/>
              <a:pathLst>
                <a:path w="2080" h="1475" extrusionOk="0">
                  <a:moveTo>
                    <a:pt x="1635" y="0"/>
                  </a:moveTo>
                  <a:cubicBezTo>
                    <a:pt x="1577" y="0"/>
                    <a:pt x="1515" y="18"/>
                    <a:pt x="1453" y="59"/>
                  </a:cubicBezTo>
                  <a:lnTo>
                    <a:pt x="229" y="901"/>
                  </a:lnTo>
                  <a:cubicBezTo>
                    <a:pt x="0" y="1092"/>
                    <a:pt x="115" y="1475"/>
                    <a:pt x="421" y="1475"/>
                  </a:cubicBezTo>
                  <a:cubicBezTo>
                    <a:pt x="459" y="1475"/>
                    <a:pt x="535" y="1436"/>
                    <a:pt x="574" y="1436"/>
                  </a:cubicBezTo>
                  <a:lnTo>
                    <a:pt x="1798" y="557"/>
                  </a:lnTo>
                  <a:cubicBezTo>
                    <a:pt x="2080" y="368"/>
                    <a:pt x="1899" y="0"/>
                    <a:pt x="16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51"/>
            <p:cNvSpPr/>
            <p:nvPr/>
          </p:nvSpPr>
          <p:spPr>
            <a:xfrm rot="305207" flipH="1">
              <a:off x="2126168" y="1651183"/>
              <a:ext cx="64170" cy="35773"/>
            </a:xfrm>
            <a:custGeom>
              <a:avLst/>
              <a:gdLst/>
              <a:ahLst/>
              <a:cxnLst/>
              <a:rect l="l" t="t" r="r" b="b"/>
              <a:pathLst>
                <a:path w="2201" h="1227" extrusionOk="0">
                  <a:moveTo>
                    <a:pt x="1767" y="1"/>
                  </a:moveTo>
                  <a:cubicBezTo>
                    <a:pt x="1718" y="1"/>
                    <a:pt x="1664" y="13"/>
                    <a:pt x="1607" y="41"/>
                  </a:cubicBezTo>
                  <a:lnTo>
                    <a:pt x="307" y="653"/>
                  </a:lnTo>
                  <a:cubicBezTo>
                    <a:pt x="1" y="768"/>
                    <a:pt x="116" y="1227"/>
                    <a:pt x="460" y="1227"/>
                  </a:cubicBezTo>
                  <a:cubicBezTo>
                    <a:pt x="498" y="1227"/>
                    <a:pt x="536" y="1227"/>
                    <a:pt x="575" y="1189"/>
                  </a:cubicBezTo>
                  <a:lnTo>
                    <a:pt x="1875" y="577"/>
                  </a:lnTo>
                  <a:cubicBezTo>
                    <a:pt x="2201" y="414"/>
                    <a:pt x="2055" y="1"/>
                    <a:pt x="17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51"/>
            <p:cNvSpPr/>
            <p:nvPr/>
          </p:nvSpPr>
          <p:spPr>
            <a:xfrm rot="305207" flipH="1">
              <a:off x="2513758" y="1843800"/>
              <a:ext cx="140526" cy="113791"/>
            </a:xfrm>
            <a:custGeom>
              <a:avLst/>
              <a:gdLst/>
              <a:ahLst/>
              <a:cxnLst/>
              <a:rect l="l" t="t" r="r" b="b"/>
              <a:pathLst>
                <a:path w="4820" h="3903" extrusionOk="0">
                  <a:moveTo>
                    <a:pt x="2601" y="1"/>
                  </a:moveTo>
                  <a:cubicBezTo>
                    <a:pt x="0" y="1"/>
                    <a:pt x="0" y="3902"/>
                    <a:pt x="2601" y="3902"/>
                  </a:cubicBezTo>
                  <a:cubicBezTo>
                    <a:pt x="3749" y="3864"/>
                    <a:pt x="4705" y="2984"/>
                    <a:pt x="4819" y="1837"/>
                  </a:cubicBezTo>
                  <a:cubicBezTo>
                    <a:pt x="4819" y="804"/>
                    <a:pt x="3825" y="1"/>
                    <a:pt x="26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51"/>
            <p:cNvSpPr/>
            <p:nvPr/>
          </p:nvSpPr>
          <p:spPr>
            <a:xfrm rot="305207" flipH="1">
              <a:off x="2127765" y="1757922"/>
              <a:ext cx="140147" cy="112654"/>
            </a:xfrm>
            <a:custGeom>
              <a:avLst/>
              <a:gdLst/>
              <a:ahLst/>
              <a:cxnLst/>
              <a:rect l="l" t="t" r="r" b="b"/>
              <a:pathLst>
                <a:path w="4807" h="3864" extrusionOk="0">
                  <a:moveTo>
                    <a:pt x="2218" y="1"/>
                  </a:moveTo>
                  <a:cubicBezTo>
                    <a:pt x="1071" y="1"/>
                    <a:pt x="115" y="880"/>
                    <a:pt x="0" y="2066"/>
                  </a:cubicBezTo>
                  <a:cubicBezTo>
                    <a:pt x="0" y="3060"/>
                    <a:pt x="994" y="3864"/>
                    <a:pt x="2218" y="3864"/>
                  </a:cubicBezTo>
                  <a:cubicBezTo>
                    <a:pt x="2231" y="3864"/>
                    <a:pt x="2243" y="3864"/>
                    <a:pt x="2256" y="3864"/>
                  </a:cubicBezTo>
                  <a:cubicBezTo>
                    <a:pt x="4781" y="3864"/>
                    <a:pt x="4806" y="1"/>
                    <a:pt x="22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51"/>
            <p:cNvSpPr/>
            <p:nvPr/>
          </p:nvSpPr>
          <p:spPr>
            <a:xfrm rot="305207" flipH="1">
              <a:off x="658616" y="1000031"/>
              <a:ext cx="189594" cy="46852"/>
            </a:xfrm>
            <a:custGeom>
              <a:avLst/>
              <a:gdLst/>
              <a:ahLst/>
              <a:cxnLst/>
              <a:rect l="l" t="t" r="r" b="b"/>
              <a:pathLst>
                <a:path w="6503" h="1607" fill="none" extrusionOk="0">
                  <a:moveTo>
                    <a:pt x="0" y="0"/>
                  </a:moveTo>
                  <a:cubicBezTo>
                    <a:pt x="2219" y="345"/>
                    <a:pt x="4399" y="880"/>
                    <a:pt x="6502" y="1607"/>
                  </a:cubicBezTo>
                </a:path>
              </a:pathLst>
            </a:custGeom>
            <a:noFill/>
            <a:ln w="36325" cap="rnd" cmpd="sng">
              <a:solidFill>
                <a:srgbClr val="FFFFFF"/>
              </a:solidFill>
              <a:prstDash val="solid"/>
              <a:miter lim="3824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51"/>
            <p:cNvSpPr/>
            <p:nvPr/>
          </p:nvSpPr>
          <p:spPr>
            <a:xfrm rot="305207" flipH="1">
              <a:off x="982259" y="1019416"/>
              <a:ext cx="579860" cy="73616"/>
            </a:xfrm>
            <a:custGeom>
              <a:avLst/>
              <a:gdLst/>
              <a:ahLst/>
              <a:cxnLst/>
              <a:rect l="l" t="t" r="r" b="b"/>
              <a:pathLst>
                <a:path w="19889" h="2525" fill="none" extrusionOk="0">
                  <a:moveTo>
                    <a:pt x="1" y="2525"/>
                  </a:moveTo>
                  <a:cubicBezTo>
                    <a:pt x="6464" y="727"/>
                    <a:pt x="13196" y="1"/>
                    <a:pt x="19889" y="421"/>
                  </a:cubicBezTo>
                </a:path>
              </a:pathLst>
            </a:custGeom>
            <a:noFill/>
            <a:ln w="36325" cap="rnd" cmpd="sng">
              <a:solidFill>
                <a:srgbClr val="FFFFFF"/>
              </a:solidFill>
              <a:prstDash val="solid"/>
              <a:miter lim="3824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3" name="Google Shape;763;p51"/>
          <p:cNvSpPr/>
          <p:nvPr/>
        </p:nvSpPr>
        <p:spPr>
          <a:xfrm rot="305129" flipH="1">
            <a:off x="2788131" y="951575"/>
            <a:ext cx="180719" cy="177828"/>
          </a:xfrm>
          <a:custGeom>
            <a:avLst/>
            <a:gdLst/>
            <a:ahLst/>
            <a:cxnLst/>
            <a:rect l="l" t="t" r="r" b="b"/>
            <a:pathLst>
              <a:path w="6197" h="6101" extrusionOk="0">
                <a:moveTo>
                  <a:pt x="3122" y="1"/>
                </a:moveTo>
                <a:cubicBezTo>
                  <a:pt x="2888" y="1"/>
                  <a:pt x="2658" y="144"/>
                  <a:pt x="2601" y="431"/>
                </a:cubicBezTo>
                <a:lnTo>
                  <a:pt x="2448" y="1081"/>
                </a:lnTo>
                <a:cubicBezTo>
                  <a:pt x="2372" y="1655"/>
                  <a:pt x="1951" y="2114"/>
                  <a:pt x="1415" y="2267"/>
                </a:cubicBezTo>
                <a:lnTo>
                  <a:pt x="574" y="2496"/>
                </a:lnTo>
                <a:cubicBezTo>
                  <a:pt x="0" y="2611"/>
                  <a:pt x="0" y="3452"/>
                  <a:pt x="574" y="3567"/>
                </a:cubicBezTo>
                <a:lnTo>
                  <a:pt x="1415" y="3797"/>
                </a:lnTo>
                <a:cubicBezTo>
                  <a:pt x="1951" y="3950"/>
                  <a:pt x="2372" y="4409"/>
                  <a:pt x="2448" y="4982"/>
                </a:cubicBezTo>
                <a:lnTo>
                  <a:pt x="2601" y="5671"/>
                </a:lnTo>
                <a:cubicBezTo>
                  <a:pt x="2658" y="5958"/>
                  <a:pt x="2888" y="6101"/>
                  <a:pt x="3122" y="6101"/>
                </a:cubicBezTo>
                <a:cubicBezTo>
                  <a:pt x="3356" y="6101"/>
                  <a:pt x="3595" y="5958"/>
                  <a:pt x="3672" y="5671"/>
                </a:cubicBezTo>
                <a:lnTo>
                  <a:pt x="3825" y="4867"/>
                </a:lnTo>
                <a:cubicBezTo>
                  <a:pt x="3863" y="4370"/>
                  <a:pt x="4207" y="3988"/>
                  <a:pt x="4705" y="3835"/>
                </a:cubicBezTo>
                <a:lnTo>
                  <a:pt x="5661" y="3567"/>
                </a:lnTo>
                <a:cubicBezTo>
                  <a:pt x="6196" y="3414"/>
                  <a:pt x="6196" y="2649"/>
                  <a:pt x="5661" y="2496"/>
                </a:cubicBezTo>
                <a:lnTo>
                  <a:pt x="4705" y="2229"/>
                </a:lnTo>
                <a:cubicBezTo>
                  <a:pt x="4207" y="2114"/>
                  <a:pt x="3863" y="1693"/>
                  <a:pt x="3825" y="1234"/>
                </a:cubicBezTo>
                <a:lnTo>
                  <a:pt x="3672" y="431"/>
                </a:lnTo>
                <a:cubicBezTo>
                  <a:pt x="3595" y="144"/>
                  <a:pt x="3356" y="1"/>
                  <a:pt x="312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51"/>
          <p:cNvSpPr/>
          <p:nvPr/>
        </p:nvSpPr>
        <p:spPr>
          <a:xfrm>
            <a:off x="726212" y="2807387"/>
            <a:ext cx="156568" cy="155692"/>
          </a:xfrm>
          <a:custGeom>
            <a:avLst/>
            <a:gdLst/>
            <a:ahLst/>
            <a:cxnLst/>
            <a:rect l="l" t="t" r="r" b="b"/>
            <a:pathLst>
              <a:path w="2953" h="2938" extrusionOk="0">
                <a:moveTo>
                  <a:pt x="1469" y="1"/>
                </a:moveTo>
                <a:cubicBezTo>
                  <a:pt x="660" y="1"/>
                  <a:pt x="1" y="660"/>
                  <a:pt x="1" y="1469"/>
                </a:cubicBezTo>
                <a:cubicBezTo>
                  <a:pt x="1" y="2278"/>
                  <a:pt x="660" y="2938"/>
                  <a:pt x="1469" y="2938"/>
                </a:cubicBezTo>
                <a:cubicBezTo>
                  <a:pt x="2293" y="2938"/>
                  <a:pt x="2953" y="2278"/>
                  <a:pt x="2953" y="1469"/>
                </a:cubicBezTo>
                <a:cubicBezTo>
                  <a:pt x="2953" y="660"/>
                  <a:pt x="2293" y="1"/>
                  <a:pt x="14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8" name="Google Shape;768;p51"/>
          <p:cNvSpPr/>
          <p:nvPr/>
        </p:nvSpPr>
        <p:spPr>
          <a:xfrm>
            <a:off x="5443917" y="5912734"/>
            <a:ext cx="155773" cy="155692"/>
          </a:xfrm>
          <a:custGeom>
            <a:avLst/>
            <a:gdLst/>
            <a:ahLst/>
            <a:cxnLst/>
            <a:rect l="l" t="t" r="r" b="b"/>
            <a:pathLst>
              <a:path w="2938" h="2938" extrusionOk="0">
                <a:moveTo>
                  <a:pt x="1469" y="0"/>
                </a:moveTo>
                <a:cubicBezTo>
                  <a:pt x="660" y="0"/>
                  <a:pt x="0" y="660"/>
                  <a:pt x="0" y="1469"/>
                </a:cubicBezTo>
                <a:cubicBezTo>
                  <a:pt x="0" y="2278"/>
                  <a:pt x="660" y="2938"/>
                  <a:pt x="1469" y="2938"/>
                </a:cubicBezTo>
                <a:cubicBezTo>
                  <a:pt x="2278" y="2938"/>
                  <a:pt x="2938" y="2278"/>
                  <a:pt x="2938" y="1469"/>
                </a:cubicBezTo>
                <a:cubicBezTo>
                  <a:pt x="2938" y="660"/>
                  <a:pt x="2278" y="0"/>
                  <a:pt x="1469" y="0"/>
                </a:cubicBezTo>
                <a:close/>
              </a:path>
            </a:pathLst>
          </a:custGeom>
          <a:solidFill>
            <a:srgbClr val="8D75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1" name="Google Shape;771;p51"/>
          <p:cNvGrpSpPr/>
          <p:nvPr/>
        </p:nvGrpSpPr>
        <p:grpSpPr>
          <a:xfrm>
            <a:off x="6764020" y="6332541"/>
            <a:ext cx="246401" cy="199355"/>
            <a:chOff x="-2474000" y="3617906"/>
            <a:chExt cx="246327" cy="199415"/>
          </a:xfrm>
        </p:grpSpPr>
        <p:sp>
          <p:nvSpPr>
            <p:cNvPr id="772" name="Google Shape;772;p51"/>
            <p:cNvSpPr/>
            <p:nvPr/>
          </p:nvSpPr>
          <p:spPr>
            <a:xfrm>
              <a:off x="-2384204" y="3660789"/>
              <a:ext cx="156531" cy="156531"/>
            </a:xfrm>
            <a:custGeom>
              <a:avLst/>
              <a:gdLst/>
              <a:ahLst/>
              <a:cxnLst/>
              <a:rect l="l" t="t" r="r" b="b"/>
              <a:pathLst>
                <a:path w="2953" h="2953" extrusionOk="0">
                  <a:moveTo>
                    <a:pt x="1484" y="0"/>
                  </a:moveTo>
                  <a:cubicBezTo>
                    <a:pt x="659" y="0"/>
                    <a:pt x="0" y="660"/>
                    <a:pt x="0" y="1484"/>
                  </a:cubicBezTo>
                  <a:cubicBezTo>
                    <a:pt x="0" y="2293"/>
                    <a:pt x="659" y="2953"/>
                    <a:pt x="1484" y="2953"/>
                  </a:cubicBezTo>
                  <a:cubicBezTo>
                    <a:pt x="2293" y="2953"/>
                    <a:pt x="2952" y="2293"/>
                    <a:pt x="2952" y="1484"/>
                  </a:cubicBezTo>
                  <a:cubicBezTo>
                    <a:pt x="2952" y="660"/>
                    <a:pt x="2293" y="0"/>
                    <a:pt x="14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51"/>
            <p:cNvSpPr/>
            <p:nvPr/>
          </p:nvSpPr>
          <p:spPr>
            <a:xfrm>
              <a:off x="-2474000" y="3617906"/>
              <a:ext cx="156531" cy="155736"/>
            </a:xfrm>
            <a:custGeom>
              <a:avLst/>
              <a:gdLst/>
              <a:ahLst/>
              <a:cxnLst/>
              <a:rect l="l" t="t" r="r" b="b"/>
              <a:pathLst>
                <a:path w="2953" h="2938" extrusionOk="0">
                  <a:moveTo>
                    <a:pt x="1469" y="0"/>
                  </a:moveTo>
                  <a:cubicBezTo>
                    <a:pt x="660" y="0"/>
                    <a:pt x="1" y="660"/>
                    <a:pt x="1" y="1469"/>
                  </a:cubicBezTo>
                  <a:cubicBezTo>
                    <a:pt x="1" y="2278"/>
                    <a:pt x="660" y="2938"/>
                    <a:pt x="1469" y="2938"/>
                  </a:cubicBezTo>
                  <a:cubicBezTo>
                    <a:pt x="2279" y="2938"/>
                    <a:pt x="2953" y="2278"/>
                    <a:pt x="2953" y="1469"/>
                  </a:cubicBezTo>
                  <a:cubicBezTo>
                    <a:pt x="2953" y="660"/>
                    <a:pt x="2279" y="0"/>
                    <a:pt x="14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4" name="Google Shape;774;p51"/>
          <p:cNvSpPr/>
          <p:nvPr/>
        </p:nvSpPr>
        <p:spPr>
          <a:xfrm>
            <a:off x="9577920" y="3702152"/>
            <a:ext cx="156568" cy="155692"/>
          </a:xfrm>
          <a:custGeom>
            <a:avLst/>
            <a:gdLst/>
            <a:ahLst/>
            <a:cxnLst/>
            <a:rect l="l" t="t" r="r" b="b"/>
            <a:pathLst>
              <a:path w="2953" h="2938" extrusionOk="0">
                <a:moveTo>
                  <a:pt x="1484" y="0"/>
                </a:moveTo>
                <a:cubicBezTo>
                  <a:pt x="660" y="0"/>
                  <a:pt x="0" y="660"/>
                  <a:pt x="0" y="1469"/>
                </a:cubicBezTo>
                <a:cubicBezTo>
                  <a:pt x="0" y="2278"/>
                  <a:pt x="660" y="2938"/>
                  <a:pt x="1484" y="2938"/>
                </a:cubicBezTo>
                <a:cubicBezTo>
                  <a:pt x="2293" y="2938"/>
                  <a:pt x="2953" y="2278"/>
                  <a:pt x="2953" y="1469"/>
                </a:cubicBezTo>
                <a:cubicBezTo>
                  <a:pt x="2953" y="660"/>
                  <a:pt x="2293" y="0"/>
                  <a:pt x="148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5" name="Google Shape;775;p51"/>
          <p:cNvGrpSpPr/>
          <p:nvPr/>
        </p:nvGrpSpPr>
        <p:grpSpPr>
          <a:xfrm rot="8100972">
            <a:off x="3272823" y="6332621"/>
            <a:ext cx="246271" cy="199413"/>
            <a:chOff x="-4956421" y="3617906"/>
            <a:chExt cx="246274" cy="199415"/>
          </a:xfrm>
        </p:grpSpPr>
        <p:sp>
          <p:nvSpPr>
            <p:cNvPr id="776" name="Google Shape;776;p51"/>
            <p:cNvSpPr/>
            <p:nvPr/>
          </p:nvSpPr>
          <p:spPr>
            <a:xfrm>
              <a:off x="-4866679" y="3660789"/>
              <a:ext cx="156531" cy="156531"/>
            </a:xfrm>
            <a:custGeom>
              <a:avLst/>
              <a:gdLst/>
              <a:ahLst/>
              <a:cxnLst/>
              <a:rect l="l" t="t" r="r" b="b"/>
              <a:pathLst>
                <a:path w="2953" h="2953" extrusionOk="0">
                  <a:moveTo>
                    <a:pt x="1484" y="0"/>
                  </a:moveTo>
                  <a:cubicBezTo>
                    <a:pt x="660" y="0"/>
                    <a:pt x="1" y="660"/>
                    <a:pt x="1" y="1484"/>
                  </a:cubicBezTo>
                  <a:cubicBezTo>
                    <a:pt x="1" y="2293"/>
                    <a:pt x="660" y="2953"/>
                    <a:pt x="1484" y="2953"/>
                  </a:cubicBezTo>
                  <a:cubicBezTo>
                    <a:pt x="2294" y="2953"/>
                    <a:pt x="2953" y="2293"/>
                    <a:pt x="2953" y="1484"/>
                  </a:cubicBezTo>
                  <a:cubicBezTo>
                    <a:pt x="2953" y="660"/>
                    <a:pt x="2294" y="0"/>
                    <a:pt x="1484" y="0"/>
                  </a:cubicBezTo>
                  <a:close/>
                </a:path>
              </a:pathLst>
            </a:custGeom>
            <a:solidFill>
              <a:srgbClr val="8D75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51"/>
            <p:cNvSpPr/>
            <p:nvPr/>
          </p:nvSpPr>
          <p:spPr>
            <a:xfrm>
              <a:off x="-4956421" y="3617906"/>
              <a:ext cx="155736" cy="155736"/>
            </a:xfrm>
            <a:custGeom>
              <a:avLst/>
              <a:gdLst/>
              <a:ahLst/>
              <a:cxnLst/>
              <a:rect l="l" t="t" r="r" b="b"/>
              <a:pathLst>
                <a:path w="2938" h="2938" extrusionOk="0">
                  <a:moveTo>
                    <a:pt x="1469" y="0"/>
                  </a:moveTo>
                  <a:cubicBezTo>
                    <a:pt x="660" y="0"/>
                    <a:pt x="0" y="660"/>
                    <a:pt x="0" y="1469"/>
                  </a:cubicBezTo>
                  <a:cubicBezTo>
                    <a:pt x="0" y="2278"/>
                    <a:pt x="660" y="2938"/>
                    <a:pt x="1469" y="2938"/>
                  </a:cubicBezTo>
                  <a:cubicBezTo>
                    <a:pt x="2278" y="2938"/>
                    <a:pt x="2938" y="2278"/>
                    <a:pt x="2938" y="1469"/>
                  </a:cubicBezTo>
                  <a:cubicBezTo>
                    <a:pt x="2938" y="660"/>
                    <a:pt x="2278" y="0"/>
                    <a:pt x="14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40569" y="1036729"/>
            <a:ext cx="5238206" cy="3492137"/>
          </a:xfrm>
          <a:prstGeom prst="rect">
            <a:avLst/>
          </a:prstGeom>
          <a:ln w="38100">
            <a:solidFill>
              <a:schemeClr val="bg2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2568359" y="4847413"/>
            <a:ext cx="63674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mÑ</a:t>
            </a:r>
            <a:r>
              <a:rPr lang="en-US" sz="96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96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bÕ</a:t>
            </a:r>
            <a:r>
              <a:rPr lang="en-US" sz="96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96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bÐ</a:t>
            </a:r>
            <a:r>
              <a:rPr lang="en-US" sz="96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endParaRPr lang="en-US" sz="9600" b="1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pic>
        <p:nvPicPr>
          <p:cNvPr id="2" name="10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18783" y="300712"/>
            <a:ext cx="609600" cy="609600"/>
          </a:xfrm>
          <a:prstGeom prst="rect">
            <a:avLst/>
          </a:prstGeom>
        </p:spPr>
      </p:pic>
      <p:pic>
        <p:nvPicPr>
          <p:cNvPr id="5" name="10-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45710" y="128012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4000"/>
    </mc:Choice>
    <mc:Fallback>
      <p:transition spd="slow" advClick="0"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31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7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44183" y="974360"/>
            <a:ext cx="1798819" cy="2323475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219300" y="914399"/>
            <a:ext cx="1848583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m</a:t>
            </a:r>
            <a:endParaRPr lang="en-US" sz="13800" b="1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02965" y="974360"/>
            <a:ext cx="1798819" cy="2323475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343379" y="914399"/>
            <a:ext cx="131799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Ñ</a:t>
            </a:r>
            <a:endParaRPr lang="en-US" sz="13800" b="1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16381" y="989350"/>
            <a:ext cx="1798819" cy="2323475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739162" y="929389"/>
            <a:ext cx="1353256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b</a:t>
            </a:r>
            <a:endParaRPr lang="en-US" sz="13800" b="1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375165" y="989350"/>
            <a:ext cx="1798819" cy="2323475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615579" y="929389"/>
            <a:ext cx="131799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Õ</a:t>
            </a:r>
            <a:endParaRPr lang="en-US" sz="13800" b="1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402769" y="3957404"/>
            <a:ext cx="1798819" cy="2323475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625550" y="3897443"/>
            <a:ext cx="1353256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b</a:t>
            </a:r>
            <a:endParaRPr lang="en-US" sz="13800" b="1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276541" y="3957403"/>
            <a:ext cx="1798819" cy="2323475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516955" y="3882452"/>
            <a:ext cx="131799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Ð</a:t>
            </a:r>
            <a:endParaRPr lang="en-US" sz="13800" b="1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pic>
        <p:nvPicPr>
          <p:cNvPr id="2" name="11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36717" y="379750"/>
            <a:ext cx="609600" cy="609600"/>
          </a:xfrm>
          <a:prstGeom prst="rect">
            <a:avLst/>
          </a:prstGeom>
        </p:spPr>
      </p:pic>
      <p:pic>
        <p:nvPicPr>
          <p:cNvPr id="15" name="11-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4053.64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88889" y="1410241"/>
            <a:ext cx="609600" cy="609600"/>
          </a:xfrm>
          <a:prstGeom prst="rect">
            <a:avLst/>
          </a:prstGeom>
        </p:spPr>
      </p:pic>
      <p:pic>
        <p:nvPicPr>
          <p:cNvPr id="16" name="11-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end="5416.979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36190" y="3297835"/>
            <a:ext cx="609600" cy="609600"/>
          </a:xfrm>
          <a:prstGeom prst="rect">
            <a:avLst/>
          </a:prstGeom>
        </p:spPr>
      </p:pic>
      <p:pic>
        <p:nvPicPr>
          <p:cNvPr id="17" name="11-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763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36717" y="4014699"/>
            <a:ext cx="609600" cy="609600"/>
          </a:xfrm>
          <a:prstGeom prst="rect">
            <a:avLst/>
          </a:prstGeom>
        </p:spPr>
      </p:pic>
      <p:pic>
        <p:nvPicPr>
          <p:cNvPr id="19" name="11-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221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06906" y="22510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19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9000"/>
    </mc:Choice>
    <mc:Fallback>
      <p:transition spd="slow" advClick="0" advTm="4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54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418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254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9967"/>
                            </p:stCondLst>
                            <p:childTnLst>
                              <p:par>
                                <p:cTn id="48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467"/>
                            </p:stCondLst>
                            <p:childTnLst>
                              <p:par>
                                <p:cTn id="53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2D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2D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967"/>
                            </p:stCondLst>
                            <p:childTnLst>
                              <p:par>
                                <p:cTn id="5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438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354"/>
                            </p:stCondLst>
                            <p:childTnLst>
                              <p:par>
                                <p:cTn id="6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770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3057"/>
                            </p:stCondLst>
                            <p:childTnLst>
                              <p:par>
                                <p:cTn id="64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3557"/>
                            </p:stCondLst>
                            <p:childTnLst>
                              <p:par>
                                <p:cTn id="6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548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3" grpId="0" animBg="1"/>
      <p:bldP spid="4" grpId="0"/>
      <p:bldP spid="5" grpId="0" animBg="1"/>
      <p:bldP spid="6" grpId="0"/>
      <p:bldP spid="6" grpId="1"/>
      <p:bldP spid="7" grpId="0" animBg="1"/>
      <p:bldP spid="8" grpId="0"/>
      <p:bldP spid="9" grpId="0" animBg="1"/>
      <p:bldP spid="10" grpId="0"/>
      <p:bldP spid="10" grpId="1"/>
      <p:bldP spid="11" grpId="0" animBg="1"/>
      <p:bldP spid="12" grpId="0"/>
      <p:bldP spid="13" grpId="0" animBg="1"/>
      <p:bldP spid="14" grpId="0"/>
      <p:bldP spid="14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567660" y="312643"/>
            <a:ext cx="3792510" cy="6447919"/>
            <a:chOff x="3567660" y="312643"/>
            <a:chExt cx="3792510" cy="6447919"/>
          </a:xfrm>
        </p:grpSpPr>
        <p:sp>
          <p:nvSpPr>
            <p:cNvPr id="4" name="Rectangle 3"/>
            <p:cNvSpPr/>
            <p:nvPr/>
          </p:nvSpPr>
          <p:spPr>
            <a:xfrm>
              <a:off x="3567660" y="659566"/>
              <a:ext cx="3792510" cy="605602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3717560" y="312643"/>
              <a:ext cx="3575018" cy="644791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1300" b="1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vant" panose="020B7200000000000000" pitchFamily="34" charset="0"/>
                </a:rPr>
                <a:t>ª</a:t>
              </a:r>
              <a:endParaRPr lang="en-US" sz="413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endParaRPr>
            </a:p>
          </p:txBody>
        </p:sp>
      </p:grpSp>
      <p:pic>
        <p:nvPicPr>
          <p:cNvPr id="2" name="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55556" y="3547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376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7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43" t="44221" r="33259" b="49940"/>
          <a:stretch/>
        </p:blipFill>
        <p:spPr>
          <a:xfrm>
            <a:off x="3279287" y="3642101"/>
            <a:ext cx="4091553" cy="7749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43" t="32232" r="33259" b="55865"/>
          <a:stretch/>
        </p:blipFill>
        <p:spPr>
          <a:xfrm>
            <a:off x="3279290" y="2062545"/>
            <a:ext cx="4091553" cy="15795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43" t="44485" r="58863" b="50026"/>
          <a:stretch/>
        </p:blipFill>
        <p:spPr>
          <a:xfrm>
            <a:off x="3279290" y="3629907"/>
            <a:ext cx="1153225" cy="7284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42" t="50251" r="32860" b="38190"/>
          <a:stretch/>
        </p:blipFill>
        <p:spPr>
          <a:xfrm>
            <a:off x="3310286" y="4358327"/>
            <a:ext cx="4091553" cy="153395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r="46735"/>
          <a:stretch/>
        </p:blipFill>
        <p:spPr>
          <a:xfrm>
            <a:off x="4041097" y="994320"/>
            <a:ext cx="1367811" cy="11603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52058"/>
          <a:stretch/>
        </p:blipFill>
        <p:spPr>
          <a:xfrm>
            <a:off x="5400176" y="994320"/>
            <a:ext cx="1231117" cy="1160324"/>
          </a:xfrm>
          <a:prstGeom prst="rect">
            <a:avLst/>
          </a:prstGeom>
        </p:spPr>
      </p:pic>
      <p:pic>
        <p:nvPicPr>
          <p:cNvPr id="3" name="1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015.3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45694" y="1849844"/>
            <a:ext cx="609600" cy="609600"/>
          </a:xfrm>
          <a:prstGeom prst="rect">
            <a:avLst/>
          </a:prstGeom>
        </p:spPr>
      </p:pic>
      <p:pic>
        <p:nvPicPr>
          <p:cNvPr id="11" name="1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731" end="1804.3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60684" y="2938620"/>
            <a:ext cx="609600" cy="609600"/>
          </a:xfrm>
          <a:prstGeom prst="rect">
            <a:avLst/>
          </a:prstGeom>
        </p:spPr>
      </p:pic>
      <p:pic>
        <p:nvPicPr>
          <p:cNvPr id="12" name="1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91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45694" y="39941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677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790"/>
                            </p:stCondLst>
                            <p:childTnLst>
                              <p:par>
                                <p:cTn id="8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290"/>
                            </p:stCondLst>
                            <p:childTnLst>
                              <p:par>
                                <p:cTn id="12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790"/>
                            </p:stCondLst>
                            <p:childTnLst>
                              <p:par>
                                <p:cTn id="16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9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27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56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06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88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948"/>
                            </p:stCondLst>
                            <p:childTnLst>
                              <p:par>
                                <p:cTn id="31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448"/>
                            </p:stCondLst>
                            <p:childTnLst>
                              <p:par>
                                <p:cTn id="35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567660" y="312643"/>
            <a:ext cx="3792510" cy="6447919"/>
            <a:chOff x="3567660" y="312643"/>
            <a:chExt cx="3792510" cy="6447919"/>
          </a:xfrm>
        </p:grpSpPr>
        <p:sp>
          <p:nvSpPr>
            <p:cNvPr id="7" name="Rectangle 6"/>
            <p:cNvSpPr/>
            <p:nvPr/>
          </p:nvSpPr>
          <p:spPr>
            <a:xfrm>
              <a:off x="3567660" y="659566"/>
              <a:ext cx="3792510" cy="605602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717560" y="312643"/>
              <a:ext cx="3575018" cy="644791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1300" b="1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vant" panose="020B7200000000000000" pitchFamily="34" charset="0"/>
                </a:rPr>
                <a:t>ª</a:t>
              </a:r>
              <a:endParaRPr lang="en-US" sz="413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endParaRPr>
            </a:p>
          </p:txBody>
        </p:sp>
      </p:grpSp>
      <p:pic>
        <p:nvPicPr>
          <p:cNvPr id="2" name="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50624" y="13764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514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9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" name="Google Shape;1165;p55"/>
          <p:cNvSpPr/>
          <p:nvPr/>
        </p:nvSpPr>
        <p:spPr>
          <a:xfrm rot="1287443">
            <a:off x="-66687" y="-138260"/>
            <a:ext cx="1671847" cy="1757133"/>
          </a:xfrm>
          <a:custGeom>
            <a:avLst/>
            <a:gdLst/>
            <a:ahLst/>
            <a:cxnLst/>
            <a:rect l="l" t="t" r="r" b="b"/>
            <a:pathLst>
              <a:path w="16746" h="17080" extrusionOk="0">
                <a:moveTo>
                  <a:pt x="10074" y="1"/>
                </a:moveTo>
                <a:lnTo>
                  <a:pt x="6572" y="4504"/>
                </a:lnTo>
                <a:lnTo>
                  <a:pt x="2269" y="2636"/>
                </a:lnTo>
                <a:lnTo>
                  <a:pt x="2269" y="2636"/>
                </a:lnTo>
                <a:lnTo>
                  <a:pt x="4370" y="7206"/>
                </a:lnTo>
                <a:lnTo>
                  <a:pt x="0" y="10308"/>
                </a:lnTo>
                <a:lnTo>
                  <a:pt x="4437" y="11376"/>
                </a:lnTo>
                <a:lnTo>
                  <a:pt x="4937" y="17080"/>
                </a:lnTo>
                <a:lnTo>
                  <a:pt x="7939" y="12877"/>
                </a:lnTo>
                <a:lnTo>
                  <a:pt x="11942" y="16179"/>
                </a:lnTo>
                <a:lnTo>
                  <a:pt x="10808" y="11809"/>
                </a:lnTo>
                <a:lnTo>
                  <a:pt x="16746" y="11609"/>
                </a:lnTo>
                <a:lnTo>
                  <a:pt x="12543" y="7039"/>
                </a:lnTo>
                <a:lnTo>
                  <a:pt x="16012" y="1736"/>
                </a:lnTo>
                <a:lnTo>
                  <a:pt x="9774" y="4738"/>
                </a:lnTo>
                <a:lnTo>
                  <a:pt x="10074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6" name="Google Shape;1166;p55"/>
          <p:cNvSpPr/>
          <p:nvPr/>
        </p:nvSpPr>
        <p:spPr>
          <a:xfrm>
            <a:off x="-1926662" y="6607082"/>
            <a:ext cx="452873" cy="487197"/>
          </a:xfrm>
          <a:custGeom>
            <a:avLst/>
            <a:gdLst/>
            <a:ahLst/>
            <a:cxnLst/>
            <a:rect l="l" t="t" r="r" b="b"/>
            <a:pathLst>
              <a:path w="3536" h="3804" extrusionOk="0">
                <a:moveTo>
                  <a:pt x="1756" y="0"/>
                </a:moveTo>
                <a:cubicBezTo>
                  <a:pt x="1676" y="0"/>
                  <a:pt x="1601" y="50"/>
                  <a:pt x="1601" y="150"/>
                </a:cubicBezTo>
                <a:lnTo>
                  <a:pt x="1434" y="951"/>
                </a:lnTo>
                <a:cubicBezTo>
                  <a:pt x="1401" y="1218"/>
                  <a:pt x="1201" y="1451"/>
                  <a:pt x="934" y="1518"/>
                </a:cubicBezTo>
                <a:lnTo>
                  <a:pt x="167" y="1718"/>
                </a:lnTo>
                <a:cubicBezTo>
                  <a:pt x="0" y="1752"/>
                  <a:pt x="0" y="2018"/>
                  <a:pt x="167" y="2085"/>
                </a:cubicBezTo>
                <a:lnTo>
                  <a:pt x="934" y="2285"/>
                </a:lnTo>
                <a:cubicBezTo>
                  <a:pt x="1201" y="2352"/>
                  <a:pt x="1368" y="2586"/>
                  <a:pt x="1434" y="2852"/>
                </a:cubicBezTo>
                <a:lnTo>
                  <a:pt x="1568" y="3653"/>
                </a:lnTo>
                <a:cubicBezTo>
                  <a:pt x="1585" y="3753"/>
                  <a:pt x="1668" y="3803"/>
                  <a:pt x="1751" y="3803"/>
                </a:cubicBezTo>
                <a:cubicBezTo>
                  <a:pt x="1835" y="3803"/>
                  <a:pt x="1918" y="3753"/>
                  <a:pt x="1935" y="3653"/>
                </a:cubicBezTo>
                <a:lnTo>
                  <a:pt x="2102" y="2786"/>
                </a:lnTo>
                <a:cubicBezTo>
                  <a:pt x="2135" y="2552"/>
                  <a:pt x="2268" y="2352"/>
                  <a:pt x="2502" y="2285"/>
                </a:cubicBezTo>
                <a:lnTo>
                  <a:pt x="3336" y="2085"/>
                </a:lnTo>
                <a:cubicBezTo>
                  <a:pt x="3536" y="2018"/>
                  <a:pt x="3536" y="1752"/>
                  <a:pt x="3336" y="1718"/>
                </a:cubicBezTo>
                <a:lnTo>
                  <a:pt x="2502" y="1518"/>
                </a:lnTo>
                <a:cubicBezTo>
                  <a:pt x="2268" y="1418"/>
                  <a:pt x="2135" y="1251"/>
                  <a:pt x="2102" y="1018"/>
                </a:cubicBezTo>
                <a:lnTo>
                  <a:pt x="1935" y="150"/>
                </a:lnTo>
                <a:cubicBezTo>
                  <a:pt x="1918" y="50"/>
                  <a:pt x="1835" y="0"/>
                  <a:pt x="17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7" name="Google Shape;1167;p55"/>
          <p:cNvSpPr/>
          <p:nvPr/>
        </p:nvSpPr>
        <p:spPr>
          <a:xfrm>
            <a:off x="-5498290" y="-1706650"/>
            <a:ext cx="457228" cy="483867"/>
          </a:xfrm>
          <a:custGeom>
            <a:avLst/>
            <a:gdLst/>
            <a:ahLst/>
            <a:cxnLst/>
            <a:rect l="l" t="t" r="r" b="b"/>
            <a:pathLst>
              <a:path w="3570" h="3778" extrusionOk="0">
                <a:moveTo>
                  <a:pt x="1768" y="0"/>
                </a:moveTo>
                <a:cubicBezTo>
                  <a:pt x="1693" y="0"/>
                  <a:pt x="1618" y="50"/>
                  <a:pt x="1602" y="150"/>
                </a:cubicBezTo>
                <a:lnTo>
                  <a:pt x="1468" y="918"/>
                </a:lnTo>
                <a:cubicBezTo>
                  <a:pt x="1402" y="1218"/>
                  <a:pt x="1201" y="1451"/>
                  <a:pt x="968" y="1518"/>
                </a:cubicBezTo>
                <a:lnTo>
                  <a:pt x="201" y="1718"/>
                </a:lnTo>
                <a:cubicBezTo>
                  <a:pt x="1" y="1751"/>
                  <a:pt x="1" y="2018"/>
                  <a:pt x="201" y="2052"/>
                </a:cubicBezTo>
                <a:lnTo>
                  <a:pt x="935" y="2252"/>
                </a:lnTo>
                <a:cubicBezTo>
                  <a:pt x="1201" y="2352"/>
                  <a:pt x="1402" y="2585"/>
                  <a:pt x="1468" y="2852"/>
                </a:cubicBezTo>
                <a:lnTo>
                  <a:pt x="1602" y="3653"/>
                </a:lnTo>
                <a:cubicBezTo>
                  <a:pt x="1618" y="3736"/>
                  <a:pt x="1693" y="3778"/>
                  <a:pt x="1768" y="3778"/>
                </a:cubicBezTo>
                <a:cubicBezTo>
                  <a:pt x="1843" y="3778"/>
                  <a:pt x="1919" y="3736"/>
                  <a:pt x="1935" y="3653"/>
                </a:cubicBezTo>
                <a:lnTo>
                  <a:pt x="2102" y="2786"/>
                </a:lnTo>
                <a:cubicBezTo>
                  <a:pt x="2135" y="2552"/>
                  <a:pt x="2302" y="2352"/>
                  <a:pt x="2536" y="2285"/>
                </a:cubicBezTo>
                <a:lnTo>
                  <a:pt x="3370" y="2085"/>
                </a:lnTo>
                <a:cubicBezTo>
                  <a:pt x="3570" y="2018"/>
                  <a:pt x="3570" y="1751"/>
                  <a:pt x="3370" y="1718"/>
                </a:cubicBezTo>
                <a:lnTo>
                  <a:pt x="2536" y="1485"/>
                </a:lnTo>
                <a:cubicBezTo>
                  <a:pt x="2302" y="1418"/>
                  <a:pt x="2135" y="1251"/>
                  <a:pt x="2102" y="1018"/>
                </a:cubicBezTo>
                <a:lnTo>
                  <a:pt x="1935" y="150"/>
                </a:lnTo>
                <a:cubicBezTo>
                  <a:pt x="1919" y="50"/>
                  <a:pt x="1843" y="0"/>
                  <a:pt x="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68" name="Google Shape;1168;p55"/>
          <p:cNvGrpSpPr/>
          <p:nvPr/>
        </p:nvGrpSpPr>
        <p:grpSpPr>
          <a:xfrm rot="758351">
            <a:off x="8416918" y="5791777"/>
            <a:ext cx="1460373" cy="1084531"/>
            <a:chOff x="-4806585" y="3264197"/>
            <a:chExt cx="3913872" cy="2968010"/>
          </a:xfrm>
        </p:grpSpPr>
        <p:sp>
          <p:nvSpPr>
            <p:cNvPr id="1169" name="Google Shape;1169;p55"/>
            <p:cNvSpPr/>
            <p:nvPr/>
          </p:nvSpPr>
          <p:spPr>
            <a:xfrm>
              <a:off x="-3046038" y="3264197"/>
              <a:ext cx="1350167" cy="2968010"/>
            </a:xfrm>
            <a:custGeom>
              <a:avLst/>
              <a:gdLst/>
              <a:ahLst/>
              <a:cxnLst/>
              <a:rect l="l" t="t" r="r" b="b"/>
              <a:pathLst>
                <a:path w="10542" h="23174" extrusionOk="0">
                  <a:moveTo>
                    <a:pt x="5450" y="1"/>
                  </a:moveTo>
                  <a:cubicBezTo>
                    <a:pt x="4088" y="1"/>
                    <a:pt x="2914" y="1009"/>
                    <a:pt x="2702" y="2401"/>
                  </a:cubicBezTo>
                  <a:lnTo>
                    <a:pt x="201" y="19680"/>
                  </a:lnTo>
                  <a:cubicBezTo>
                    <a:pt x="1" y="21215"/>
                    <a:pt x="1035" y="22616"/>
                    <a:pt x="2569" y="22849"/>
                  </a:cubicBezTo>
                  <a:lnTo>
                    <a:pt x="4671" y="23149"/>
                  </a:lnTo>
                  <a:cubicBezTo>
                    <a:pt x="4798" y="23166"/>
                    <a:pt x="4925" y="23174"/>
                    <a:pt x="5050" y="23174"/>
                  </a:cubicBezTo>
                  <a:cubicBezTo>
                    <a:pt x="6430" y="23174"/>
                    <a:pt x="7625" y="22188"/>
                    <a:pt x="7839" y="20781"/>
                  </a:cubicBezTo>
                  <a:lnTo>
                    <a:pt x="10308" y="3502"/>
                  </a:lnTo>
                  <a:cubicBezTo>
                    <a:pt x="10541" y="1967"/>
                    <a:pt x="9474" y="566"/>
                    <a:pt x="7940" y="333"/>
                  </a:cubicBezTo>
                  <a:lnTo>
                    <a:pt x="5871" y="33"/>
                  </a:lnTo>
                  <a:cubicBezTo>
                    <a:pt x="5729" y="11"/>
                    <a:pt x="5589" y="1"/>
                    <a:pt x="545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55"/>
            <p:cNvSpPr/>
            <p:nvPr/>
          </p:nvSpPr>
          <p:spPr>
            <a:xfrm>
              <a:off x="-2802567" y="4181086"/>
              <a:ext cx="863226" cy="1130902"/>
            </a:xfrm>
            <a:custGeom>
              <a:avLst/>
              <a:gdLst/>
              <a:ahLst/>
              <a:cxnLst/>
              <a:rect l="l" t="t" r="r" b="b"/>
              <a:pathLst>
                <a:path w="6740" h="8830" extrusionOk="0">
                  <a:moveTo>
                    <a:pt x="1645" y="1"/>
                  </a:moveTo>
                  <a:cubicBezTo>
                    <a:pt x="1336" y="1"/>
                    <a:pt x="1094" y="221"/>
                    <a:pt x="1035" y="546"/>
                  </a:cubicBezTo>
                  <a:lnTo>
                    <a:pt x="34" y="7484"/>
                  </a:lnTo>
                  <a:cubicBezTo>
                    <a:pt x="1" y="7818"/>
                    <a:pt x="234" y="8151"/>
                    <a:pt x="568" y="8185"/>
                  </a:cubicBezTo>
                  <a:lnTo>
                    <a:pt x="4971" y="8818"/>
                  </a:lnTo>
                  <a:cubicBezTo>
                    <a:pt x="5009" y="8826"/>
                    <a:pt x="5048" y="8830"/>
                    <a:pt x="5086" y="8830"/>
                  </a:cubicBezTo>
                  <a:cubicBezTo>
                    <a:pt x="5378" y="8830"/>
                    <a:pt x="5646" y="8610"/>
                    <a:pt x="5705" y="8285"/>
                  </a:cubicBezTo>
                  <a:lnTo>
                    <a:pt x="6706" y="1346"/>
                  </a:lnTo>
                  <a:cubicBezTo>
                    <a:pt x="6739" y="1013"/>
                    <a:pt x="6506" y="679"/>
                    <a:pt x="6172" y="646"/>
                  </a:cubicBezTo>
                  <a:lnTo>
                    <a:pt x="1769" y="12"/>
                  </a:lnTo>
                  <a:cubicBezTo>
                    <a:pt x="1727" y="4"/>
                    <a:pt x="1685" y="1"/>
                    <a:pt x="1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55"/>
            <p:cNvSpPr/>
            <p:nvPr/>
          </p:nvSpPr>
          <p:spPr>
            <a:xfrm>
              <a:off x="-2853797" y="5843627"/>
              <a:ext cx="77101" cy="70185"/>
            </a:xfrm>
            <a:custGeom>
              <a:avLst/>
              <a:gdLst/>
              <a:ahLst/>
              <a:cxnLst/>
              <a:rect l="l" t="t" r="r" b="b"/>
              <a:pathLst>
                <a:path w="602" h="548" extrusionOk="0">
                  <a:moveTo>
                    <a:pt x="281" y="1"/>
                  </a:moveTo>
                  <a:cubicBezTo>
                    <a:pt x="160" y="1"/>
                    <a:pt x="34" y="95"/>
                    <a:pt x="34" y="241"/>
                  </a:cubicBezTo>
                  <a:cubicBezTo>
                    <a:pt x="1" y="374"/>
                    <a:pt x="101" y="541"/>
                    <a:pt x="267" y="541"/>
                  </a:cubicBezTo>
                  <a:cubicBezTo>
                    <a:pt x="289" y="545"/>
                    <a:pt x="310" y="547"/>
                    <a:pt x="330" y="547"/>
                  </a:cubicBezTo>
                  <a:cubicBezTo>
                    <a:pt x="467" y="547"/>
                    <a:pt x="572" y="453"/>
                    <a:pt x="601" y="307"/>
                  </a:cubicBezTo>
                  <a:cubicBezTo>
                    <a:pt x="601" y="174"/>
                    <a:pt x="501" y="7"/>
                    <a:pt x="334" y="7"/>
                  </a:cubicBezTo>
                  <a:cubicBezTo>
                    <a:pt x="317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55"/>
            <p:cNvSpPr/>
            <p:nvPr/>
          </p:nvSpPr>
          <p:spPr>
            <a:xfrm>
              <a:off x="-2819601" y="5604383"/>
              <a:ext cx="76973" cy="73643"/>
            </a:xfrm>
            <a:custGeom>
              <a:avLst/>
              <a:gdLst/>
              <a:ahLst/>
              <a:cxnLst/>
              <a:rect l="l" t="t" r="r" b="b"/>
              <a:pathLst>
                <a:path w="601" h="575" extrusionOk="0">
                  <a:moveTo>
                    <a:pt x="305" y="1"/>
                  </a:moveTo>
                  <a:cubicBezTo>
                    <a:pt x="168" y="1"/>
                    <a:pt x="63" y="95"/>
                    <a:pt x="34" y="241"/>
                  </a:cubicBezTo>
                  <a:cubicBezTo>
                    <a:pt x="0" y="407"/>
                    <a:pt x="101" y="541"/>
                    <a:pt x="267" y="574"/>
                  </a:cubicBezTo>
                  <a:cubicBezTo>
                    <a:pt x="434" y="574"/>
                    <a:pt x="568" y="474"/>
                    <a:pt x="601" y="307"/>
                  </a:cubicBezTo>
                  <a:cubicBezTo>
                    <a:pt x="601" y="174"/>
                    <a:pt x="501" y="40"/>
                    <a:pt x="367" y="7"/>
                  </a:cubicBezTo>
                  <a:cubicBezTo>
                    <a:pt x="346" y="3"/>
                    <a:pt x="325" y="1"/>
                    <a:pt x="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55"/>
            <p:cNvSpPr/>
            <p:nvPr/>
          </p:nvSpPr>
          <p:spPr>
            <a:xfrm>
              <a:off x="-2725594" y="5736941"/>
              <a:ext cx="76973" cy="74155"/>
            </a:xfrm>
            <a:custGeom>
              <a:avLst/>
              <a:gdLst/>
              <a:ahLst/>
              <a:cxnLst/>
              <a:rect l="l" t="t" r="r" b="b"/>
              <a:pathLst>
                <a:path w="601" h="579" extrusionOk="0">
                  <a:moveTo>
                    <a:pt x="291" y="1"/>
                  </a:moveTo>
                  <a:cubicBezTo>
                    <a:pt x="167" y="1"/>
                    <a:pt x="34" y="120"/>
                    <a:pt x="34" y="240"/>
                  </a:cubicBezTo>
                  <a:cubicBezTo>
                    <a:pt x="0" y="406"/>
                    <a:pt x="100" y="540"/>
                    <a:pt x="267" y="573"/>
                  </a:cubicBezTo>
                  <a:cubicBezTo>
                    <a:pt x="285" y="577"/>
                    <a:pt x="302" y="578"/>
                    <a:pt x="319" y="578"/>
                  </a:cubicBezTo>
                  <a:cubicBezTo>
                    <a:pt x="461" y="578"/>
                    <a:pt x="571" y="459"/>
                    <a:pt x="601" y="340"/>
                  </a:cubicBezTo>
                  <a:cubicBezTo>
                    <a:pt x="601" y="173"/>
                    <a:pt x="501" y="40"/>
                    <a:pt x="334" y="6"/>
                  </a:cubicBezTo>
                  <a:cubicBezTo>
                    <a:pt x="320" y="3"/>
                    <a:pt x="305" y="1"/>
                    <a:pt x="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55"/>
            <p:cNvSpPr/>
            <p:nvPr/>
          </p:nvSpPr>
          <p:spPr>
            <a:xfrm>
              <a:off x="-2687172" y="5501923"/>
              <a:ext cx="76973" cy="73515"/>
            </a:xfrm>
            <a:custGeom>
              <a:avLst/>
              <a:gdLst/>
              <a:ahLst/>
              <a:cxnLst/>
              <a:rect l="l" t="t" r="r" b="b"/>
              <a:pathLst>
                <a:path w="601" h="574" extrusionOk="0">
                  <a:moveTo>
                    <a:pt x="281" y="0"/>
                  </a:moveTo>
                  <a:cubicBezTo>
                    <a:pt x="160" y="0"/>
                    <a:pt x="34" y="95"/>
                    <a:pt x="34" y="240"/>
                  </a:cubicBezTo>
                  <a:cubicBezTo>
                    <a:pt x="1" y="407"/>
                    <a:pt x="101" y="540"/>
                    <a:pt x="267" y="574"/>
                  </a:cubicBezTo>
                  <a:cubicBezTo>
                    <a:pt x="401" y="574"/>
                    <a:pt x="568" y="474"/>
                    <a:pt x="568" y="307"/>
                  </a:cubicBezTo>
                  <a:cubicBezTo>
                    <a:pt x="601" y="173"/>
                    <a:pt x="501" y="40"/>
                    <a:pt x="334" y="7"/>
                  </a:cubicBezTo>
                  <a:cubicBezTo>
                    <a:pt x="317" y="2"/>
                    <a:pt x="299" y="0"/>
                    <a:pt x="2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55"/>
            <p:cNvSpPr/>
            <p:nvPr/>
          </p:nvSpPr>
          <p:spPr>
            <a:xfrm>
              <a:off x="-2635942" y="5873597"/>
              <a:ext cx="77101" cy="73515"/>
            </a:xfrm>
            <a:custGeom>
              <a:avLst/>
              <a:gdLst/>
              <a:ahLst/>
              <a:cxnLst/>
              <a:rect l="l" t="t" r="r" b="b"/>
              <a:pathLst>
                <a:path w="602" h="574" extrusionOk="0">
                  <a:moveTo>
                    <a:pt x="272" y="0"/>
                  </a:moveTo>
                  <a:cubicBezTo>
                    <a:pt x="135" y="0"/>
                    <a:pt x="30" y="95"/>
                    <a:pt x="1" y="240"/>
                  </a:cubicBezTo>
                  <a:cubicBezTo>
                    <a:pt x="1" y="407"/>
                    <a:pt x="101" y="540"/>
                    <a:pt x="268" y="574"/>
                  </a:cubicBezTo>
                  <a:cubicBezTo>
                    <a:pt x="401" y="574"/>
                    <a:pt x="535" y="474"/>
                    <a:pt x="568" y="340"/>
                  </a:cubicBezTo>
                  <a:cubicBezTo>
                    <a:pt x="601" y="173"/>
                    <a:pt x="501" y="40"/>
                    <a:pt x="334" y="7"/>
                  </a:cubicBezTo>
                  <a:cubicBezTo>
                    <a:pt x="313" y="2"/>
                    <a:pt x="292" y="0"/>
                    <a:pt x="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55"/>
            <p:cNvSpPr/>
            <p:nvPr/>
          </p:nvSpPr>
          <p:spPr>
            <a:xfrm>
              <a:off x="-2605972" y="5634481"/>
              <a:ext cx="76973" cy="73387"/>
            </a:xfrm>
            <a:custGeom>
              <a:avLst/>
              <a:gdLst/>
              <a:ahLst/>
              <a:cxnLst/>
              <a:rect l="l" t="t" r="r" b="b"/>
              <a:pathLst>
                <a:path w="601" h="573" extrusionOk="0">
                  <a:moveTo>
                    <a:pt x="316" y="0"/>
                  </a:moveTo>
                  <a:cubicBezTo>
                    <a:pt x="173" y="0"/>
                    <a:pt x="64" y="120"/>
                    <a:pt x="34" y="239"/>
                  </a:cubicBezTo>
                  <a:cubicBezTo>
                    <a:pt x="0" y="406"/>
                    <a:pt x="100" y="539"/>
                    <a:pt x="267" y="573"/>
                  </a:cubicBezTo>
                  <a:cubicBezTo>
                    <a:pt x="434" y="573"/>
                    <a:pt x="567" y="473"/>
                    <a:pt x="601" y="339"/>
                  </a:cubicBezTo>
                  <a:cubicBezTo>
                    <a:pt x="601" y="172"/>
                    <a:pt x="501" y="39"/>
                    <a:pt x="367" y="6"/>
                  </a:cubicBezTo>
                  <a:cubicBezTo>
                    <a:pt x="350" y="2"/>
                    <a:pt x="332" y="0"/>
                    <a:pt x="3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55"/>
            <p:cNvSpPr/>
            <p:nvPr/>
          </p:nvSpPr>
          <p:spPr>
            <a:xfrm>
              <a:off x="-2507738" y="5771009"/>
              <a:ext cx="81328" cy="73643"/>
            </a:xfrm>
            <a:custGeom>
              <a:avLst/>
              <a:gdLst/>
              <a:ahLst/>
              <a:cxnLst/>
              <a:rect l="l" t="t" r="r" b="b"/>
              <a:pathLst>
                <a:path w="635" h="575" extrusionOk="0">
                  <a:moveTo>
                    <a:pt x="305" y="1"/>
                  </a:moveTo>
                  <a:cubicBezTo>
                    <a:pt x="168" y="1"/>
                    <a:pt x="63" y="95"/>
                    <a:pt x="34" y="241"/>
                  </a:cubicBezTo>
                  <a:cubicBezTo>
                    <a:pt x="1" y="407"/>
                    <a:pt x="134" y="541"/>
                    <a:pt x="267" y="574"/>
                  </a:cubicBezTo>
                  <a:cubicBezTo>
                    <a:pt x="434" y="574"/>
                    <a:pt x="568" y="474"/>
                    <a:pt x="601" y="341"/>
                  </a:cubicBezTo>
                  <a:cubicBezTo>
                    <a:pt x="634" y="174"/>
                    <a:pt x="501" y="40"/>
                    <a:pt x="367" y="7"/>
                  </a:cubicBezTo>
                  <a:cubicBezTo>
                    <a:pt x="346" y="3"/>
                    <a:pt x="325" y="1"/>
                    <a:pt x="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55"/>
            <p:cNvSpPr/>
            <p:nvPr/>
          </p:nvSpPr>
          <p:spPr>
            <a:xfrm>
              <a:off x="-2473542" y="5531765"/>
              <a:ext cx="76973" cy="73643"/>
            </a:xfrm>
            <a:custGeom>
              <a:avLst/>
              <a:gdLst/>
              <a:ahLst/>
              <a:cxnLst/>
              <a:rect l="l" t="t" r="r" b="b"/>
              <a:pathLst>
                <a:path w="601" h="575" extrusionOk="0">
                  <a:moveTo>
                    <a:pt x="281" y="1"/>
                  </a:moveTo>
                  <a:cubicBezTo>
                    <a:pt x="160" y="1"/>
                    <a:pt x="34" y="95"/>
                    <a:pt x="34" y="241"/>
                  </a:cubicBezTo>
                  <a:cubicBezTo>
                    <a:pt x="0" y="407"/>
                    <a:pt x="100" y="541"/>
                    <a:pt x="267" y="574"/>
                  </a:cubicBezTo>
                  <a:cubicBezTo>
                    <a:pt x="401" y="574"/>
                    <a:pt x="567" y="474"/>
                    <a:pt x="567" y="307"/>
                  </a:cubicBezTo>
                  <a:cubicBezTo>
                    <a:pt x="601" y="174"/>
                    <a:pt x="501" y="40"/>
                    <a:pt x="334" y="7"/>
                  </a:cubicBezTo>
                  <a:cubicBezTo>
                    <a:pt x="317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55"/>
            <p:cNvSpPr/>
            <p:nvPr/>
          </p:nvSpPr>
          <p:spPr>
            <a:xfrm>
              <a:off x="-2422312" y="5903438"/>
              <a:ext cx="77101" cy="73643"/>
            </a:xfrm>
            <a:custGeom>
              <a:avLst/>
              <a:gdLst/>
              <a:ahLst/>
              <a:cxnLst/>
              <a:rect l="l" t="t" r="r" b="b"/>
              <a:pathLst>
                <a:path w="602" h="575" extrusionOk="0">
                  <a:moveTo>
                    <a:pt x="271" y="1"/>
                  </a:moveTo>
                  <a:cubicBezTo>
                    <a:pt x="135" y="1"/>
                    <a:pt x="30" y="95"/>
                    <a:pt x="1" y="241"/>
                  </a:cubicBezTo>
                  <a:cubicBezTo>
                    <a:pt x="1" y="407"/>
                    <a:pt x="101" y="541"/>
                    <a:pt x="268" y="574"/>
                  </a:cubicBezTo>
                  <a:cubicBezTo>
                    <a:pt x="401" y="574"/>
                    <a:pt x="568" y="474"/>
                    <a:pt x="568" y="341"/>
                  </a:cubicBezTo>
                  <a:cubicBezTo>
                    <a:pt x="601" y="174"/>
                    <a:pt x="501" y="40"/>
                    <a:pt x="334" y="7"/>
                  </a:cubicBezTo>
                  <a:cubicBezTo>
                    <a:pt x="313" y="3"/>
                    <a:pt x="292" y="1"/>
                    <a:pt x="2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55"/>
            <p:cNvSpPr/>
            <p:nvPr/>
          </p:nvSpPr>
          <p:spPr>
            <a:xfrm>
              <a:off x="-2388116" y="5665091"/>
              <a:ext cx="76973" cy="73515"/>
            </a:xfrm>
            <a:custGeom>
              <a:avLst/>
              <a:gdLst/>
              <a:ahLst/>
              <a:cxnLst/>
              <a:rect l="l" t="t" r="r" b="b"/>
              <a:pathLst>
                <a:path w="601" h="574" extrusionOk="0">
                  <a:moveTo>
                    <a:pt x="367" y="0"/>
                  </a:moveTo>
                  <a:cubicBezTo>
                    <a:pt x="201" y="0"/>
                    <a:pt x="67" y="100"/>
                    <a:pt x="34" y="267"/>
                  </a:cubicBezTo>
                  <a:cubicBezTo>
                    <a:pt x="1" y="400"/>
                    <a:pt x="134" y="567"/>
                    <a:pt x="267" y="567"/>
                  </a:cubicBezTo>
                  <a:cubicBezTo>
                    <a:pt x="289" y="571"/>
                    <a:pt x="310" y="574"/>
                    <a:pt x="330" y="574"/>
                  </a:cubicBezTo>
                  <a:cubicBezTo>
                    <a:pt x="467" y="574"/>
                    <a:pt x="572" y="479"/>
                    <a:pt x="601" y="334"/>
                  </a:cubicBezTo>
                  <a:cubicBezTo>
                    <a:pt x="601" y="167"/>
                    <a:pt x="501" y="33"/>
                    <a:pt x="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55"/>
            <p:cNvSpPr/>
            <p:nvPr/>
          </p:nvSpPr>
          <p:spPr>
            <a:xfrm>
              <a:off x="-2781179" y="5352460"/>
              <a:ext cx="77101" cy="74155"/>
            </a:xfrm>
            <a:custGeom>
              <a:avLst/>
              <a:gdLst/>
              <a:ahLst/>
              <a:cxnLst/>
              <a:rect l="l" t="t" r="r" b="b"/>
              <a:pathLst>
                <a:path w="602" h="579" extrusionOk="0">
                  <a:moveTo>
                    <a:pt x="283" y="1"/>
                  </a:moveTo>
                  <a:cubicBezTo>
                    <a:pt x="140" y="1"/>
                    <a:pt x="31" y="120"/>
                    <a:pt x="1" y="240"/>
                  </a:cubicBezTo>
                  <a:cubicBezTo>
                    <a:pt x="1" y="406"/>
                    <a:pt x="101" y="540"/>
                    <a:pt x="268" y="573"/>
                  </a:cubicBezTo>
                  <a:cubicBezTo>
                    <a:pt x="282" y="577"/>
                    <a:pt x="296" y="578"/>
                    <a:pt x="311" y="578"/>
                  </a:cubicBezTo>
                  <a:cubicBezTo>
                    <a:pt x="434" y="578"/>
                    <a:pt x="568" y="459"/>
                    <a:pt x="568" y="340"/>
                  </a:cubicBezTo>
                  <a:cubicBezTo>
                    <a:pt x="601" y="173"/>
                    <a:pt x="501" y="39"/>
                    <a:pt x="334" y="6"/>
                  </a:cubicBezTo>
                  <a:cubicBezTo>
                    <a:pt x="317" y="3"/>
                    <a:pt x="299" y="1"/>
                    <a:pt x="2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55"/>
            <p:cNvSpPr/>
            <p:nvPr/>
          </p:nvSpPr>
          <p:spPr>
            <a:xfrm>
              <a:off x="-2567549" y="5383070"/>
              <a:ext cx="76973" cy="73515"/>
            </a:xfrm>
            <a:custGeom>
              <a:avLst/>
              <a:gdLst/>
              <a:ahLst/>
              <a:cxnLst/>
              <a:rect l="l" t="t" r="r" b="b"/>
              <a:pathLst>
                <a:path w="601" h="574" extrusionOk="0">
                  <a:moveTo>
                    <a:pt x="334" y="1"/>
                  </a:moveTo>
                  <a:cubicBezTo>
                    <a:pt x="201" y="1"/>
                    <a:pt x="67" y="101"/>
                    <a:pt x="34" y="267"/>
                  </a:cubicBezTo>
                  <a:cubicBezTo>
                    <a:pt x="1" y="401"/>
                    <a:pt x="101" y="568"/>
                    <a:pt x="267" y="568"/>
                  </a:cubicBezTo>
                  <a:cubicBezTo>
                    <a:pt x="289" y="572"/>
                    <a:pt x="310" y="574"/>
                    <a:pt x="330" y="574"/>
                  </a:cubicBezTo>
                  <a:cubicBezTo>
                    <a:pt x="467" y="574"/>
                    <a:pt x="572" y="479"/>
                    <a:pt x="601" y="334"/>
                  </a:cubicBezTo>
                  <a:cubicBezTo>
                    <a:pt x="601" y="167"/>
                    <a:pt x="501" y="34"/>
                    <a:pt x="3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55"/>
            <p:cNvSpPr/>
            <p:nvPr/>
          </p:nvSpPr>
          <p:spPr>
            <a:xfrm>
              <a:off x="-2353920" y="5413039"/>
              <a:ext cx="76973" cy="73515"/>
            </a:xfrm>
            <a:custGeom>
              <a:avLst/>
              <a:gdLst/>
              <a:ahLst/>
              <a:cxnLst/>
              <a:rect l="l" t="t" r="r" b="b"/>
              <a:pathLst>
                <a:path w="601" h="574" extrusionOk="0">
                  <a:moveTo>
                    <a:pt x="367" y="0"/>
                  </a:moveTo>
                  <a:cubicBezTo>
                    <a:pt x="201" y="0"/>
                    <a:pt x="67" y="100"/>
                    <a:pt x="34" y="267"/>
                  </a:cubicBezTo>
                  <a:cubicBezTo>
                    <a:pt x="0" y="400"/>
                    <a:pt x="134" y="567"/>
                    <a:pt x="267" y="567"/>
                  </a:cubicBezTo>
                  <a:cubicBezTo>
                    <a:pt x="289" y="571"/>
                    <a:pt x="310" y="573"/>
                    <a:pt x="330" y="573"/>
                  </a:cubicBezTo>
                  <a:cubicBezTo>
                    <a:pt x="467" y="573"/>
                    <a:pt x="572" y="479"/>
                    <a:pt x="601" y="334"/>
                  </a:cubicBezTo>
                  <a:cubicBezTo>
                    <a:pt x="601" y="167"/>
                    <a:pt x="501" y="33"/>
                    <a:pt x="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55"/>
            <p:cNvSpPr/>
            <p:nvPr/>
          </p:nvSpPr>
          <p:spPr>
            <a:xfrm>
              <a:off x="-2294109" y="5800978"/>
              <a:ext cx="81328" cy="73515"/>
            </a:xfrm>
            <a:custGeom>
              <a:avLst/>
              <a:gdLst/>
              <a:ahLst/>
              <a:cxnLst/>
              <a:rect l="l" t="t" r="r" b="b"/>
              <a:pathLst>
                <a:path w="635" h="574" extrusionOk="0">
                  <a:moveTo>
                    <a:pt x="305" y="0"/>
                  </a:moveTo>
                  <a:cubicBezTo>
                    <a:pt x="168" y="0"/>
                    <a:pt x="63" y="95"/>
                    <a:pt x="34" y="240"/>
                  </a:cubicBezTo>
                  <a:cubicBezTo>
                    <a:pt x="0" y="407"/>
                    <a:pt x="134" y="540"/>
                    <a:pt x="267" y="574"/>
                  </a:cubicBezTo>
                  <a:cubicBezTo>
                    <a:pt x="434" y="574"/>
                    <a:pt x="567" y="474"/>
                    <a:pt x="601" y="307"/>
                  </a:cubicBezTo>
                  <a:cubicBezTo>
                    <a:pt x="634" y="173"/>
                    <a:pt x="501" y="7"/>
                    <a:pt x="367" y="7"/>
                  </a:cubicBezTo>
                  <a:cubicBezTo>
                    <a:pt x="346" y="2"/>
                    <a:pt x="325" y="0"/>
                    <a:pt x="3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55"/>
            <p:cNvSpPr/>
            <p:nvPr/>
          </p:nvSpPr>
          <p:spPr>
            <a:xfrm>
              <a:off x="-2259913" y="5561862"/>
              <a:ext cx="81328" cy="74027"/>
            </a:xfrm>
            <a:custGeom>
              <a:avLst/>
              <a:gdLst/>
              <a:ahLst/>
              <a:cxnLst/>
              <a:rect l="l" t="t" r="r" b="b"/>
              <a:pathLst>
                <a:path w="635" h="578" extrusionOk="0">
                  <a:moveTo>
                    <a:pt x="316" y="0"/>
                  </a:moveTo>
                  <a:cubicBezTo>
                    <a:pt x="173" y="0"/>
                    <a:pt x="63" y="120"/>
                    <a:pt x="34" y="239"/>
                  </a:cubicBezTo>
                  <a:cubicBezTo>
                    <a:pt x="0" y="406"/>
                    <a:pt x="134" y="539"/>
                    <a:pt x="267" y="573"/>
                  </a:cubicBezTo>
                  <a:cubicBezTo>
                    <a:pt x="285" y="576"/>
                    <a:pt x="302" y="578"/>
                    <a:pt x="319" y="578"/>
                  </a:cubicBezTo>
                  <a:cubicBezTo>
                    <a:pt x="461" y="578"/>
                    <a:pt x="571" y="458"/>
                    <a:pt x="601" y="339"/>
                  </a:cubicBezTo>
                  <a:cubicBezTo>
                    <a:pt x="634" y="172"/>
                    <a:pt x="501" y="39"/>
                    <a:pt x="367" y="6"/>
                  </a:cubicBezTo>
                  <a:cubicBezTo>
                    <a:pt x="350" y="2"/>
                    <a:pt x="332" y="0"/>
                    <a:pt x="3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55"/>
            <p:cNvSpPr/>
            <p:nvPr/>
          </p:nvSpPr>
          <p:spPr>
            <a:xfrm>
              <a:off x="-2507738" y="3494732"/>
              <a:ext cx="76973" cy="73643"/>
            </a:xfrm>
            <a:custGeom>
              <a:avLst/>
              <a:gdLst/>
              <a:ahLst/>
              <a:cxnLst/>
              <a:rect l="l" t="t" r="r" b="b"/>
              <a:pathLst>
                <a:path w="601" h="575" extrusionOk="0">
                  <a:moveTo>
                    <a:pt x="334" y="1"/>
                  </a:moveTo>
                  <a:cubicBezTo>
                    <a:pt x="201" y="1"/>
                    <a:pt x="34" y="101"/>
                    <a:pt x="34" y="267"/>
                  </a:cubicBezTo>
                  <a:cubicBezTo>
                    <a:pt x="1" y="401"/>
                    <a:pt x="101" y="568"/>
                    <a:pt x="267" y="568"/>
                  </a:cubicBezTo>
                  <a:cubicBezTo>
                    <a:pt x="289" y="572"/>
                    <a:pt x="310" y="574"/>
                    <a:pt x="330" y="574"/>
                  </a:cubicBezTo>
                  <a:cubicBezTo>
                    <a:pt x="466" y="574"/>
                    <a:pt x="568" y="479"/>
                    <a:pt x="568" y="334"/>
                  </a:cubicBezTo>
                  <a:cubicBezTo>
                    <a:pt x="601" y="167"/>
                    <a:pt x="501" y="34"/>
                    <a:pt x="3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55"/>
            <p:cNvSpPr/>
            <p:nvPr/>
          </p:nvSpPr>
          <p:spPr>
            <a:xfrm>
              <a:off x="-2541934" y="3733976"/>
              <a:ext cx="81328" cy="73643"/>
            </a:xfrm>
            <a:custGeom>
              <a:avLst/>
              <a:gdLst/>
              <a:ahLst/>
              <a:cxnLst/>
              <a:rect l="l" t="t" r="r" b="b"/>
              <a:pathLst>
                <a:path w="635" h="575" extrusionOk="0">
                  <a:moveTo>
                    <a:pt x="368" y="1"/>
                  </a:moveTo>
                  <a:cubicBezTo>
                    <a:pt x="201" y="1"/>
                    <a:pt x="67" y="101"/>
                    <a:pt x="34" y="268"/>
                  </a:cubicBezTo>
                  <a:cubicBezTo>
                    <a:pt x="1" y="401"/>
                    <a:pt x="134" y="568"/>
                    <a:pt x="268" y="568"/>
                  </a:cubicBezTo>
                  <a:cubicBezTo>
                    <a:pt x="289" y="572"/>
                    <a:pt x="310" y="574"/>
                    <a:pt x="330" y="574"/>
                  </a:cubicBezTo>
                  <a:cubicBezTo>
                    <a:pt x="467" y="574"/>
                    <a:pt x="572" y="479"/>
                    <a:pt x="601" y="334"/>
                  </a:cubicBezTo>
                  <a:cubicBezTo>
                    <a:pt x="634" y="167"/>
                    <a:pt x="501" y="34"/>
                    <a:pt x="3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55"/>
            <p:cNvSpPr/>
            <p:nvPr/>
          </p:nvSpPr>
          <p:spPr>
            <a:xfrm>
              <a:off x="-2409505" y="3631516"/>
              <a:ext cx="77101" cy="73387"/>
            </a:xfrm>
            <a:custGeom>
              <a:avLst/>
              <a:gdLst/>
              <a:ahLst/>
              <a:cxnLst/>
              <a:rect l="l" t="t" r="r" b="b"/>
              <a:pathLst>
                <a:path w="602" h="573" extrusionOk="0">
                  <a:moveTo>
                    <a:pt x="334" y="0"/>
                  </a:moveTo>
                  <a:cubicBezTo>
                    <a:pt x="168" y="0"/>
                    <a:pt x="34" y="100"/>
                    <a:pt x="1" y="234"/>
                  </a:cubicBezTo>
                  <a:cubicBezTo>
                    <a:pt x="1" y="400"/>
                    <a:pt x="101" y="534"/>
                    <a:pt x="234" y="567"/>
                  </a:cubicBezTo>
                  <a:cubicBezTo>
                    <a:pt x="252" y="571"/>
                    <a:pt x="269" y="572"/>
                    <a:pt x="286" y="572"/>
                  </a:cubicBezTo>
                  <a:cubicBezTo>
                    <a:pt x="428" y="572"/>
                    <a:pt x="538" y="453"/>
                    <a:pt x="568" y="334"/>
                  </a:cubicBezTo>
                  <a:cubicBezTo>
                    <a:pt x="601" y="167"/>
                    <a:pt x="468" y="33"/>
                    <a:pt x="3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55"/>
            <p:cNvSpPr/>
            <p:nvPr/>
          </p:nvSpPr>
          <p:spPr>
            <a:xfrm>
              <a:off x="-2443701" y="3870760"/>
              <a:ext cx="77101" cy="73387"/>
            </a:xfrm>
            <a:custGeom>
              <a:avLst/>
              <a:gdLst/>
              <a:ahLst/>
              <a:cxnLst/>
              <a:rect l="l" t="t" r="r" b="b"/>
              <a:pathLst>
                <a:path w="602" h="573" extrusionOk="0">
                  <a:moveTo>
                    <a:pt x="334" y="0"/>
                  </a:moveTo>
                  <a:cubicBezTo>
                    <a:pt x="201" y="0"/>
                    <a:pt x="34" y="100"/>
                    <a:pt x="34" y="234"/>
                  </a:cubicBezTo>
                  <a:cubicBezTo>
                    <a:pt x="1" y="400"/>
                    <a:pt x="101" y="534"/>
                    <a:pt x="268" y="567"/>
                  </a:cubicBezTo>
                  <a:cubicBezTo>
                    <a:pt x="285" y="571"/>
                    <a:pt x="303" y="572"/>
                    <a:pt x="319" y="572"/>
                  </a:cubicBezTo>
                  <a:cubicBezTo>
                    <a:pt x="462" y="572"/>
                    <a:pt x="571" y="453"/>
                    <a:pt x="601" y="334"/>
                  </a:cubicBezTo>
                  <a:cubicBezTo>
                    <a:pt x="601" y="167"/>
                    <a:pt x="501" y="33"/>
                    <a:pt x="3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55"/>
            <p:cNvSpPr/>
            <p:nvPr/>
          </p:nvSpPr>
          <p:spPr>
            <a:xfrm>
              <a:off x="-2289883" y="3528159"/>
              <a:ext cx="77101" cy="73515"/>
            </a:xfrm>
            <a:custGeom>
              <a:avLst/>
              <a:gdLst/>
              <a:ahLst/>
              <a:cxnLst/>
              <a:rect l="l" t="t" r="r" b="b"/>
              <a:pathLst>
                <a:path w="602" h="574" extrusionOk="0">
                  <a:moveTo>
                    <a:pt x="272" y="0"/>
                  </a:moveTo>
                  <a:cubicBezTo>
                    <a:pt x="135" y="0"/>
                    <a:pt x="30" y="95"/>
                    <a:pt x="1" y="240"/>
                  </a:cubicBezTo>
                  <a:cubicBezTo>
                    <a:pt x="1" y="407"/>
                    <a:pt x="101" y="540"/>
                    <a:pt x="268" y="574"/>
                  </a:cubicBezTo>
                  <a:cubicBezTo>
                    <a:pt x="401" y="574"/>
                    <a:pt x="534" y="473"/>
                    <a:pt x="568" y="307"/>
                  </a:cubicBezTo>
                  <a:cubicBezTo>
                    <a:pt x="601" y="173"/>
                    <a:pt x="501" y="6"/>
                    <a:pt x="334" y="6"/>
                  </a:cubicBezTo>
                  <a:cubicBezTo>
                    <a:pt x="313" y="2"/>
                    <a:pt x="292" y="0"/>
                    <a:pt x="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55"/>
            <p:cNvSpPr/>
            <p:nvPr/>
          </p:nvSpPr>
          <p:spPr>
            <a:xfrm>
              <a:off x="-2324079" y="3767403"/>
              <a:ext cx="77101" cy="73515"/>
            </a:xfrm>
            <a:custGeom>
              <a:avLst/>
              <a:gdLst/>
              <a:ahLst/>
              <a:cxnLst/>
              <a:rect l="l" t="t" r="r" b="b"/>
              <a:pathLst>
                <a:path w="602" h="574" extrusionOk="0">
                  <a:moveTo>
                    <a:pt x="283" y="0"/>
                  </a:moveTo>
                  <a:cubicBezTo>
                    <a:pt x="168" y="0"/>
                    <a:pt x="63" y="95"/>
                    <a:pt x="34" y="240"/>
                  </a:cubicBezTo>
                  <a:cubicBezTo>
                    <a:pt x="1" y="407"/>
                    <a:pt x="101" y="540"/>
                    <a:pt x="268" y="574"/>
                  </a:cubicBezTo>
                  <a:cubicBezTo>
                    <a:pt x="435" y="574"/>
                    <a:pt x="568" y="474"/>
                    <a:pt x="601" y="307"/>
                  </a:cubicBezTo>
                  <a:cubicBezTo>
                    <a:pt x="601" y="173"/>
                    <a:pt x="501" y="7"/>
                    <a:pt x="334" y="7"/>
                  </a:cubicBezTo>
                  <a:cubicBezTo>
                    <a:pt x="317" y="2"/>
                    <a:pt x="300" y="0"/>
                    <a:pt x="2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55"/>
            <p:cNvSpPr/>
            <p:nvPr/>
          </p:nvSpPr>
          <p:spPr>
            <a:xfrm>
              <a:off x="-2195876" y="3661357"/>
              <a:ext cx="77101" cy="73643"/>
            </a:xfrm>
            <a:custGeom>
              <a:avLst/>
              <a:gdLst/>
              <a:ahLst/>
              <a:cxnLst/>
              <a:rect l="l" t="t" r="r" b="b"/>
              <a:pathLst>
                <a:path w="602" h="575" extrusionOk="0">
                  <a:moveTo>
                    <a:pt x="334" y="1"/>
                  </a:moveTo>
                  <a:cubicBezTo>
                    <a:pt x="201" y="1"/>
                    <a:pt x="34" y="101"/>
                    <a:pt x="34" y="267"/>
                  </a:cubicBezTo>
                  <a:cubicBezTo>
                    <a:pt x="1" y="401"/>
                    <a:pt x="101" y="568"/>
                    <a:pt x="267" y="568"/>
                  </a:cubicBezTo>
                  <a:cubicBezTo>
                    <a:pt x="289" y="572"/>
                    <a:pt x="310" y="574"/>
                    <a:pt x="330" y="574"/>
                  </a:cubicBezTo>
                  <a:cubicBezTo>
                    <a:pt x="467" y="574"/>
                    <a:pt x="572" y="479"/>
                    <a:pt x="601" y="334"/>
                  </a:cubicBezTo>
                  <a:cubicBezTo>
                    <a:pt x="601" y="167"/>
                    <a:pt x="501" y="34"/>
                    <a:pt x="3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55"/>
            <p:cNvSpPr/>
            <p:nvPr/>
          </p:nvSpPr>
          <p:spPr>
            <a:xfrm>
              <a:off x="-2230072" y="3899961"/>
              <a:ext cx="77101" cy="74027"/>
            </a:xfrm>
            <a:custGeom>
              <a:avLst/>
              <a:gdLst/>
              <a:ahLst/>
              <a:cxnLst/>
              <a:rect l="l" t="t" r="r" b="b"/>
              <a:pathLst>
                <a:path w="602" h="578" extrusionOk="0">
                  <a:moveTo>
                    <a:pt x="291" y="0"/>
                  </a:moveTo>
                  <a:cubicBezTo>
                    <a:pt x="168" y="0"/>
                    <a:pt x="34" y="120"/>
                    <a:pt x="34" y="239"/>
                  </a:cubicBezTo>
                  <a:cubicBezTo>
                    <a:pt x="1" y="406"/>
                    <a:pt x="101" y="539"/>
                    <a:pt x="268" y="573"/>
                  </a:cubicBezTo>
                  <a:cubicBezTo>
                    <a:pt x="285" y="576"/>
                    <a:pt x="302" y="578"/>
                    <a:pt x="319" y="578"/>
                  </a:cubicBezTo>
                  <a:cubicBezTo>
                    <a:pt x="461" y="578"/>
                    <a:pt x="571" y="458"/>
                    <a:pt x="601" y="339"/>
                  </a:cubicBezTo>
                  <a:cubicBezTo>
                    <a:pt x="601" y="172"/>
                    <a:pt x="501" y="39"/>
                    <a:pt x="334" y="6"/>
                  </a:cubicBezTo>
                  <a:cubicBezTo>
                    <a:pt x="320" y="2"/>
                    <a:pt x="306" y="0"/>
                    <a:pt x="2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55"/>
            <p:cNvSpPr/>
            <p:nvPr/>
          </p:nvSpPr>
          <p:spPr>
            <a:xfrm>
              <a:off x="-2076254" y="3558129"/>
              <a:ext cx="77101" cy="74155"/>
            </a:xfrm>
            <a:custGeom>
              <a:avLst/>
              <a:gdLst/>
              <a:ahLst/>
              <a:cxnLst/>
              <a:rect l="l" t="t" r="r" b="b"/>
              <a:pathLst>
                <a:path w="602" h="579" extrusionOk="0">
                  <a:moveTo>
                    <a:pt x="291" y="1"/>
                  </a:moveTo>
                  <a:cubicBezTo>
                    <a:pt x="167" y="1"/>
                    <a:pt x="34" y="120"/>
                    <a:pt x="34" y="239"/>
                  </a:cubicBezTo>
                  <a:cubicBezTo>
                    <a:pt x="1" y="406"/>
                    <a:pt x="101" y="540"/>
                    <a:pt x="267" y="573"/>
                  </a:cubicBezTo>
                  <a:cubicBezTo>
                    <a:pt x="285" y="577"/>
                    <a:pt x="302" y="578"/>
                    <a:pt x="319" y="578"/>
                  </a:cubicBezTo>
                  <a:cubicBezTo>
                    <a:pt x="461" y="578"/>
                    <a:pt x="571" y="459"/>
                    <a:pt x="601" y="340"/>
                  </a:cubicBezTo>
                  <a:cubicBezTo>
                    <a:pt x="601" y="173"/>
                    <a:pt x="501" y="39"/>
                    <a:pt x="334" y="6"/>
                  </a:cubicBezTo>
                  <a:cubicBezTo>
                    <a:pt x="320" y="2"/>
                    <a:pt x="306" y="1"/>
                    <a:pt x="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55"/>
            <p:cNvSpPr/>
            <p:nvPr/>
          </p:nvSpPr>
          <p:spPr>
            <a:xfrm>
              <a:off x="-2110450" y="3797245"/>
              <a:ext cx="77101" cy="73643"/>
            </a:xfrm>
            <a:custGeom>
              <a:avLst/>
              <a:gdLst/>
              <a:ahLst/>
              <a:cxnLst/>
              <a:rect l="l" t="t" r="r" b="b"/>
              <a:pathLst>
                <a:path w="602" h="575" extrusionOk="0">
                  <a:moveTo>
                    <a:pt x="281" y="1"/>
                  </a:moveTo>
                  <a:cubicBezTo>
                    <a:pt x="161" y="1"/>
                    <a:pt x="34" y="95"/>
                    <a:pt x="34" y="241"/>
                  </a:cubicBezTo>
                  <a:cubicBezTo>
                    <a:pt x="1" y="407"/>
                    <a:pt x="101" y="541"/>
                    <a:pt x="268" y="574"/>
                  </a:cubicBezTo>
                  <a:cubicBezTo>
                    <a:pt x="434" y="574"/>
                    <a:pt x="568" y="474"/>
                    <a:pt x="601" y="307"/>
                  </a:cubicBezTo>
                  <a:cubicBezTo>
                    <a:pt x="601" y="174"/>
                    <a:pt x="501" y="7"/>
                    <a:pt x="334" y="7"/>
                  </a:cubicBezTo>
                  <a:cubicBezTo>
                    <a:pt x="317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55"/>
            <p:cNvSpPr/>
            <p:nvPr/>
          </p:nvSpPr>
          <p:spPr>
            <a:xfrm>
              <a:off x="-2576130" y="3985387"/>
              <a:ext cx="77101" cy="74027"/>
            </a:xfrm>
            <a:custGeom>
              <a:avLst/>
              <a:gdLst/>
              <a:ahLst/>
              <a:cxnLst/>
              <a:rect l="l" t="t" r="r" b="b"/>
              <a:pathLst>
                <a:path w="602" h="578" extrusionOk="0">
                  <a:moveTo>
                    <a:pt x="291" y="1"/>
                  </a:moveTo>
                  <a:cubicBezTo>
                    <a:pt x="168" y="1"/>
                    <a:pt x="34" y="120"/>
                    <a:pt x="34" y="239"/>
                  </a:cubicBezTo>
                  <a:cubicBezTo>
                    <a:pt x="1" y="406"/>
                    <a:pt x="101" y="539"/>
                    <a:pt x="268" y="573"/>
                  </a:cubicBezTo>
                  <a:cubicBezTo>
                    <a:pt x="285" y="576"/>
                    <a:pt x="303" y="578"/>
                    <a:pt x="319" y="578"/>
                  </a:cubicBezTo>
                  <a:cubicBezTo>
                    <a:pt x="461" y="578"/>
                    <a:pt x="568" y="459"/>
                    <a:pt x="568" y="339"/>
                  </a:cubicBezTo>
                  <a:cubicBezTo>
                    <a:pt x="601" y="173"/>
                    <a:pt x="501" y="39"/>
                    <a:pt x="334" y="6"/>
                  </a:cubicBezTo>
                  <a:cubicBezTo>
                    <a:pt x="320" y="2"/>
                    <a:pt x="306" y="1"/>
                    <a:pt x="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55"/>
            <p:cNvSpPr/>
            <p:nvPr/>
          </p:nvSpPr>
          <p:spPr>
            <a:xfrm>
              <a:off x="-2362501" y="4015997"/>
              <a:ext cx="77101" cy="73515"/>
            </a:xfrm>
            <a:custGeom>
              <a:avLst/>
              <a:gdLst/>
              <a:ahLst/>
              <a:cxnLst/>
              <a:rect l="l" t="t" r="r" b="b"/>
              <a:pathLst>
                <a:path w="602" h="574" extrusionOk="0">
                  <a:moveTo>
                    <a:pt x="334" y="0"/>
                  </a:moveTo>
                  <a:cubicBezTo>
                    <a:pt x="201" y="0"/>
                    <a:pt x="34" y="100"/>
                    <a:pt x="34" y="234"/>
                  </a:cubicBezTo>
                  <a:cubicBezTo>
                    <a:pt x="1" y="401"/>
                    <a:pt x="101" y="534"/>
                    <a:pt x="268" y="567"/>
                  </a:cubicBezTo>
                  <a:cubicBezTo>
                    <a:pt x="289" y="572"/>
                    <a:pt x="310" y="574"/>
                    <a:pt x="330" y="574"/>
                  </a:cubicBezTo>
                  <a:cubicBezTo>
                    <a:pt x="467" y="574"/>
                    <a:pt x="572" y="479"/>
                    <a:pt x="601" y="334"/>
                  </a:cubicBezTo>
                  <a:cubicBezTo>
                    <a:pt x="601" y="167"/>
                    <a:pt x="501" y="34"/>
                    <a:pt x="3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55"/>
            <p:cNvSpPr/>
            <p:nvPr/>
          </p:nvSpPr>
          <p:spPr>
            <a:xfrm>
              <a:off x="-2144646" y="4045838"/>
              <a:ext cx="77101" cy="73643"/>
            </a:xfrm>
            <a:custGeom>
              <a:avLst/>
              <a:gdLst/>
              <a:ahLst/>
              <a:cxnLst/>
              <a:rect l="l" t="t" r="r" b="b"/>
              <a:pathLst>
                <a:path w="602" h="575" extrusionOk="0">
                  <a:moveTo>
                    <a:pt x="334" y="1"/>
                  </a:moveTo>
                  <a:cubicBezTo>
                    <a:pt x="168" y="1"/>
                    <a:pt x="34" y="101"/>
                    <a:pt x="1" y="268"/>
                  </a:cubicBezTo>
                  <a:cubicBezTo>
                    <a:pt x="1" y="401"/>
                    <a:pt x="101" y="568"/>
                    <a:pt x="234" y="568"/>
                  </a:cubicBezTo>
                  <a:cubicBezTo>
                    <a:pt x="256" y="572"/>
                    <a:pt x="277" y="574"/>
                    <a:pt x="297" y="574"/>
                  </a:cubicBezTo>
                  <a:cubicBezTo>
                    <a:pt x="434" y="574"/>
                    <a:pt x="539" y="480"/>
                    <a:pt x="568" y="334"/>
                  </a:cubicBezTo>
                  <a:cubicBezTo>
                    <a:pt x="601" y="168"/>
                    <a:pt x="501" y="34"/>
                    <a:pt x="3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55"/>
            <p:cNvSpPr/>
            <p:nvPr/>
          </p:nvSpPr>
          <p:spPr>
            <a:xfrm>
              <a:off x="-1978020" y="3694785"/>
              <a:ext cx="81328" cy="73515"/>
            </a:xfrm>
            <a:custGeom>
              <a:avLst/>
              <a:gdLst/>
              <a:ahLst/>
              <a:cxnLst/>
              <a:rect l="l" t="t" r="r" b="b"/>
              <a:pathLst>
                <a:path w="635" h="574" extrusionOk="0">
                  <a:moveTo>
                    <a:pt x="305" y="0"/>
                  </a:moveTo>
                  <a:cubicBezTo>
                    <a:pt x="168" y="0"/>
                    <a:pt x="63" y="95"/>
                    <a:pt x="34" y="240"/>
                  </a:cubicBezTo>
                  <a:cubicBezTo>
                    <a:pt x="1" y="407"/>
                    <a:pt x="134" y="540"/>
                    <a:pt x="268" y="574"/>
                  </a:cubicBezTo>
                  <a:cubicBezTo>
                    <a:pt x="434" y="574"/>
                    <a:pt x="568" y="473"/>
                    <a:pt x="601" y="340"/>
                  </a:cubicBezTo>
                  <a:cubicBezTo>
                    <a:pt x="635" y="173"/>
                    <a:pt x="501" y="40"/>
                    <a:pt x="368" y="6"/>
                  </a:cubicBezTo>
                  <a:cubicBezTo>
                    <a:pt x="346" y="2"/>
                    <a:pt x="325" y="0"/>
                    <a:pt x="3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55"/>
            <p:cNvSpPr/>
            <p:nvPr/>
          </p:nvSpPr>
          <p:spPr>
            <a:xfrm>
              <a:off x="-2012216" y="3930571"/>
              <a:ext cx="77101" cy="73515"/>
            </a:xfrm>
            <a:custGeom>
              <a:avLst/>
              <a:gdLst/>
              <a:ahLst/>
              <a:cxnLst/>
              <a:rect l="l" t="t" r="r" b="b"/>
              <a:pathLst>
                <a:path w="602" h="574" extrusionOk="0">
                  <a:moveTo>
                    <a:pt x="335" y="0"/>
                  </a:moveTo>
                  <a:cubicBezTo>
                    <a:pt x="168" y="0"/>
                    <a:pt x="34" y="100"/>
                    <a:pt x="1" y="267"/>
                  </a:cubicBezTo>
                  <a:cubicBezTo>
                    <a:pt x="1" y="400"/>
                    <a:pt x="101" y="567"/>
                    <a:pt x="268" y="567"/>
                  </a:cubicBezTo>
                  <a:cubicBezTo>
                    <a:pt x="285" y="571"/>
                    <a:pt x="303" y="574"/>
                    <a:pt x="321" y="574"/>
                  </a:cubicBezTo>
                  <a:cubicBezTo>
                    <a:pt x="442" y="574"/>
                    <a:pt x="568" y="479"/>
                    <a:pt x="568" y="334"/>
                  </a:cubicBezTo>
                  <a:cubicBezTo>
                    <a:pt x="601" y="167"/>
                    <a:pt x="501" y="33"/>
                    <a:pt x="3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55"/>
            <p:cNvSpPr/>
            <p:nvPr/>
          </p:nvSpPr>
          <p:spPr>
            <a:xfrm>
              <a:off x="-2571007" y="4350529"/>
              <a:ext cx="316089" cy="260120"/>
            </a:xfrm>
            <a:custGeom>
              <a:avLst/>
              <a:gdLst/>
              <a:ahLst/>
              <a:cxnLst/>
              <a:rect l="l" t="t" r="r" b="b"/>
              <a:pathLst>
                <a:path w="2468" h="2031" extrusionOk="0">
                  <a:moveTo>
                    <a:pt x="1092" y="1"/>
                  </a:moveTo>
                  <a:cubicBezTo>
                    <a:pt x="527" y="1"/>
                    <a:pt x="1" y="481"/>
                    <a:pt x="94" y="1158"/>
                  </a:cubicBezTo>
                  <a:cubicBezTo>
                    <a:pt x="161" y="1591"/>
                    <a:pt x="528" y="1958"/>
                    <a:pt x="962" y="2025"/>
                  </a:cubicBezTo>
                  <a:cubicBezTo>
                    <a:pt x="1001" y="2029"/>
                    <a:pt x="1039" y="2031"/>
                    <a:pt x="1077" y="2031"/>
                  </a:cubicBezTo>
                  <a:cubicBezTo>
                    <a:pt x="1973" y="2031"/>
                    <a:pt x="2468" y="930"/>
                    <a:pt x="1795" y="290"/>
                  </a:cubicBezTo>
                  <a:cubicBezTo>
                    <a:pt x="1585" y="90"/>
                    <a:pt x="1335" y="1"/>
                    <a:pt x="10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55"/>
            <p:cNvSpPr/>
            <p:nvPr/>
          </p:nvSpPr>
          <p:spPr>
            <a:xfrm>
              <a:off x="-2511453" y="4396764"/>
              <a:ext cx="184172" cy="150360"/>
            </a:xfrm>
            <a:custGeom>
              <a:avLst/>
              <a:gdLst/>
              <a:ahLst/>
              <a:cxnLst/>
              <a:rect l="l" t="t" r="r" b="b"/>
              <a:pathLst>
                <a:path w="1438" h="1174" extrusionOk="0">
                  <a:moveTo>
                    <a:pt x="680" y="1"/>
                  </a:moveTo>
                  <a:cubicBezTo>
                    <a:pt x="335" y="1"/>
                    <a:pt x="0" y="322"/>
                    <a:pt x="96" y="730"/>
                  </a:cubicBezTo>
                  <a:cubicBezTo>
                    <a:pt x="130" y="930"/>
                    <a:pt x="330" y="1130"/>
                    <a:pt x="563" y="1164"/>
                  </a:cubicBezTo>
                  <a:cubicBezTo>
                    <a:pt x="600" y="1170"/>
                    <a:pt x="636" y="1173"/>
                    <a:pt x="671" y="1173"/>
                  </a:cubicBezTo>
                  <a:cubicBezTo>
                    <a:pt x="1171" y="1173"/>
                    <a:pt x="1438" y="537"/>
                    <a:pt x="1064" y="163"/>
                  </a:cubicBezTo>
                  <a:cubicBezTo>
                    <a:pt x="951" y="50"/>
                    <a:pt x="815" y="1"/>
                    <a:pt x="680" y="1"/>
                  </a:cubicBezTo>
                  <a:close/>
                </a:path>
              </a:pathLst>
            </a:custGeom>
            <a:solidFill>
              <a:srgbClr val="010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55"/>
            <p:cNvSpPr/>
            <p:nvPr/>
          </p:nvSpPr>
          <p:spPr>
            <a:xfrm>
              <a:off x="-2622366" y="4799944"/>
              <a:ext cx="312119" cy="259352"/>
            </a:xfrm>
            <a:custGeom>
              <a:avLst/>
              <a:gdLst/>
              <a:ahLst/>
              <a:cxnLst/>
              <a:rect l="l" t="t" r="r" b="b"/>
              <a:pathLst>
                <a:path w="2437" h="2025" extrusionOk="0">
                  <a:moveTo>
                    <a:pt x="1106" y="0"/>
                  </a:moveTo>
                  <a:cubicBezTo>
                    <a:pt x="536" y="0"/>
                    <a:pt x="1" y="493"/>
                    <a:pt x="95" y="1151"/>
                  </a:cubicBezTo>
                  <a:cubicBezTo>
                    <a:pt x="162" y="1618"/>
                    <a:pt x="529" y="1952"/>
                    <a:pt x="962" y="2018"/>
                  </a:cubicBezTo>
                  <a:cubicBezTo>
                    <a:pt x="1002" y="2022"/>
                    <a:pt x="1040" y="2024"/>
                    <a:pt x="1078" y="2024"/>
                  </a:cubicBezTo>
                  <a:cubicBezTo>
                    <a:pt x="1971" y="2024"/>
                    <a:pt x="2436" y="924"/>
                    <a:pt x="1796" y="284"/>
                  </a:cubicBezTo>
                  <a:cubicBezTo>
                    <a:pt x="1589" y="87"/>
                    <a:pt x="1345" y="0"/>
                    <a:pt x="11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55"/>
            <p:cNvSpPr/>
            <p:nvPr/>
          </p:nvSpPr>
          <p:spPr>
            <a:xfrm>
              <a:off x="-2562555" y="4848869"/>
              <a:ext cx="184044" cy="151129"/>
            </a:xfrm>
            <a:custGeom>
              <a:avLst/>
              <a:gdLst/>
              <a:ahLst/>
              <a:cxnLst/>
              <a:rect l="l" t="t" r="r" b="b"/>
              <a:pathLst>
                <a:path w="1437" h="1180" extrusionOk="0">
                  <a:moveTo>
                    <a:pt x="648" y="0"/>
                  </a:moveTo>
                  <a:cubicBezTo>
                    <a:pt x="307" y="0"/>
                    <a:pt x="1" y="301"/>
                    <a:pt x="95" y="702"/>
                  </a:cubicBezTo>
                  <a:cubicBezTo>
                    <a:pt x="128" y="936"/>
                    <a:pt x="328" y="1136"/>
                    <a:pt x="562" y="1169"/>
                  </a:cubicBezTo>
                  <a:cubicBezTo>
                    <a:pt x="599" y="1176"/>
                    <a:pt x="635" y="1179"/>
                    <a:pt x="670" y="1179"/>
                  </a:cubicBezTo>
                  <a:cubicBezTo>
                    <a:pt x="1170" y="1179"/>
                    <a:pt x="1436" y="543"/>
                    <a:pt x="1062" y="169"/>
                  </a:cubicBezTo>
                  <a:cubicBezTo>
                    <a:pt x="935" y="52"/>
                    <a:pt x="789" y="0"/>
                    <a:pt x="648" y="0"/>
                  </a:cubicBezTo>
                  <a:close/>
                </a:path>
              </a:pathLst>
            </a:custGeom>
            <a:solidFill>
              <a:srgbClr val="010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55"/>
            <p:cNvSpPr/>
            <p:nvPr/>
          </p:nvSpPr>
          <p:spPr>
            <a:xfrm>
              <a:off x="-2460735" y="4631141"/>
              <a:ext cx="76973" cy="149720"/>
            </a:xfrm>
            <a:custGeom>
              <a:avLst/>
              <a:gdLst/>
              <a:ahLst/>
              <a:cxnLst/>
              <a:rect l="l" t="t" r="r" b="b"/>
              <a:pathLst>
                <a:path w="601" h="1169" extrusionOk="0">
                  <a:moveTo>
                    <a:pt x="201" y="1"/>
                  </a:moveTo>
                  <a:lnTo>
                    <a:pt x="0" y="1135"/>
                  </a:lnTo>
                  <a:lnTo>
                    <a:pt x="101" y="1168"/>
                  </a:lnTo>
                  <a:lnTo>
                    <a:pt x="201" y="1168"/>
                  </a:lnTo>
                  <a:cubicBezTo>
                    <a:pt x="201" y="1035"/>
                    <a:pt x="201" y="935"/>
                    <a:pt x="201" y="801"/>
                  </a:cubicBezTo>
                  <a:cubicBezTo>
                    <a:pt x="234" y="534"/>
                    <a:pt x="367" y="301"/>
                    <a:pt x="601" y="167"/>
                  </a:cubicBezTo>
                  <a:cubicBezTo>
                    <a:pt x="501" y="67"/>
                    <a:pt x="367" y="1"/>
                    <a:pt x="267" y="1"/>
                  </a:cubicBezTo>
                  <a:close/>
                </a:path>
              </a:pathLst>
            </a:custGeom>
            <a:solidFill>
              <a:srgbClr val="010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55"/>
            <p:cNvSpPr/>
            <p:nvPr/>
          </p:nvSpPr>
          <p:spPr>
            <a:xfrm>
              <a:off x="-2443701" y="4652530"/>
              <a:ext cx="81328" cy="128331"/>
            </a:xfrm>
            <a:custGeom>
              <a:avLst/>
              <a:gdLst/>
              <a:ahLst/>
              <a:cxnLst/>
              <a:rect l="l" t="t" r="r" b="b"/>
              <a:pathLst>
                <a:path w="635" h="1002" extrusionOk="0">
                  <a:moveTo>
                    <a:pt x="468" y="0"/>
                  </a:moveTo>
                  <a:cubicBezTo>
                    <a:pt x="234" y="134"/>
                    <a:pt x="68" y="367"/>
                    <a:pt x="34" y="634"/>
                  </a:cubicBezTo>
                  <a:cubicBezTo>
                    <a:pt x="1" y="768"/>
                    <a:pt x="1" y="868"/>
                    <a:pt x="34" y="1001"/>
                  </a:cubicBezTo>
                  <a:cubicBezTo>
                    <a:pt x="334" y="1001"/>
                    <a:pt x="568" y="801"/>
                    <a:pt x="601" y="501"/>
                  </a:cubicBezTo>
                  <a:cubicBezTo>
                    <a:pt x="635" y="334"/>
                    <a:pt x="568" y="134"/>
                    <a:pt x="468" y="0"/>
                  </a:cubicBezTo>
                  <a:close/>
                </a:path>
              </a:pathLst>
            </a:custGeom>
            <a:solidFill>
              <a:srgbClr val="ED7B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55"/>
            <p:cNvSpPr/>
            <p:nvPr/>
          </p:nvSpPr>
          <p:spPr>
            <a:xfrm>
              <a:off x="-2405791" y="4874228"/>
              <a:ext cx="158813" cy="147799"/>
            </a:xfrm>
            <a:custGeom>
              <a:avLst/>
              <a:gdLst/>
              <a:ahLst/>
              <a:cxnLst/>
              <a:rect l="l" t="t" r="r" b="b"/>
              <a:pathLst>
                <a:path w="1240" h="1154" extrusionOk="0">
                  <a:moveTo>
                    <a:pt x="707" y="0"/>
                  </a:moveTo>
                  <a:cubicBezTo>
                    <a:pt x="434" y="0"/>
                    <a:pt x="200" y="190"/>
                    <a:pt x="139" y="438"/>
                  </a:cubicBezTo>
                  <a:cubicBezTo>
                    <a:pt x="1" y="871"/>
                    <a:pt x="340" y="1154"/>
                    <a:pt x="662" y="1154"/>
                  </a:cubicBezTo>
                  <a:cubicBezTo>
                    <a:pt x="884" y="1154"/>
                    <a:pt x="1098" y="1018"/>
                    <a:pt x="1139" y="705"/>
                  </a:cubicBezTo>
                  <a:cubicBezTo>
                    <a:pt x="1239" y="404"/>
                    <a:pt x="1073" y="104"/>
                    <a:pt x="772" y="4"/>
                  </a:cubicBezTo>
                  <a:cubicBezTo>
                    <a:pt x="750" y="2"/>
                    <a:pt x="728" y="0"/>
                    <a:pt x="707" y="0"/>
                  </a:cubicBezTo>
                  <a:close/>
                </a:path>
              </a:pathLst>
            </a:custGeom>
            <a:solidFill>
              <a:srgbClr val="ED7B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55"/>
            <p:cNvSpPr/>
            <p:nvPr/>
          </p:nvSpPr>
          <p:spPr>
            <a:xfrm>
              <a:off x="-2341113" y="4427246"/>
              <a:ext cx="154587" cy="145877"/>
            </a:xfrm>
            <a:custGeom>
              <a:avLst/>
              <a:gdLst/>
              <a:ahLst/>
              <a:cxnLst/>
              <a:rect l="l" t="t" r="r" b="b"/>
              <a:pathLst>
                <a:path w="1207" h="1139" extrusionOk="0">
                  <a:moveTo>
                    <a:pt x="553" y="0"/>
                  </a:moveTo>
                  <a:cubicBezTo>
                    <a:pt x="334" y="0"/>
                    <a:pt x="121" y="128"/>
                    <a:pt x="67" y="425"/>
                  </a:cubicBezTo>
                  <a:cubicBezTo>
                    <a:pt x="0" y="725"/>
                    <a:pt x="167" y="1026"/>
                    <a:pt x="434" y="1126"/>
                  </a:cubicBezTo>
                  <a:cubicBezTo>
                    <a:pt x="473" y="1134"/>
                    <a:pt x="512" y="1139"/>
                    <a:pt x="549" y="1139"/>
                  </a:cubicBezTo>
                  <a:cubicBezTo>
                    <a:pt x="800" y="1139"/>
                    <a:pt x="1010" y="953"/>
                    <a:pt x="1068" y="692"/>
                  </a:cubicBezTo>
                  <a:cubicBezTo>
                    <a:pt x="1207" y="275"/>
                    <a:pt x="874" y="0"/>
                    <a:pt x="553" y="0"/>
                  </a:cubicBezTo>
                  <a:close/>
                </a:path>
              </a:pathLst>
            </a:custGeom>
            <a:solidFill>
              <a:srgbClr val="ED7B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55"/>
            <p:cNvSpPr/>
            <p:nvPr/>
          </p:nvSpPr>
          <p:spPr>
            <a:xfrm>
              <a:off x="-2661557" y="3575931"/>
              <a:ext cx="17290" cy="145365"/>
            </a:xfrm>
            <a:custGeom>
              <a:avLst/>
              <a:gdLst/>
              <a:ahLst/>
              <a:cxnLst/>
              <a:rect l="l" t="t" r="r" b="b"/>
              <a:pathLst>
                <a:path w="135" h="1135" fill="none" extrusionOk="0">
                  <a:moveTo>
                    <a:pt x="1" y="1135"/>
                  </a:moveTo>
                  <a:lnTo>
                    <a:pt x="134" y="0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55"/>
            <p:cNvSpPr/>
            <p:nvPr/>
          </p:nvSpPr>
          <p:spPr>
            <a:xfrm>
              <a:off x="-2746983" y="3810949"/>
              <a:ext cx="72747" cy="517039"/>
            </a:xfrm>
            <a:custGeom>
              <a:avLst/>
              <a:gdLst/>
              <a:ahLst/>
              <a:cxnLst/>
              <a:rect l="l" t="t" r="r" b="b"/>
              <a:pathLst>
                <a:path w="568" h="4037" fill="none" extrusionOk="0">
                  <a:moveTo>
                    <a:pt x="1" y="4036"/>
                  </a:moveTo>
                  <a:lnTo>
                    <a:pt x="568" y="0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55"/>
            <p:cNvSpPr/>
            <p:nvPr/>
          </p:nvSpPr>
          <p:spPr>
            <a:xfrm>
              <a:off x="-3909007" y="4097325"/>
              <a:ext cx="3016294" cy="1298681"/>
            </a:xfrm>
            <a:custGeom>
              <a:avLst/>
              <a:gdLst/>
              <a:ahLst/>
              <a:cxnLst/>
              <a:rect l="l" t="t" r="r" b="b"/>
              <a:pathLst>
                <a:path w="23551" h="10140" extrusionOk="0">
                  <a:moveTo>
                    <a:pt x="3248" y="0"/>
                  </a:moveTo>
                  <a:cubicBezTo>
                    <a:pt x="1886" y="0"/>
                    <a:pt x="716" y="1005"/>
                    <a:pt x="534" y="2367"/>
                  </a:cubicBezTo>
                  <a:lnTo>
                    <a:pt x="234" y="4469"/>
                  </a:lnTo>
                  <a:cubicBezTo>
                    <a:pt x="0" y="6003"/>
                    <a:pt x="1034" y="7404"/>
                    <a:pt x="2569" y="7638"/>
                  </a:cubicBezTo>
                  <a:lnTo>
                    <a:pt x="19848" y="10106"/>
                  </a:lnTo>
                  <a:cubicBezTo>
                    <a:pt x="19993" y="10128"/>
                    <a:pt x="20138" y="10139"/>
                    <a:pt x="20280" y="10139"/>
                  </a:cubicBezTo>
                  <a:cubicBezTo>
                    <a:pt x="21638" y="10139"/>
                    <a:pt x="22805" y="9160"/>
                    <a:pt x="23017" y="7771"/>
                  </a:cubicBezTo>
                  <a:lnTo>
                    <a:pt x="23317" y="5670"/>
                  </a:lnTo>
                  <a:cubicBezTo>
                    <a:pt x="23551" y="4135"/>
                    <a:pt x="22483" y="2734"/>
                    <a:pt x="20949" y="2501"/>
                  </a:cubicBezTo>
                  <a:lnTo>
                    <a:pt x="3670" y="32"/>
                  </a:lnTo>
                  <a:cubicBezTo>
                    <a:pt x="3528" y="11"/>
                    <a:pt x="3387" y="0"/>
                    <a:pt x="32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55"/>
            <p:cNvSpPr/>
            <p:nvPr/>
          </p:nvSpPr>
          <p:spPr>
            <a:xfrm>
              <a:off x="-2973419" y="4318894"/>
              <a:ext cx="1145119" cy="855413"/>
            </a:xfrm>
            <a:custGeom>
              <a:avLst/>
              <a:gdLst/>
              <a:ahLst/>
              <a:cxnLst/>
              <a:rect l="l" t="t" r="r" b="b"/>
              <a:pathLst>
                <a:path w="8941" h="6679" extrusionOk="0">
                  <a:moveTo>
                    <a:pt x="1338" y="0"/>
                  </a:moveTo>
                  <a:cubicBezTo>
                    <a:pt x="1027" y="0"/>
                    <a:pt x="732" y="225"/>
                    <a:pt x="701" y="537"/>
                  </a:cubicBezTo>
                  <a:lnTo>
                    <a:pt x="67" y="4940"/>
                  </a:lnTo>
                  <a:cubicBezTo>
                    <a:pt x="1" y="5307"/>
                    <a:pt x="234" y="5608"/>
                    <a:pt x="601" y="5674"/>
                  </a:cubicBezTo>
                  <a:lnTo>
                    <a:pt x="7539" y="6675"/>
                  </a:lnTo>
                  <a:cubicBezTo>
                    <a:pt x="7561" y="6677"/>
                    <a:pt x="7582" y="6678"/>
                    <a:pt x="7603" y="6678"/>
                  </a:cubicBezTo>
                  <a:cubicBezTo>
                    <a:pt x="7914" y="6678"/>
                    <a:pt x="8209" y="6454"/>
                    <a:pt x="8240" y="6141"/>
                  </a:cubicBezTo>
                  <a:lnTo>
                    <a:pt x="8874" y="1738"/>
                  </a:lnTo>
                  <a:cubicBezTo>
                    <a:pt x="8940" y="1371"/>
                    <a:pt x="8707" y="1071"/>
                    <a:pt x="8340" y="1004"/>
                  </a:cubicBezTo>
                  <a:lnTo>
                    <a:pt x="1402" y="4"/>
                  </a:lnTo>
                  <a:cubicBezTo>
                    <a:pt x="1380" y="1"/>
                    <a:pt x="1359" y="0"/>
                    <a:pt x="13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55"/>
            <p:cNvSpPr/>
            <p:nvPr/>
          </p:nvSpPr>
          <p:spPr>
            <a:xfrm>
              <a:off x="-3571529" y="4267152"/>
              <a:ext cx="77101" cy="73643"/>
            </a:xfrm>
            <a:custGeom>
              <a:avLst/>
              <a:gdLst/>
              <a:ahLst/>
              <a:cxnLst/>
              <a:rect l="l" t="t" r="r" b="b"/>
              <a:pathLst>
                <a:path w="602" h="575" extrusionOk="0">
                  <a:moveTo>
                    <a:pt x="271" y="1"/>
                  </a:moveTo>
                  <a:cubicBezTo>
                    <a:pt x="135" y="1"/>
                    <a:pt x="30" y="96"/>
                    <a:pt x="1" y="241"/>
                  </a:cubicBezTo>
                  <a:cubicBezTo>
                    <a:pt x="1" y="408"/>
                    <a:pt x="101" y="541"/>
                    <a:pt x="267" y="574"/>
                  </a:cubicBezTo>
                  <a:cubicBezTo>
                    <a:pt x="401" y="574"/>
                    <a:pt x="568" y="474"/>
                    <a:pt x="568" y="308"/>
                  </a:cubicBezTo>
                  <a:cubicBezTo>
                    <a:pt x="601" y="174"/>
                    <a:pt x="501" y="7"/>
                    <a:pt x="334" y="7"/>
                  </a:cubicBezTo>
                  <a:cubicBezTo>
                    <a:pt x="313" y="3"/>
                    <a:pt x="292" y="1"/>
                    <a:pt x="2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55"/>
            <p:cNvSpPr/>
            <p:nvPr/>
          </p:nvSpPr>
          <p:spPr>
            <a:xfrm>
              <a:off x="-3332285" y="4301476"/>
              <a:ext cx="77101" cy="73515"/>
            </a:xfrm>
            <a:custGeom>
              <a:avLst/>
              <a:gdLst/>
              <a:ahLst/>
              <a:cxnLst/>
              <a:rect l="l" t="t" r="r" b="b"/>
              <a:pathLst>
                <a:path w="602" h="574" extrusionOk="0">
                  <a:moveTo>
                    <a:pt x="291" y="1"/>
                  </a:moveTo>
                  <a:cubicBezTo>
                    <a:pt x="167" y="1"/>
                    <a:pt x="34" y="120"/>
                    <a:pt x="34" y="240"/>
                  </a:cubicBezTo>
                  <a:cubicBezTo>
                    <a:pt x="1" y="406"/>
                    <a:pt x="101" y="540"/>
                    <a:pt x="267" y="573"/>
                  </a:cubicBezTo>
                  <a:cubicBezTo>
                    <a:pt x="401" y="573"/>
                    <a:pt x="568" y="473"/>
                    <a:pt x="568" y="340"/>
                  </a:cubicBezTo>
                  <a:cubicBezTo>
                    <a:pt x="601" y="173"/>
                    <a:pt x="501" y="40"/>
                    <a:pt x="334" y="6"/>
                  </a:cubicBezTo>
                  <a:cubicBezTo>
                    <a:pt x="320" y="3"/>
                    <a:pt x="306" y="1"/>
                    <a:pt x="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55"/>
            <p:cNvSpPr/>
            <p:nvPr/>
          </p:nvSpPr>
          <p:spPr>
            <a:xfrm>
              <a:off x="-3468941" y="4396252"/>
              <a:ext cx="76973" cy="73387"/>
            </a:xfrm>
            <a:custGeom>
              <a:avLst/>
              <a:gdLst/>
              <a:ahLst/>
              <a:cxnLst/>
              <a:rect l="l" t="t" r="r" b="b"/>
              <a:pathLst>
                <a:path w="601" h="573" extrusionOk="0">
                  <a:moveTo>
                    <a:pt x="334" y="0"/>
                  </a:moveTo>
                  <a:cubicBezTo>
                    <a:pt x="167" y="0"/>
                    <a:pt x="34" y="100"/>
                    <a:pt x="0" y="234"/>
                  </a:cubicBezTo>
                  <a:cubicBezTo>
                    <a:pt x="0" y="400"/>
                    <a:pt x="100" y="534"/>
                    <a:pt x="267" y="567"/>
                  </a:cubicBezTo>
                  <a:cubicBezTo>
                    <a:pt x="281" y="571"/>
                    <a:pt x="296" y="572"/>
                    <a:pt x="310" y="572"/>
                  </a:cubicBezTo>
                  <a:cubicBezTo>
                    <a:pt x="434" y="572"/>
                    <a:pt x="567" y="453"/>
                    <a:pt x="567" y="334"/>
                  </a:cubicBezTo>
                  <a:cubicBezTo>
                    <a:pt x="601" y="167"/>
                    <a:pt x="501" y="33"/>
                    <a:pt x="3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55"/>
            <p:cNvSpPr/>
            <p:nvPr/>
          </p:nvSpPr>
          <p:spPr>
            <a:xfrm>
              <a:off x="-3229697" y="4433778"/>
              <a:ext cx="76973" cy="73643"/>
            </a:xfrm>
            <a:custGeom>
              <a:avLst/>
              <a:gdLst/>
              <a:ahLst/>
              <a:cxnLst/>
              <a:rect l="l" t="t" r="r" b="b"/>
              <a:pathLst>
                <a:path w="601" h="575" extrusionOk="0">
                  <a:moveTo>
                    <a:pt x="281" y="1"/>
                  </a:moveTo>
                  <a:cubicBezTo>
                    <a:pt x="160" y="1"/>
                    <a:pt x="34" y="95"/>
                    <a:pt x="34" y="241"/>
                  </a:cubicBezTo>
                  <a:cubicBezTo>
                    <a:pt x="0" y="408"/>
                    <a:pt x="100" y="541"/>
                    <a:pt x="267" y="574"/>
                  </a:cubicBezTo>
                  <a:cubicBezTo>
                    <a:pt x="434" y="574"/>
                    <a:pt x="567" y="474"/>
                    <a:pt x="601" y="307"/>
                  </a:cubicBezTo>
                  <a:cubicBezTo>
                    <a:pt x="601" y="174"/>
                    <a:pt x="501" y="7"/>
                    <a:pt x="334" y="7"/>
                  </a:cubicBezTo>
                  <a:cubicBezTo>
                    <a:pt x="317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55"/>
            <p:cNvSpPr/>
            <p:nvPr/>
          </p:nvSpPr>
          <p:spPr>
            <a:xfrm>
              <a:off x="-3601371" y="4485136"/>
              <a:ext cx="76973" cy="70057"/>
            </a:xfrm>
            <a:custGeom>
              <a:avLst/>
              <a:gdLst/>
              <a:ahLst/>
              <a:cxnLst/>
              <a:rect l="l" t="t" r="r" b="b"/>
              <a:pathLst>
                <a:path w="601" h="547" extrusionOk="0">
                  <a:moveTo>
                    <a:pt x="281" y="0"/>
                  </a:moveTo>
                  <a:cubicBezTo>
                    <a:pt x="160" y="0"/>
                    <a:pt x="33" y="95"/>
                    <a:pt x="33" y="240"/>
                  </a:cubicBezTo>
                  <a:cubicBezTo>
                    <a:pt x="0" y="373"/>
                    <a:pt x="100" y="540"/>
                    <a:pt x="267" y="540"/>
                  </a:cubicBezTo>
                  <a:cubicBezTo>
                    <a:pt x="284" y="545"/>
                    <a:pt x="302" y="547"/>
                    <a:pt x="320" y="547"/>
                  </a:cubicBezTo>
                  <a:cubicBezTo>
                    <a:pt x="441" y="547"/>
                    <a:pt x="567" y="452"/>
                    <a:pt x="567" y="307"/>
                  </a:cubicBezTo>
                  <a:cubicBezTo>
                    <a:pt x="601" y="140"/>
                    <a:pt x="500" y="7"/>
                    <a:pt x="334" y="7"/>
                  </a:cubicBezTo>
                  <a:cubicBezTo>
                    <a:pt x="316" y="2"/>
                    <a:pt x="299" y="0"/>
                    <a:pt x="2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55"/>
            <p:cNvSpPr/>
            <p:nvPr/>
          </p:nvSpPr>
          <p:spPr>
            <a:xfrm>
              <a:off x="-3366481" y="4515874"/>
              <a:ext cx="77101" cy="73387"/>
            </a:xfrm>
            <a:custGeom>
              <a:avLst/>
              <a:gdLst/>
              <a:ahLst/>
              <a:cxnLst/>
              <a:rect l="l" t="t" r="r" b="b"/>
              <a:pathLst>
                <a:path w="602" h="573" extrusionOk="0">
                  <a:moveTo>
                    <a:pt x="334" y="0"/>
                  </a:moveTo>
                  <a:cubicBezTo>
                    <a:pt x="201" y="0"/>
                    <a:pt x="34" y="100"/>
                    <a:pt x="34" y="234"/>
                  </a:cubicBezTo>
                  <a:cubicBezTo>
                    <a:pt x="1" y="400"/>
                    <a:pt x="101" y="534"/>
                    <a:pt x="268" y="567"/>
                  </a:cubicBezTo>
                  <a:cubicBezTo>
                    <a:pt x="285" y="571"/>
                    <a:pt x="302" y="572"/>
                    <a:pt x="319" y="572"/>
                  </a:cubicBezTo>
                  <a:cubicBezTo>
                    <a:pt x="461" y="572"/>
                    <a:pt x="571" y="453"/>
                    <a:pt x="601" y="334"/>
                  </a:cubicBezTo>
                  <a:cubicBezTo>
                    <a:pt x="601" y="167"/>
                    <a:pt x="501" y="33"/>
                    <a:pt x="3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55"/>
            <p:cNvSpPr/>
            <p:nvPr/>
          </p:nvSpPr>
          <p:spPr>
            <a:xfrm>
              <a:off x="-3498911" y="4613467"/>
              <a:ext cx="77101" cy="74027"/>
            </a:xfrm>
            <a:custGeom>
              <a:avLst/>
              <a:gdLst/>
              <a:ahLst/>
              <a:cxnLst/>
              <a:rect l="l" t="t" r="r" b="b"/>
              <a:pathLst>
                <a:path w="602" h="578" extrusionOk="0">
                  <a:moveTo>
                    <a:pt x="291" y="0"/>
                  </a:moveTo>
                  <a:cubicBezTo>
                    <a:pt x="167" y="0"/>
                    <a:pt x="34" y="119"/>
                    <a:pt x="34" y="239"/>
                  </a:cubicBezTo>
                  <a:cubicBezTo>
                    <a:pt x="1" y="406"/>
                    <a:pt x="101" y="539"/>
                    <a:pt x="268" y="572"/>
                  </a:cubicBezTo>
                  <a:cubicBezTo>
                    <a:pt x="285" y="576"/>
                    <a:pt x="302" y="577"/>
                    <a:pt x="319" y="577"/>
                  </a:cubicBezTo>
                  <a:cubicBezTo>
                    <a:pt x="461" y="577"/>
                    <a:pt x="568" y="458"/>
                    <a:pt x="568" y="339"/>
                  </a:cubicBezTo>
                  <a:cubicBezTo>
                    <a:pt x="601" y="172"/>
                    <a:pt x="501" y="39"/>
                    <a:pt x="334" y="5"/>
                  </a:cubicBezTo>
                  <a:cubicBezTo>
                    <a:pt x="320" y="2"/>
                    <a:pt x="306" y="0"/>
                    <a:pt x="2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55"/>
            <p:cNvSpPr/>
            <p:nvPr/>
          </p:nvSpPr>
          <p:spPr>
            <a:xfrm>
              <a:off x="-3259667" y="4648303"/>
              <a:ext cx="77101" cy="73387"/>
            </a:xfrm>
            <a:custGeom>
              <a:avLst/>
              <a:gdLst/>
              <a:ahLst/>
              <a:cxnLst/>
              <a:rect l="l" t="t" r="r" b="b"/>
              <a:pathLst>
                <a:path w="602" h="573" extrusionOk="0">
                  <a:moveTo>
                    <a:pt x="334" y="0"/>
                  </a:moveTo>
                  <a:cubicBezTo>
                    <a:pt x="167" y="0"/>
                    <a:pt x="34" y="100"/>
                    <a:pt x="1" y="234"/>
                  </a:cubicBezTo>
                  <a:cubicBezTo>
                    <a:pt x="1" y="400"/>
                    <a:pt x="101" y="534"/>
                    <a:pt x="234" y="567"/>
                  </a:cubicBezTo>
                  <a:cubicBezTo>
                    <a:pt x="252" y="571"/>
                    <a:pt x="269" y="572"/>
                    <a:pt x="286" y="572"/>
                  </a:cubicBezTo>
                  <a:cubicBezTo>
                    <a:pt x="428" y="572"/>
                    <a:pt x="538" y="453"/>
                    <a:pt x="568" y="334"/>
                  </a:cubicBezTo>
                  <a:cubicBezTo>
                    <a:pt x="601" y="167"/>
                    <a:pt x="501" y="33"/>
                    <a:pt x="3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55"/>
            <p:cNvSpPr/>
            <p:nvPr/>
          </p:nvSpPr>
          <p:spPr>
            <a:xfrm>
              <a:off x="-3635567" y="4698637"/>
              <a:ext cx="76973" cy="73643"/>
            </a:xfrm>
            <a:custGeom>
              <a:avLst/>
              <a:gdLst/>
              <a:ahLst/>
              <a:cxnLst/>
              <a:rect l="l" t="t" r="r" b="b"/>
              <a:pathLst>
                <a:path w="601" h="575" extrusionOk="0">
                  <a:moveTo>
                    <a:pt x="281" y="1"/>
                  </a:moveTo>
                  <a:cubicBezTo>
                    <a:pt x="160" y="1"/>
                    <a:pt x="34" y="96"/>
                    <a:pt x="34" y="241"/>
                  </a:cubicBezTo>
                  <a:cubicBezTo>
                    <a:pt x="0" y="408"/>
                    <a:pt x="100" y="541"/>
                    <a:pt x="267" y="574"/>
                  </a:cubicBezTo>
                  <a:cubicBezTo>
                    <a:pt x="434" y="574"/>
                    <a:pt x="567" y="474"/>
                    <a:pt x="601" y="308"/>
                  </a:cubicBezTo>
                  <a:cubicBezTo>
                    <a:pt x="601" y="174"/>
                    <a:pt x="501" y="7"/>
                    <a:pt x="334" y="7"/>
                  </a:cubicBezTo>
                  <a:cubicBezTo>
                    <a:pt x="317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55"/>
            <p:cNvSpPr/>
            <p:nvPr/>
          </p:nvSpPr>
          <p:spPr>
            <a:xfrm>
              <a:off x="-3396323" y="4732833"/>
              <a:ext cx="76973" cy="73643"/>
            </a:xfrm>
            <a:custGeom>
              <a:avLst/>
              <a:gdLst/>
              <a:ahLst/>
              <a:cxnLst/>
              <a:rect l="l" t="t" r="r" b="b"/>
              <a:pathLst>
                <a:path w="601" h="575" extrusionOk="0">
                  <a:moveTo>
                    <a:pt x="271" y="1"/>
                  </a:moveTo>
                  <a:cubicBezTo>
                    <a:pt x="135" y="1"/>
                    <a:pt x="34" y="95"/>
                    <a:pt x="34" y="241"/>
                  </a:cubicBezTo>
                  <a:cubicBezTo>
                    <a:pt x="0" y="408"/>
                    <a:pt x="100" y="541"/>
                    <a:pt x="267" y="574"/>
                  </a:cubicBezTo>
                  <a:cubicBezTo>
                    <a:pt x="401" y="574"/>
                    <a:pt x="567" y="474"/>
                    <a:pt x="567" y="307"/>
                  </a:cubicBezTo>
                  <a:cubicBezTo>
                    <a:pt x="601" y="174"/>
                    <a:pt x="501" y="41"/>
                    <a:pt x="334" y="7"/>
                  </a:cubicBezTo>
                  <a:cubicBezTo>
                    <a:pt x="312" y="3"/>
                    <a:pt x="291" y="1"/>
                    <a:pt x="2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55"/>
            <p:cNvSpPr/>
            <p:nvPr/>
          </p:nvSpPr>
          <p:spPr>
            <a:xfrm>
              <a:off x="-3080234" y="4339771"/>
              <a:ext cx="77101" cy="70185"/>
            </a:xfrm>
            <a:custGeom>
              <a:avLst/>
              <a:gdLst/>
              <a:ahLst/>
              <a:cxnLst/>
              <a:rect l="l" t="t" r="r" b="b"/>
              <a:pathLst>
                <a:path w="602" h="548" extrusionOk="0">
                  <a:moveTo>
                    <a:pt x="271" y="1"/>
                  </a:moveTo>
                  <a:cubicBezTo>
                    <a:pt x="135" y="1"/>
                    <a:pt x="30" y="96"/>
                    <a:pt x="1" y="241"/>
                  </a:cubicBezTo>
                  <a:cubicBezTo>
                    <a:pt x="1" y="374"/>
                    <a:pt x="101" y="541"/>
                    <a:pt x="234" y="541"/>
                  </a:cubicBezTo>
                  <a:cubicBezTo>
                    <a:pt x="256" y="545"/>
                    <a:pt x="277" y="547"/>
                    <a:pt x="297" y="547"/>
                  </a:cubicBezTo>
                  <a:cubicBezTo>
                    <a:pt x="434" y="547"/>
                    <a:pt x="539" y="453"/>
                    <a:pt x="568" y="308"/>
                  </a:cubicBezTo>
                  <a:cubicBezTo>
                    <a:pt x="601" y="141"/>
                    <a:pt x="501" y="7"/>
                    <a:pt x="334" y="7"/>
                  </a:cubicBezTo>
                  <a:cubicBezTo>
                    <a:pt x="313" y="3"/>
                    <a:pt x="292" y="1"/>
                    <a:pt x="2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55"/>
            <p:cNvSpPr/>
            <p:nvPr/>
          </p:nvSpPr>
          <p:spPr>
            <a:xfrm>
              <a:off x="-3114430" y="4553656"/>
              <a:ext cx="81328" cy="74027"/>
            </a:xfrm>
            <a:custGeom>
              <a:avLst/>
              <a:gdLst/>
              <a:ahLst/>
              <a:cxnLst/>
              <a:rect l="l" t="t" r="r" b="b"/>
              <a:pathLst>
                <a:path w="635" h="578" extrusionOk="0">
                  <a:moveTo>
                    <a:pt x="316" y="0"/>
                  </a:moveTo>
                  <a:cubicBezTo>
                    <a:pt x="174" y="0"/>
                    <a:pt x="64" y="119"/>
                    <a:pt x="34" y="239"/>
                  </a:cubicBezTo>
                  <a:cubicBezTo>
                    <a:pt x="1" y="406"/>
                    <a:pt x="134" y="539"/>
                    <a:pt x="268" y="572"/>
                  </a:cubicBezTo>
                  <a:cubicBezTo>
                    <a:pt x="285" y="576"/>
                    <a:pt x="303" y="577"/>
                    <a:pt x="319" y="577"/>
                  </a:cubicBezTo>
                  <a:cubicBezTo>
                    <a:pt x="462" y="577"/>
                    <a:pt x="571" y="458"/>
                    <a:pt x="601" y="339"/>
                  </a:cubicBezTo>
                  <a:cubicBezTo>
                    <a:pt x="635" y="172"/>
                    <a:pt x="501" y="39"/>
                    <a:pt x="368" y="5"/>
                  </a:cubicBezTo>
                  <a:cubicBezTo>
                    <a:pt x="350" y="2"/>
                    <a:pt x="333" y="0"/>
                    <a:pt x="3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55"/>
            <p:cNvSpPr/>
            <p:nvPr/>
          </p:nvSpPr>
          <p:spPr>
            <a:xfrm>
              <a:off x="-3144271" y="4767925"/>
              <a:ext cx="76973" cy="73515"/>
            </a:xfrm>
            <a:custGeom>
              <a:avLst/>
              <a:gdLst/>
              <a:ahLst/>
              <a:cxnLst/>
              <a:rect l="l" t="t" r="r" b="b"/>
              <a:pathLst>
                <a:path w="601" h="574" extrusionOk="0">
                  <a:moveTo>
                    <a:pt x="334" y="0"/>
                  </a:moveTo>
                  <a:cubicBezTo>
                    <a:pt x="167" y="0"/>
                    <a:pt x="34" y="100"/>
                    <a:pt x="0" y="234"/>
                  </a:cubicBezTo>
                  <a:cubicBezTo>
                    <a:pt x="0" y="400"/>
                    <a:pt x="100" y="534"/>
                    <a:pt x="267" y="567"/>
                  </a:cubicBezTo>
                  <a:cubicBezTo>
                    <a:pt x="284" y="571"/>
                    <a:pt x="302" y="574"/>
                    <a:pt x="319" y="574"/>
                  </a:cubicBezTo>
                  <a:cubicBezTo>
                    <a:pt x="433" y="574"/>
                    <a:pt x="538" y="479"/>
                    <a:pt x="567" y="334"/>
                  </a:cubicBezTo>
                  <a:cubicBezTo>
                    <a:pt x="601" y="167"/>
                    <a:pt x="501" y="33"/>
                    <a:pt x="3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55"/>
            <p:cNvSpPr/>
            <p:nvPr/>
          </p:nvSpPr>
          <p:spPr>
            <a:xfrm>
              <a:off x="-3528752" y="4831194"/>
              <a:ext cx="76973" cy="70057"/>
            </a:xfrm>
            <a:custGeom>
              <a:avLst/>
              <a:gdLst/>
              <a:ahLst/>
              <a:cxnLst/>
              <a:rect l="l" t="t" r="r" b="b"/>
              <a:pathLst>
                <a:path w="601" h="547" extrusionOk="0">
                  <a:moveTo>
                    <a:pt x="271" y="0"/>
                  </a:moveTo>
                  <a:cubicBezTo>
                    <a:pt x="134" y="0"/>
                    <a:pt x="29" y="95"/>
                    <a:pt x="0" y="240"/>
                  </a:cubicBezTo>
                  <a:cubicBezTo>
                    <a:pt x="0" y="373"/>
                    <a:pt x="100" y="540"/>
                    <a:pt x="234" y="540"/>
                  </a:cubicBezTo>
                  <a:cubicBezTo>
                    <a:pt x="255" y="544"/>
                    <a:pt x="276" y="547"/>
                    <a:pt x="296" y="547"/>
                  </a:cubicBezTo>
                  <a:cubicBezTo>
                    <a:pt x="433" y="547"/>
                    <a:pt x="538" y="452"/>
                    <a:pt x="567" y="307"/>
                  </a:cubicBezTo>
                  <a:cubicBezTo>
                    <a:pt x="601" y="173"/>
                    <a:pt x="501" y="6"/>
                    <a:pt x="334" y="6"/>
                  </a:cubicBezTo>
                  <a:cubicBezTo>
                    <a:pt x="312" y="2"/>
                    <a:pt x="291" y="0"/>
                    <a:pt x="2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55"/>
            <p:cNvSpPr/>
            <p:nvPr/>
          </p:nvSpPr>
          <p:spPr>
            <a:xfrm>
              <a:off x="-3293863" y="4861804"/>
              <a:ext cx="77101" cy="73643"/>
            </a:xfrm>
            <a:custGeom>
              <a:avLst/>
              <a:gdLst/>
              <a:ahLst/>
              <a:cxnLst/>
              <a:rect l="l" t="t" r="r" b="b"/>
              <a:pathLst>
                <a:path w="602" h="575" extrusionOk="0">
                  <a:moveTo>
                    <a:pt x="334" y="1"/>
                  </a:moveTo>
                  <a:cubicBezTo>
                    <a:pt x="201" y="1"/>
                    <a:pt x="34" y="101"/>
                    <a:pt x="34" y="268"/>
                  </a:cubicBezTo>
                  <a:cubicBezTo>
                    <a:pt x="1" y="401"/>
                    <a:pt x="101" y="568"/>
                    <a:pt x="268" y="568"/>
                  </a:cubicBezTo>
                  <a:cubicBezTo>
                    <a:pt x="285" y="572"/>
                    <a:pt x="303" y="574"/>
                    <a:pt x="321" y="574"/>
                  </a:cubicBezTo>
                  <a:cubicBezTo>
                    <a:pt x="441" y="574"/>
                    <a:pt x="568" y="480"/>
                    <a:pt x="568" y="335"/>
                  </a:cubicBezTo>
                  <a:cubicBezTo>
                    <a:pt x="601" y="168"/>
                    <a:pt x="501" y="34"/>
                    <a:pt x="3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55"/>
            <p:cNvSpPr/>
            <p:nvPr/>
          </p:nvSpPr>
          <p:spPr>
            <a:xfrm>
              <a:off x="-1465336" y="4579271"/>
              <a:ext cx="77101" cy="73387"/>
            </a:xfrm>
            <a:custGeom>
              <a:avLst/>
              <a:gdLst/>
              <a:ahLst/>
              <a:cxnLst/>
              <a:rect l="l" t="t" r="r" b="b"/>
              <a:pathLst>
                <a:path w="602" h="573" extrusionOk="0">
                  <a:moveTo>
                    <a:pt x="283" y="0"/>
                  </a:moveTo>
                  <a:cubicBezTo>
                    <a:pt x="140" y="0"/>
                    <a:pt x="31" y="120"/>
                    <a:pt x="1" y="239"/>
                  </a:cubicBezTo>
                  <a:cubicBezTo>
                    <a:pt x="1" y="406"/>
                    <a:pt x="101" y="539"/>
                    <a:pt x="268" y="572"/>
                  </a:cubicBezTo>
                  <a:cubicBezTo>
                    <a:pt x="401" y="572"/>
                    <a:pt x="568" y="472"/>
                    <a:pt x="568" y="339"/>
                  </a:cubicBezTo>
                  <a:cubicBezTo>
                    <a:pt x="601" y="172"/>
                    <a:pt x="501" y="39"/>
                    <a:pt x="334" y="5"/>
                  </a:cubicBezTo>
                  <a:cubicBezTo>
                    <a:pt x="317" y="2"/>
                    <a:pt x="299" y="0"/>
                    <a:pt x="2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55"/>
            <p:cNvSpPr/>
            <p:nvPr/>
          </p:nvSpPr>
          <p:spPr>
            <a:xfrm>
              <a:off x="-1362748" y="4711572"/>
              <a:ext cx="76973" cy="70057"/>
            </a:xfrm>
            <a:custGeom>
              <a:avLst/>
              <a:gdLst/>
              <a:ahLst/>
              <a:cxnLst/>
              <a:rect l="l" t="t" r="r" b="b"/>
              <a:pathLst>
                <a:path w="601" h="547" extrusionOk="0">
                  <a:moveTo>
                    <a:pt x="271" y="0"/>
                  </a:moveTo>
                  <a:cubicBezTo>
                    <a:pt x="134" y="0"/>
                    <a:pt x="29" y="95"/>
                    <a:pt x="0" y="240"/>
                  </a:cubicBezTo>
                  <a:cubicBezTo>
                    <a:pt x="0" y="373"/>
                    <a:pt x="100" y="540"/>
                    <a:pt x="267" y="540"/>
                  </a:cubicBezTo>
                  <a:cubicBezTo>
                    <a:pt x="284" y="544"/>
                    <a:pt x="302" y="547"/>
                    <a:pt x="320" y="547"/>
                  </a:cubicBezTo>
                  <a:cubicBezTo>
                    <a:pt x="441" y="547"/>
                    <a:pt x="567" y="452"/>
                    <a:pt x="567" y="307"/>
                  </a:cubicBezTo>
                  <a:cubicBezTo>
                    <a:pt x="601" y="173"/>
                    <a:pt x="501" y="6"/>
                    <a:pt x="334" y="6"/>
                  </a:cubicBezTo>
                  <a:cubicBezTo>
                    <a:pt x="312" y="2"/>
                    <a:pt x="291" y="0"/>
                    <a:pt x="2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55"/>
            <p:cNvSpPr/>
            <p:nvPr/>
          </p:nvSpPr>
          <p:spPr>
            <a:xfrm>
              <a:off x="-1597766" y="4677376"/>
              <a:ext cx="77101" cy="73515"/>
            </a:xfrm>
            <a:custGeom>
              <a:avLst/>
              <a:gdLst/>
              <a:ahLst/>
              <a:cxnLst/>
              <a:rect l="l" t="t" r="r" b="b"/>
              <a:pathLst>
                <a:path w="602" h="574" extrusionOk="0">
                  <a:moveTo>
                    <a:pt x="271" y="0"/>
                  </a:moveTo>
                  <a:cubicBezTo>
                    <a:pt x="135" y="0"/>
                    <a:pt x="30" y="95"/>
                    <a:pt x="1" y="240"/>
                  </a:cubicBezTo>
                  <a:cubicBezTo>
                    <a:pt x="1" y="407"/>
                    <a:pt x="101" y="540"/>
                    <a:pt x="267" y="574"/>
                  </a:cubicBezTo>
                  <a:cubicBezTo>
                    <a:pt x="401" y="574"/>
                    <a:pt x="568" y="474"/>
                    <a:pt x="568" y="340"/>
                  </a:cubicBezTo>
                  <a:cubicBezTo>
                    <a:pt x="601" y="173"/>
                    <a:pt x="501" y="40"/>
                    <a:pt x="334" y="7"/>
                  </a:cubicBezTo>
                  <a:cubicBezTo>
                    <a:pt x="313" y="2"/>
                    <a:pt x="292" y="0"/>
                    <a:pt x="2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55"/>
            <p:cNvSpPr/>
            <p:nvPr/>
          </p:nvSpPr>
          <p:spPr>
            <a:xfrm>
              <a:off x="-1495177" y="4796998"/>
              <a:ext cx="76973" cy="73515"/>
            </a:xfrm>
            <a:custGeom>
              <a:avLst/>
              <a:gdLst/>
              <a:ahLst/>
              <a:cxnLst/>
              <a:rect l="l" t="t" r="r" b="b"/>
              <a:pathLst>
                <a:path w="601" h="574" extrusionOk="0">
                  <a:moveTo>
                    <a:pt x="281" y="0"/>
                  </a:moveTo>
                  <a:cubicBezTo>
                    <a:pt x="160" y="0"/>
                    <a:pt x="34" y="95"/>
                    <a:pt x="34" y="240"/>
                  </a:cubicBezTo>
                  <a:cubicBezTo>
                    <a:pt x="0" y="407"/>
                    <a:pt x="100" y="540"/>
                    <a:pt x="267" y="574"/>
                  </a:cubicBezTo>
                  <a:cubicBezTo>
                    <a:pt x="434" y="574"/>
                    <a:pt x="567" y="474"/>
                    <a:pt x="601" y="340"/>
                  </a:cubicBezTo>
                  <a:cubicBezTo>
                    <a:pt x="601" y="173"/>
                    <a:pt x="501" y="40"/>
                    <a:pt x="334" y="7"/>
                  </a:cubicBezTo>
                  <a:cubicBezTo>
                    <a:pt x="317" y="2"/>
                    <a:pt x="299" y="0"/>
                    <a:pt x="2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55"/>
            <p:cNvSpPr/>
            <p:nvPr/>
          </p:nvSpPr>
          <p:spPr>
            <a:xfrm>
              <a:off x="-1392717" y="4925970"/>
              <a:ext cx="77101" cy="73515"/>
            </a:xfrm>
            <a:custGeom>
              <a:avLst/>
              <a:gdLst/>
              <a:ahLst/>
              <a:cxnLst/>
              <a:rect l="l" t="t" r="r" b="b"/>
              <a:pathLst>
                <a:path w="602" h="574" extrusionOk="0">
                  <a:moveTo>
                    <a:pt x="334" y="0"/>
                  </a:moveTo>
                  <a:cubicBezTo>
                    <a:pt x="168" y="0"/>
                    <a:pt x="34" y="100"/>
                    <a:pt x="1" y="234"/>
                  </a:cubicBezTo>
                  <a:cubicBezTo>
                    <a:pt x="1" y="401"/>
                    <a:pt x="101" y="534"/>
                    <a:pt x="234" y="567"/>
                  </a:cubicBezTo>
                  <a:cubicBezTo>
                    <a:pt x="256" y="572"/>
                    <a:pt x="277" y="574"/>
                    <a:pt x="297" y="574"/>
                  </a:cubicBezTo>
                  <a:cubicBezTo>
                    <a:pt x="434" y="574"/>
                    <a:pt x="539" y="479"/>
                    <a:pt x="568" y="334"/>
                  </a:cubicBezTo>
                  <a:cubicBezTo>
                    <a:pt x="601" y="167"/>
                    <a:pt x="501" y="34"/>
                    <a:pt x="3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55"/>
            <p:cNvSpPr/>
            <p:nvPr/>
          </p:nvSpPr>
          <p:spPr>
            <a:xfrm>
              <a:off x="-1631962" y="4891774"/>
              <a:ext cx="77101" cy="73515"/>
            </a:xfrm>
            <a:custGeom>
              <a:avLst/>
              <a:gdLst/>
              <a:ahLst/>
              <a:cxnLst/>
              <a:rect l="l" t="t" r="r" b="b"/>
              <a:pathLst>
                <a:path w="602" h="574" extrusionOk="0">
                  <a:moveTo>
                    <a:pt x="368" y="0"/>
                  </a:moveTo>
                  <a:cubicBezTo>
                    <a:pt x="201" y="0"/>
                    <a:pt x="67" y="101"/>
                    <a:pt x="34" y="267"/>
                  </a:cubicBezTo>
                  <a:cubicBezTo>
                    <a:pt x="1" y="401"/>
                    <a:pt x="134" y="568"/>
                    <a:pt x="268" y="568"/>
                  </a:cubicBezTo>
                  <a:cubicBezTo>
                    <a:pt x="289" y="572"/>
                    <a:pt x="310" y="574"/>
                    <a:pt x="330" y="574"/>
                  </a:cubicBezTo>
                  <a:cubicBezTo>
                    <a:pt x="467" y="574"/>
                    <a:pt x="572" y="479"/>
                    <a:pt x="601" y="334"/>
                  </a:cubicBezTo>
                  <a:cubicBezTo>
                    <a:pt x="601" y="167"/>
                    <a:pt x="501" y="34"/>
                    <a:pt x="3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55"/>
            <p:cNvSpPr/>
            <p:nvPr/>
          </p:nvSpPr>
          <p:spPr>
            <a:xfrm>
              <a:off x="-1290129" y="5044952"/>
              <a:ext cx="76973" cy="74027"/>
            </a:xfrm>
            <a:custGeom>
              <a:avLst/>
              <a:gdLst/>
              <a:ahLst/>
              <a:cxnLst/>
              <a:rect l="l" t="t" r="r" b="b"/>
              <a:pathLst>
                <a:path w="601" h="578" extrusionOk="0">
                  <a:moveTo>
                    <a:pt x="291" y="0"/>
                  </a:moveTo>
                  <a:cubicBezTo>
                    <a:pt x="167" y="0"/>
                    <a:pt x="34" y="119"/>
                    <a:pt x="34" y="239"/>
                  </a:cubicBezTo>
                  <a:cubicBezTo>
                    <a:pt x="0" y="406"/>
                    <a:pt x="100" y="539"/>
                    <a:pt x="267" y="572"/>
                  </a:cubicBezTo>
                  <a:cubicBezTo>
                    <a:pt x="285" y="576"/>
                    <a:pt x="302" y="578"/>
                    <a:pt x="319" y="578"/>
                  </a:cubicBezTo>
                  <a:cubicBezTo>
                    <a:pt x="461" y="578"/>
                    <a:pt x="571" y="458"/>
                    <a:pt x="601" y="339"/>
                  </a:cubicBezTo>
                  <a:cubicBezTo>
                    <a:pt x="601" y="172"/>
                    <a:pt x="501" y="39"/>
                    <a:pt x="334" y="5"/>
                  </a:cubicBezTo>
                  <a:cubicBezTo>
                    <a:pt x="320" y="2"/>
                    <a:pt x="305" y="0"/>
                    <a:pt x="2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55"/>
            <p:cNvSpPr/>
            <p:nvPr/>
          </p:nvSpPr>
          <p:spPr>
            <a:xfrm>
              <a:off x="-1525147" y="5011396"/>
              <a:ext cx="77101" cy="73515"/>
            </a:xfrm>
            <a:custGeom>
              <a:avLst/>
              <a:gdLst/>
              <a:ahLst/>
              <a:cxnLst/>
              <a:rect l="l" t="t" r="r" b="b"/>
              <a:pathLst>
                <a:path w="602" h="574" extrusionOk="0">
                  <a:moveTo>
                    <a:pt x="334" y="0"/>
                  </a:moveTo>
                  <a:cubicBezTo>
                    <a:pt x="167" y="0"/>
                    <a:pt x="34" y="101"/>
                    <a:pt x="1" y="267"/>
                  </a:cubicBezTo>
                  <a:cubicBezTo>
                    <a:pt x="1" y="401"/>
                    <a:pt x="101" y="568"/>
                    <a:pt x="268" y="568"/>
                  </a:cubicBezTo>
                  <a:cubicBezTo>
                    <a:pt x="285" y="572"/>
                    <a:pt x="303" y="574"/>
                    <a:pt x="320" y="574"/>
                  </a:cubicBezTo>
                  <a:cubicBezTo>
                    <a:pt x="441" y="574"/>
                    <a:pt x="568" y="479"/>
                    <a:pt x="568" y="334"/>
                  </a:cubicBezTo>
                  <a:cubicBezTo>
                    <a:pt x="601" y="167"/>
                    <a:pt x="501" y="34"/>
                    <a:pt x="3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55"/>
            <p:cNvSpPr/>
            <p:nvPr/>
          </p:nvSpPr>
          <p:spPr>
            <a:xfrm>
              <a:off x="-1713161" y="4544947"/>
              <a:ext cx="77101" cy="73515"/>
            </a:xfrm>
            <a:custGeom>
              <a:avLst/>
              <a:gdLst/>
              <a:ahLst/>
              <a:cxnLst/>
              <a:rect l="l" t="t" r="r" b="b"/>
              <a:pathLst>
                <a:path w="602" h="574" extrusionOk="0">
                  <a:moveTo>
                    <a:pt x="272" y="0"/>
                  </a:moveTo>
                  <a:cubicBezTo>
                    <a:pt x="135" y="0"/>
                    <a:pt x="30" y="95"/>
                    <a:pt x="1" y="240"/>
                  </a:cubicBezTo>
                  <a:cubicBezTo>
                    <a:pt x="1" y="407"/>
                    <a:pt x="101" y="540"/>
                    <a:pt x="234" y="574"/>
                  </a:cubicBezTo>
                  <a:cubicBezTo>
                    <a:pt x="401" y="574"/>
                    <a:pt x="535" y="474"/>
                    <a:pt x="568" y="307"/>
                  </a:cubicBezTo>
                  <a:cubicBezTo>
                    <a:pt x="601" y="173"/>
                    <a:pt x="468" y="7"/>
                    <a:pt x="335" y="7"/>
                  </a:cubicBezTo>
                  <a:cubicBezTo>
                    <a:pt x="313" y="2"/>
                    <a:pt x="292" y="0"/>
                    <a:pt x="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55"/>
            <p:cNvSpPr/>
            <p:nvPr/>
          </p:nvSpPr>
          <p:spPr>
            <a:xfrm>
              <a:off x="-1747229" y="4758704"/>
              <a:ext cx="76973" cy="74027"/>
            </a:xfrm>
            <a:custGeom>
              <a:avLst/>
              <a:gdLst/>
              <a:ahLst/>
              <a:cxnLst/>
              <a:rect l="l" t="t" r="r" b="b"/>
              <a:pathLst>
                <a:path w="601" h="578" extrusionOk="0">
                  <a:moveTo>
                    <a:pt x="282" y="0"/>
                  </a:moveTo>
                  <a:cubicBezTo>
                    <a:pt x="140" y="0"/>
                    <a:pt x="30" y="120"/>
                    <a:pt x="0" y="239"/>
                  </a:cubicBezTo>
                  <a:cubicBezTo>
                    <a:pt x="0" y="406"/>
                    <a:pt x="100" y="539"/>
                    <a:pt x="267" y="572"/>
                  </a:cubicBezTo>
                  <a:cubicBezTo>
                    <a:pt x="281" y="576"/>
                    <a:pt x="296" y="578"/>
                    <a:pt x="310" y="578"/>
                  </a:cubicBezTo>
                  <a:cubicBezTo>
                    <a:pt x="434" y="578"/>
                    <a:pt x="567" y="458"/>
                    <a:pt x="567" y="339"/>
                  </a:cubicBezTo>
                  <a:cubicBezTo>
                    <a:pt x="601" y="172"/>
                    <a:pt x="500" y="39"/>
                    <a:pt x="334" y="5"/>
                  </a:cubicBezTo>
                  <a:cubicBezTo>
                    <a:pt x="316" y="2"/>
                    <a:pt x="299" y="0"/>
                    <a:pt x="2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55"/>
            <p:cNvSpPr/>
            <p:nvPr/>
          </p:nvSpPr>
          <p:spPr>
            <a:xfrm>
              <a:off x="-1777199" y="4976431"/>
              <a:ext cx="77101" cy="70057"/>
            </a:xfrm>
            <a:custGeom>
              <a:avLst/>
              <a:gdLst/>
              <a:ahLst/>
              <a:cxnLst/>
              <a:rect l="l" t="t" r="r" b="b"/>
              <a:pathLst>
                <a:path w="602" h="547" extrusionOk="0">
                  <a:moveTo>
                    <a:pt x="271" y="0"/>
                  </a:moveTo>
                  <a:cubicBezTo>
                    <a:pt x="135" y="0"/>
                    <a:pt x="30" y="95"/>
                    <a:pt x="1" y="240"/>
                  </a:cubicBezTo>
                  <a:cubicBezTo>
                    <a:pt x="1" y="374"/>
                    <a:pt x="101" y="540"/>
                    <a:pt x="234" y="540"/>
                  </a:cubicBezTo>
                  <a:cubicBezTo>
                    <a:pt x="256" y="545"/>
                    <a:pt x="277" y="547"/>
                    <a:pt x="297" y="547"/>
                  </a:cubicBezTo>
                  <a:cubicBezTo>
                    <a:pt x="434" y="547"/>
                    <a:pt x="539" y="452"/>
                    <a:pt x="568" y="307"/>
                  </a:cubicBezTo>
                  <a:cubicBezTo>
                    <a:pt x="601" y="173"/>
                    <a:pt x="468" y="7"/>
                    <a:pt x="334" y="7"/>
                  </a:cubicBezTo>
                  <a:cubicBezTo>
                    <a:pt x="313" y="2"/>
                    <a:pt x="292" y="0"/>
                    <a:pt x="2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55"/>
            <p:cNvSpPr/>
            <p:nvPr/>
          </p:nvSpPr>
          <p:spPr>
            <a:xfrm>
              <a:off x="-1422559" y="5143185"/>
              <a:ext cx="76973" cy="74027"/>
            </a:xfrm>
            <a:custGeom>
              <a:avLst/>
              <a:gdLst/>
              <a:ahLst/>
              <a:cxnLst/>
              <a:rect l="l" t="t" r="r" b="b"/>
              <a:pathLst>
                <a:path w="601" h="578" extrusionOk="0">
                  <a:moveTo>
                    <a:pt x="282" y="0"/>
                  </a:moveTo>
                  <a:cubicBezTo>
                    <a:pt x="140" y="0"/>
                    <a:pt x="30" y="120"/>
                    <a:pt x="0" y="239"/>
                  </a:cubicBezTo>
                  <a:cubicBezTo>
                    <a:pt x="0" y="406"/>
                    <a:pt x="100" y="539"/>
                    <a:pt x="267" y="573"/>
                  </a:cubicBezTo>
                  <a:cubicBezTo>
                    <a:pt x="281" y="576"/>
                    <a:pt x="296" y="578"/>
                    <a:pt x="310" y="578"/>
                  </a:cubicBezTo>
                  <a:cubicBezTo>
                    <a:pt x="434" y="578"/>
                    <a:pt x="567" y="458"/>
                    <a:pt x="567" y="339"/>
                  </a:cubicBezTo>
                  <a:cubicBezTo>
                    <a:pt x="601" y="172"/>
                    <a:pt x="501" y="39"/>
                    <a:pt x="334" y="6"/>
                  </a:cubicBezTo>
                  <a:cubicBezTo>
                    <a:pt x="316" y="2"/>
                    <a:pt x="299" y="0"/>
                    <a:pt x="2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55"/>
            <p:cNvSpPr/>
            <p:nvPr/>
          </p:nvSpPr>
          <p:spPr>
            <a:xfrm>
              <a:off x="-1661803" y="5108861"/>
              <a:ext cx="76973" cy="73515"/>
            </a:xfrm>
            <a:custGeom>
              <a:avLst/>
              <a:gdLst/>
              <a:ahLst/>
              <a:cxnLst/>
              <a:rect l="l" t="t" r="r" b="b"/>
              <a:pathLst>
                <a:path w="601" h="574" extrusionOk="0">
                  <a:moveTo>
                    <a:pt x="271" y="0"/>
                  </a:moveTo>
                  <a:cubicBezTo>
                    <a:pt x="134" y="0"/>
                    <a:pt x="29" y="95"/>
                    <a:pt x="0" y="240"/>
                  </a:cubicBezTo>
                  <a:cubicBezTo>
                    <a:pt x="0" y="407"/>
                    <a:pt x="100" y="540"/>
                    <a:pt x="234" y="574"/>
                  </a:cubicBezTo>
                  <a:cubicBezTo>
                    <a:pt x="401" y="574"/>
                    <a:pt x="534" y="474"/>
                    <a:pt x="567" y="307"/>
                  </a:cubicBezTo>
                  <a:cubicBezTo>
                    <a:pt x="601" y="173"/>
                    <a:pt x="501" y="7"/>
                    <a:pt x="334" y="7"/>
                  </a:cubicBezTo>
                  <a:cubicBezTo>
                    <a:pt x="312" y="2"/>
                    <a:pt x="291" y="0"/>
                    <a:pt x="2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55"/>
            <p:cNvSpPr/>
            <p:nvPr/>
          </p:nvSpPr>
          <p:spPr>
            <a:xfrm>
              <a:off x="-2271696" y="4557114"/>
              <a:ext cx="314552" cy="259480"/>
            </a:xfrm>
            <a:custGeom>
              <a:avLst/>
              <a:gdLst/>
              <a:ahLst/>
              <a:cxnLst/>
              <a:rect l="l" t="t" r="r" b="b"/>
              <a:pathLst>
                <a:path w="2456" h="2026" extrusionOk="0">
                  <a:moveTo>
                    <a:pt x="1081" y="1"/>
                  </a:moveTo>
                  <a:cubicBezTo>
                    <a:pt x="1031" y="1"/>
                    <a:pt x="979" y="4"/>
                    <a:pt x="926" y="12"/>
                  </a:cubicBezTo>
                  <a:cubicBezTo>
                    <a:pt x="493" y="78"/>
                    <a:pt x="126" y="445"/>
                    <a:pt x="92" y="912"/>
                  </a:cubicBezTo>
                  <a:cubicBezTo>
                    <a:pt x="0" y="1556"/>
                    <a:pt x="527" y="2026"/>
                    <a:pt x="1081" y="2026"/>
                  </a:cubicBezTo>
                  <a:cubicBezTo>
                    <a:pt x="1331" y="2026"/>
                    <a:pt x="1586" y="1930"/>
                    <a:pt x="1793" y="1713"/>
                  </a:cubicBezTo>
                  <a:cubicBezTo>
                    <a:pt x="2456" y="1051"/>
                    <a:pt x="1955" y="1"/>
                    <a:pt x="10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55"/>
            <p:cNvSpPr/>
            <p:nvPr/>
          </p:nvSpPr>
          <p:spPr>
            <a:xfrm>
              <a:off x="-2209068" y="4616156"/>
              <a:ext cx="184172" cy="150616"/>
            </a:xfrm>
            <a:custGeom>
              <a:avLst/>
              <a:gdLst/>
              <a:ahLst/>
              <a:cxnLst/>
              <a:rect l="l" t="t" r="r" b="b"/>
              <a:pathLst>
                <a:path w="1438" h="1176" extrusionOk="0">
                  <a:moveTo>
                    <a:pt x="644" y="1"/>
                  </a:moveTo>
                  <a:cubicBezTo>
                    <a:pt x="599" y="1"/>
                    <a:pt x="552" y="6"/>
                    <a:pt x="504" y="18"/>
                  </a:cubicBezTo>
                  <a:cubicBezTo>
                    <a:pt x="304" y="51"/>
                    <a:pt x="104" y="251"/>
                    <a:pt x="70" y="485"/>
                  </a:cubicBezTo>
                  <a:cubicBezTo>
                    <a:pt x="1" y="878"/>
                    <a:pt x="317" y="1175"/>
                    <a:pt x="651" y="1175"/>
                  </a:cubicBezTo>
                  <a:cubicBezTo>
                    <a:pt x="798" y="1175"/>
                    <a:pt x="949" y="1118"/>
                    <a:pt x="1071" y="985"/>
                  </a:cubicBezTo>
                  <a:cubicBezTo>
                    <a:pt x="1437" y="619"/>
                    <a:pt x="1133" y="1"/>
                    <a:pt x="6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55"/>
            <p:cNvSpPr/>
            <p:nvPr/>
          </p:nvSpPr>
          <p:spPr>
            <a:xfrm>
              <a:off x="-2721624" y="4505884"/>
              <a:ext cx="311863" cy="259352"/>
            </a:xfrm>
            <a:custGeom>
              <a:avLst/>
              <a:gdLst/>
              <a:ahLst/>
              <a:cxnLst/>
              <a:rect l="l" t="t" r="r" b="b"/>
              <a:pathLst>
                <a:path w="2435" h="2025" extrusionOk="0">
                  <a:moveTo>
                    <a:pt x="1087" y="1"/>
                  </a:moveTo>
                  <a:cubicBezTo>
                    <a:pt x="1038" y="1"/>
                    <a:pt x="988" y="4"/>
                    <a:pt x="937" y="11"/>
                  </a:cubicBezTo>
                  <a:cubicBezTo>
                    <a:pt x="470" y="78"/>
                    <a:pt x="136" y="445"/>
                    <a:pt x="69" y="879"/>
                  </a:cubicBezTo>
                  <a:cubicBezTo>
                    <a:pt x="0" y="1547"/>
                    <a:pt x="536" y="2024"/>
                    <a:pt x="1094" y="2024"/>
                  </a:cubicBezTo>
                  <a:cubicBezTo>
                    <a:pt x="1344" y="2024"/>
                    <a:pt x="1598" y="1929"/>
                    <a:pt x="1804" y="1713"/>
                  </a:cubicBezTo>
                  <a:cubicBezTo>
                    <a:pt x="2435" y="1050"/>
                    <a:pt x="1933" y="1"/>
                    <a:pt x="10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55"/>
            <p:cNvSpPr/>
            <p:nvPr/>
          </p:nvSpPr>
          <p:spPr>
            <a:xfrm>
              <a:off x="-2661941" y="4564926"/>
              <a:ext cx="184172" cy="148695"/>
            </a:xfrm>
            <a:custGeom>
              <a:avLst/>
              <a:gdLst/>
              <a:ahLst/>
              <a:cxnLst/>
              <a:rect l="l" t="t" r="r" b="b"/>
              <a:pathLst>
                <a:path w="1438" h="1161" extrusionOk="0">
                  <a:moveTo>
                    <a:pt x="677" y="1"/>
                  </a:moveTo>
                  <a:cubicBezTo>
                    <a:pt x="632" y="1"/>
                    <a:pt x="586" y="6"/>
                    <a:pt x="537" y="17"/>
                  </a:cubicBezTo>
                  <a:cubicBezTo>
                    <a:pt x="304" y="51"/>
                    <a:pt x="104" y="251"/>
                    <a:pt x="70" y="484"/>
                  </a:cubicBezTo>
                  <a:cubicBezTo>
                    <a:pt x="1" y="879"/>
                    <a:pt x="319" y="1160"/>
                    <a:pt x="653" y="1160"/>
                  </a:cubicBezTo>
                  <a:cubicBezTo>
                    <a:pt x="800" y="1160"/>
                    <a:pt x="949" y="1106"/>
                    <a:pt x="1071" y="985"/>
                  </a:cubicBezTo>
                  <a:cubicBezTo>
                    <a:pt x="1437" y="618"/>
                    <a:pt x="1161" y="1"/>
                    <a:pt x="6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55"/>
            <p:cNvSpPr/>
            <p:nvPr/>
          </p:nvSpPr>
          <p:spPr>
            <a:xfrm>
              <a:off x="-2435120" y="4652530"/>
              <a:ext cx="149720" cy="81328"/>
            </a:xfrm>
            <a:custGeom>
              <a:avLst/>
              <a:gdLst/>
              <a:ahLst/>
              <a:cxnLst/>
              <a:rect l="l" t="t" r="r" b="b"/>
              <a:pathLst>
                <a:path w="1169" h="635" extrusionOk="0">
                  <a:moveTo>
                    <a:pt x="34" y="0"/>
                  </a:moveTo>
                  <a:cubicBezTo>
                    <a:pt x="1" y="67"/>
                    <a:pt x="1" y="167"/>
                    <a:pt x="1" y="234"/>
                  </a:cubicBezTo>
                  <a:cubicBezTo>
                    <a:pt x="67" y="217"/>
                    <a:pt x="126" y="209"/>
                    <a:pt x="184" y="209"/>
                  </a:cubicBezTo>
                  <a:cubicBezTo>
                    <a:pt x="242" y="209"/>
                    <a:pt x="301" y="217"/>
                    <a:pt x="368" y="234"/>
                  </a:cubicBezTo>
                  <a:cubicBezTo>
                    <a:pt x="634" y="267"/>
                    <a:pt x="868" y="401"/>
                    <a:pt x="1001" y="634"/>
                  </a:cubicBezTo>
                  <a:cubicBezTo>
                    <a:pt x="1101" y="534"/>
                    <a:pt x="1168" y="401"/>
                    <a:pt x="1168" y="301"/>
                  </a:cubicBezTo>
                  <a:cubicBezTo>
                    <a:pt x="1168" y="267"/>
                    <a:pt x="1168" y="234"/>
                    <a:pt x="1168" y="234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55"/>
            <p:cNvSpPr/>
            <p:nvPr/>
          </p:nvSpPr>
          <p:spPr>
            <a:xfrm>
              <a:off x="-2435120" y="4674943"/>
              <a:ext cx="128331" cy="77101"/>
            </a:xfrm>
            <a:custGeom>
              <a:avLst/>
              <a:gdLst/>
              <a:ahLst/>
              <a:cxnLst/>
              <a:rect l="l" t="t" r="r" b="b"/>
              <a:pathLst>
                <a:path w="1002" h="602" extrusionOk="0">
                  <a:moveTo>
                    <a:pt x="184" y="1"/>
                  </a:moveTo>
                  <a:cubicBezTo>
                    <a:pt x="126" y="1"/>
                    <a:pt x="67" y="9"/>
                    <a:pt x="1" y="26"/>
                  </a:cubicBezTo>
                  <a:cubicBezTo>
                    <a:pt x="1" y="326"/>
                    <a:pt x="234" y="559"/>
                    <a:pt x="501" y="593"/>
                  </a:cubicBezTo>
                  <a:cubicBezTo>
                    <a:pt x="536" y="599"/>
                    <a:pt x="571" y="601"/>
                    <a:pt x="604" y="601"/>
                  </a:cubicBezTo>
                  <a:cubicBezTo>
                    <a:pt x="759" y="601"/>
                    <a:pt x="892" y="542"/>
                    <a:pt x="1001" y="459"/>
                  </a:cubicBezTo>
                  <a:cubicBezTo>
                    <a:pt x="868" y="226"/>
                    <a:pt x="634" y="59"/>
                    <a:pt x="368" y="26"/>
                  </a:cubicBezTo>
                  <a:cubicBezTo>
                    <a:pt x="301" y="9"/>
                    <a:pt x="242" y="1"/>
                    <a:pt x="1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55"/>
            <p:cNvSpPr/>
            <p:nvPr/>
          </p:nvSpPr>
          <p:spPr>
            <a:xfrm>
              <a:off x="-2704077" y="4725404"/>
              <a:ext cx="183660" cy="138449"/>
            </a:xfrm>
            <a:custGeom>
              <a:avLst/>
              <a:gdLst/>
              <a:ahLst/>
              <a:cxnLst/>
              <a:rect l="l" t="t" r="r" b="b"/>
              <a:pathLst>
                <a:path w="1434" h="1081" extrusionOk="0">
                  <a:moveTo>
                    <a:pt x="741" y="0"/>
                  </a:moveTo>
                  <a:cubicBezTo>
                    <a:pt x="158" y="0"/>
                    <a:pt x="1" y="945"/>
                    <a:pt x="666" y="1066"/>
                  </a:cubicBezTo>
                  <a:cubicBezTo>
                    <a:pt x="711" y="1076"/>
                    <a:pt x="755" y="1081"/>
                    <a:pt x="798" y="1081"/>
                  </a:cubicBezTo>
                  <a:cubicBezTo>
                    <a:pt x="1051" y="1081"/>
                    <a:pt x="1281" y="922"/>
                    <a:pt x="1367" y="666"/>
                  </a:cubicBezTo>
                  <a:cubicBezTo>
                    <a:pt x="1433" y="365"/>
                    <a:pt x="1233" y="99"/>
                    <a:pt x="933" y="32"/>
                  </a:cubicBezTo>
                  <a:cubicBezTo>
                    <a:pt x="865" y="10"/>
                    <a:pt x="801" y="0"/>
                    <a:pt x="7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55"/>
            <p:cNvSpPr/>
            <p:nvPr/>
          </p:nvSpPr>
          <p:spPr>
            <a:xfrm>
              <a:off x="-2234298" y="4783038"/>
              <a:ext cx="183147" cy="134479"/>
            </a:xfrm>
            <a:custGeom>
              <a:avLst/>
              <a:gdLst/>
              <a:ahLst/>
              <a:cxnLst/>
              <a:rect l="l" t="t" r="r" b="b"/>
              <a:pathLst>
                <a:path w="1430" h="1050" extrusionOk="0">
                  <a:moveTo>
                    <a:pt x="635" y="1"/>
                  </a:moveTo>
                  <a:cubicBezTo>
                    <a:pt x="383" y="1"/>
                    <a:pt x="152" y="160"/>
                    <a:pt x="67" y="416"/>
                  </a:cubicBezTo>
                  <a:cubicBezTo>
                    <a:pt x="0" y="683"/>
                    <a:pt x="201" y="983"/>
                    <a:pt x="501" y="1016"/>
                  </a:cubicBezTo>
                  <a:cubicBezTo>
                    <a:pt x="569" y="1039"/>
                    <a:pt x="634" y="1049"/>
                    <a:pt x="694" y="1049"/>
                  </a:cubicBezTo>
                  <a:cubicBezTo>
                    <a:pt x="1250" y="1049"/>
                    <a:pt x="1430" y="166"/>
                    <a:pt x="768" y="16"/>
                  </a:cubicBezTo>
                  <a:cubicBezTo>
                    <a:pt x="723" y="6"/>
                    <a:pt x="679" y="1"/>
                    <a:pt x="6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55"/>
            <p:cNvSpPr/>
            <p:nvPr/>
          </p:nvSpPr>
          <p:spPr>
            <a:xfrm>
              <a:off x="-1375555" y="4456063"/>
              <a:ext cx="149592" cy="21389"/>
            </a:xfrm>
            <a:custGeom>
              <a:avLst/>
              <a:gdLst/>
              <a:ahLst/>
              <a:cxnLst/>
              <a:rect l="l" t="t" r="r" b="b"/>
              <a:pathLst>
                <a:path w="1168" h="167" fill="none" extrusionOk="0">
                  <a:moveTo>
                    <a:pt x="0" y="0"/>
                  </a:moveTo>
                  <a:lnTo>
                    <a:pt x="1168" y="167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55"/>
            <p:cNvSpPr/>
            <p:nvPr/>
          </p:nvSpPr>
          <p:spPr>
            <a:xfrm>
              <a:off x="-1982247" y="4370509"/>
              <a:ext cx="517039" cy="72747"/>
            </a:xfrm>
            <a:custGeom>
              <a:avLst/>
              <a:gdLst/>
              <a:ahLst/>
              <a:cxnLst/>
              <a:rect l="l" t="t" r="r" b="b"/>
              <a:pathLst>
                <a:path w="4037" h="568" fill="none" extrusionOk="0">
                  <a:moveTo>
                    <a:pt x="0" y="1"/>
                  </a:moveTo>
                  <a:lnTo>
                    <a:pt x="4037" y="568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55"/>
            <p:cNvSpPr/>
            <p:nvPr/>
          </p:nvSpPr>
          <p:spPr>
            <a:xfrm rot="-758366">
              <a:off x="-4758821" y="5274914"/>
              <a:ext cx="457232" cy="487202"/>
            </a:xfrm>
            <a:custGeom>
              <a:avLst/>
              <a:gdLst/>
              <a:ahLst/>
              <a:cxnLst/>
              <a:rect l="l" t="t" r="r" b="b"/>
              <a:pathLst>
                <a:path w="3570" h="3804" extrusionOk="0">
                  <a:moveTo>
                    <a:pt x="1768" y="1"/>
                  </a:moveTo>
                  <a:cubicBezTo>
                    <a:pt x="1693" y="1"/>
                    <a:pt x="1618" y="51"/>
                    <a:pt x="1601" y="151"/>
                  </a:cubicBezTo>
                  <a:lnTo>
                    <a:pt x="1468" y="951"/>
                  </a:lnTo>
                  <a:cubicBezTo>
                    <a:pt x="1401" y="1218"/>
                    <a:pt x="1201" y="1452"/>
                    <a:pt x="934" y="1552"/>
                  </a:cubicBezTo>
                  <a:lnTo>
                    <a:pt x="200" y="1718"/>
                  </a:lnTo>
                  <a:cubicBezTo>
                    <a:pt x="0" y="1785"/>
                    <a:pt x="0" y="2052"/>
                    <a:pt x="200" y="2085"/>
                  </a:cubicBezTo>
                  <a:lnTo>
                    <a:pt x="934" y="2286"/>
                  </a:lnTo>
                  <a:cubicBezTo>
                    <a:pt x="1201" y="2352"/>
                    <a:pt x="1401" y="2586"/>
                    <a:pt x="1434" y="2853"/>
                  </a:cubicBezTo>
                  <a:lnTo>
                    <a:pt x="1601" y="3653"/>
                  </a:lnTo>
                  <a:cubicBezTo>
                    <a:pt x="1618" y="3753"/>
                    <a:pt x="1693" y="3803"/>
                    <a:pt x="1768" y="3803"/>
                  </a:cubicBezTo>
                  <a:cubicBezTo>
                    <a:pt x="1843" y="3803"/>
                    <a:pt x="1918" y="3753"/>
                    <a:pt x="1935" y="3653"/>
                  </a:cubicBezTo>
                  <a:lnTo>
                    <a:pt x="2102" y="2786"/>
                  </a:lnTo>
                  <a:cubicBezTo>
                    <a:pt x="2135" y="2552"/>
                    <a:pt x="2302" y="2352"/>
                    <a:pt x="2535" y="2286"/>
                  </a:cubicBezTo>
                  <a:lnTo>
                    <a:pt x="3369" y="2085"/>
                  </a:lnTo>
                  <a:cubicBezTo>
                    <a:pt x="3536" y="2052"/>
                    <a:pt x="3569" y="1785"/>
                    <a:pt x="3369" y="1718"/>
                  </a:cubicBezTo>
                  <a:lnTo>
                    <a:pt x="2535" y="1518"/>
                  </a:lnTo>
                  <a:cubicBezTo>
                    <a:pt x="2302" y="1452"/>
                    <a:pt x="2135" y="1251"/>
                    <a:pt x="2102" y="1018"/>
                  </a:cubicBezTo>
                  <a:lnTo>
                    <a:pt x="1935" y="151"/>
                  </a:lnTo>
                  <a:cubicBezTo>
                    <a:pt x="1918" y="51"/>
                    <a:pt x="1843" y="1"/>
                    <a:pt x="17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55"/>
            <p:cNvSpPr/>
            <p:nvPr/>
          </p:nvSpPr>
          <p:spPr>
            <a:xfrm rot="-758366">
              <a:off x="-1512339" y="5800721"/>
              <a:ext cx="277797" cy="288428"/>
            </a:xfrm>
            <a:custGeom>
              <a:avLst/>
              <a:gdLst/>
              <a:ahLst/>
              <a:cxnLst/>
              <a:rect l="l" t="t" r="r" b="b"/>
              <a:pathLst>
                <a:path w="2169" h="2252" extrusionOk="0">
                  <a:moveTo>
                    <a:pt x="1056" y="0"/>
                  </a:moveTo>
                  <a:cubicBezTo>
                    <a:pt x="1010" y="0"/>
                    <a:pt x="968" y="25"/>
                    <a:pt x="968" y="75"/>
                  </a:cubicBezTo>
                  <a:lnTo>
                    <a:pt x="868" y="576"/>
                  </a:lnTo>
                  <a:cubicBezTo>
                    <a:pt x="835" y="709"/>
                    <a:pt x="735" y="876"/>
                    <a:pt x="568" y="909"/>
                  </a:cubicBezTo>
                  <a:lnTo>
                    <a:pt x="101" y="1043"/>
                  </a:lnTo>
                  <a:cubicBezTo>
                    <a:pt x="1" y="1043"/>
                    <a:pt x="1" y="1209"/>
                    <a:pt x="101" y="1243"/>
                  </a:cubicBezTo>
                  <a:lnTo>
                    <a:pt x="568" y="1343"/>
                  </a:lnTo>
                  <a:cubicBezTo>
                    <a:pt x="735" y="1410"/>
                    <a:pt x="835" y="1543"/>
                    <a:pt x="868" y="1710"/>
                  </a:cubicBezTo>
                  <a:lnTo>
                    <a:pt x="968" y="2177"/>
                  </a:lnTo>
                  <a:cubicBezTo>
                    <a:pt x="968" y="2227"/>
                    <a:pt x="1010" y="2252"/>
                    <a:pt x="1056" y="2252"/>
                  </a:cubicBezTo>
                  <a:cubicBezTo>
                    <a:pt x="1102" y="2252"/>
                    <a:pt x="1152" y="2227"/>
                    <a:pt x="1168" y="2177"/>
                  </a:cubicBezTo>
                  <a:lnTo>
                    <a:pt x="1268" y="1676"/>
                  </a:lnTo>
                  <a:cubicBezTo>
                    <a:pt x="1302" y="1510"/>
                    <a:pt x="1402" y="1410"/>
                    <a:pt x="1535" y="1376"/>
                  </a:cubicBezTo>
                  <a:lnTo>
                    <a:pt x="2002" y="1243"/>
                  </a:lnTo>
                  <a:cubicBezTo>
                    <a:pt x="2169" y="1243"/>
                    <a:pt x="2169" y="1009"/>
                    <a:pt x="2002" y="1009"/>
                  </a:cubicBezTo>
                  <a:lnTo>
                    <a:pt x="1535" y="909"/>
                  </a:lnTo>
                  <a:cubicBezTo>
                    <a:pt x="1368" y="842"/>
                    <a:pt x="1302" y="742"/>
                    <a:pt x="1268" y="609"/>
                  </a:cubicBezTo>
                  <a:lnTo>
                    <a:pt x="1168" y="75"/>
                  </a:lnTo>
                  <a:cubicBezTo>
                    <a:pt x="1152" y="25"/>
                    <a:pt x="1102" y="0"/>
                    <a:pt x="10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53" name="Google Shape;1253;p55"/>
          <p:cNvSpPr/>
          <p:nvPr/>
        </p:nvSpPr>
        <p:spPr>
          <a:xfrm>
            <a:off x="-5886997" y="-56532"/>
            <a:ext cx="277795" cy="288553"/>
          </a:xfrm>
          <a:custGeom>
            <a:avLst/>
            <a:gdLst/>
            <a:ahLst/>
            <a:cxnLst/>
            <a:rect l="l" t="t" r="r" b="b"/>
            <a:pathLst>
              <a:path w="2169" h="2253" extrusionOk="0">
                <a:moveTo>
                  <a:pt x="1067" y="0"/>
                </a:moveTo>
                <a:cubicBezTo>
                  <a:pt x="1026" y="0"/>
                  <a:pt x="984" y="25"/>
                  <a:pt x="967" y="76"/>
                </a:cubicBezTo>
                <a:lnTo>
                  <a:pt x="867" y="543"/>
                </a:lnTo>
                <a:cubicBezTo>
                  <a:pt x="867" y="709"/>
                  <a:pt x="734" y="843"/>
                  <a:pt x="567" y="909"/>
                </a:cubicBezTo>
                <a:lnTo>
                  <a:pt x="100" y="1010"/>
                </a:lnTo>
                <a:cubicBezTo>
                  <a:pt x="0" y="1043"/>
                  <a:pt x="0" y="1210"/>
                  <a:pt x="100" y="1210"/>
                </a:cubicBezTo>
                <a:lnTo>
                  <a:pt x="567" y="1343"/>
                </a:lnTo>
                <a:cubicBezTo>
                  <a:pt x="734" y="1376"/>
                  <a:pt x="834" y="1510"/>
                  <a:pt x="867" y="1677"/>
                </a:cubicBezTo>
                <a:lnTo>
                  <a:pt x="967" y="2177"/>
                </a:lnTo>
                <a:cubicBezTo>
                  <a:pt x="984" y="2227"/>
                  <a:pt x="1026" y="2252"/>
                  <a:pt x="1067" y="2252"/>
                </a:cubicBezTo>
                <a:cubicBezTo>
                  <a:pt x="1109" y="2252"/>
                  <a:pt x="1151" y="2227"/>
                  <a:pt x="1168" y="2177"/>
                </a:cubicBezTo>
                <a:lnTo>
                  <a:pt x="1268" y="1643"/>
                </a:lnTo>
                <a:cubicBezTo>
                  <a:pt x="1301" y="1510"/>
                  <a:pt x="1401" y="1410"/>
                  <a:pt x="1534" y="1343"/>
                </a:cubicBezTo>
                <a:lnTo>
                  <a:pt x="2001" y="1243"/>
                </a:lnTo>
                <a:cubicBezTo>
                  <a:pt x="2168" y="1243"/>
                  <a:pt x="2168" y="1010"/>
                  <a:pt x="2001" y="1010"/>
                </a:cubicBezTo>
                <a:lnTo>
                  <a:pt x="1534" y="876"/>
                </a:lnTo>
                <a:cubicBezTo>
                  <a:pt x="1401" y="843"/>
                  <a:pt x="1301" y="743"/>
                  <a:pt x="1268" y="576"/>
                </a:cubicBezTo>
                <a:lnTo>
                  <a:pt x="1168" y="76"/>
                </a:lnTo>
                <a:cubicBezTo>
                  <a:pt x="1151" y="25"/>
                  <a:pt x="1109" y="0"/>
                  <a:pt x="10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4" name="Google Shape;1254;p55"/>
          <p:cNvSpPr/>
          <p:nvPr/>
        </p:nvSpPr>
        <p:spPr>
          <a:xfrm>
            <a:off x="-5639300" y="6561103"/>
            <a:ext cx="277795" cy="288553"/>
          </a:xfrm>
          <a:custGeom>
            <a:avLst/>
            <a:gdLst/>
            <a:ahLst/>
            <a:cxnLst/>
            <a:rect l="l" t="t" r="r" b="b"/>
            <a:pathLst>
              <a:path w="2169" h="2253" extrusionOk="0">
                <a:moveTo>
                  <a:pt x="1081" y="1"/>
                </a:moveTo>
                <a:cubicBezTo>
                  <a:pt x="1035" y="1"/>
                  <a:pt x="985" y="26"/>
                  <a:pt x="968" y="76"/>
                </a:cubicBezTo>
                <a:lnTo>
                  <a:pt x="868" y="576"/>
                </a:lnTo>
                <a:cubicBezTo>
                  <a:pt x="868" y="710"/>
                  <a:pt x="735" y="876"/>
                  <a:pt x="568" y="910"/>
                </a:cubicBezTo>
                <a:lnTo>
                  <a:pt x="134" y="1043"/>
                </a:lnTo>
                <a:cubicBezTo>
                  <a:pt x="1" y="1043"/>
                  <a:pt x="1" y="1210"/>
                  <a:pt x="134" y="1243"/>
                </a:cubicBezTo>
                <a:lnTo>
                  <a:pt x="568" y="1343"/>
                </a:lnTo>
                <a:cubicBezTo>
                  <a:pt x="735" y="1410"/>
                  <a:pt x="868" y="1544"/>
                  <a:pt x="868" y="1710"/>
                </a:cubicBezTo>
                <a:lnTo>
                  <a:pt x="968" y="2177"/>
                </a:lnTo>
                <a:cubicBezTo>
                  <a:pt x="985" y="2227"/>
                  <a:pt x="1035" y="2252"/>
                  <a:pt x="1081" y="2252"/>
                </a:cubicBezTo>
                <a:cubicBezTo>
                  <a:pt x="1127" y="2252"/>
                  <a:pt x="1168" y="2227"/>
                  <a:pt x="1168" y="2177"/>
                </a:cubicBezTo>
                <a:lnTo>
                  <a:pt x="1268" y="1677"/>
                </a:lnTo>
                <a:cubicBezTo>
                  <a:pt x="1302" y="1510"/>
                  <a:pt x="1402" y="1410"/>
                  <a:pt x="1535" y="1377"/>
                </a:cubicBezTo>
                <a:lnTo>
                  <a:pt x="2036" y="1243"/>
                </a:lnTo>
                <a:cubicBezTo>
                  <a:pt x="2169" y="1243"/>
                  <a:pt x="2169" y="1010"/>
                  <a:pt x="2036" y="1010"/>
                </a:cubicBezTo>
                <a:lnTo>
                  <a:pt x="1535" y="910"/>
                </a:lnTo>
                <a:cubicBezTo>
                  <a:pt x="1402" y="843"/>
                  <a:pt x="1302" y="743"/>
                  <a:pt x="1268" y="610"/>
                </a:cubicBezTo>
                <a:lnTo>
                  <a:pt x="1168" y="76"/>
                </a:lnTo>
                <a:cubicBezTo>
                  <a:pt x="1168" y="26"/>
                  <a:pt x="1127" y="1"/>
                  <a:pt x="108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6" name="Google Shape;1256;p55"/>
          <p:cNvSpPr/>
          <p:nvPr/>
        </p:nvSpPr>
        <p:spPr>
          <a:xfrm>
            <a:off x="2341566" y="3770995"/>
            <a:ext cx="393905" cy="419724"/>
          </a:xfrm>
          <a:custGeom>
            <a:avLst/>
            <a:gdLst/>
            <a:ahLst/>
            <a:cxnLst/>
            <a:rect l="l" t="t" r="r" b="b"/>
            <a:pathLst>
              <a:path w="3570" h="3804" extrusionOk="0">
                <a:moveTo>
                  <a:pt x="1768" y="1"/>
                </a:moveTo>
                <a:cubicBezTo>
                  <a:pt x="1693" y="1"/>
                  <a:pt x="1618" y="51"/>
                  <a:pt x="1601" y="151"/>
                </a:cubicBezTo>
                <a:lnTo>
                  <a:pt x="1468" y="951"/>
                </a:lnTo>
                <a:cubicBezTo>
                  <a:pt x="1401" y="1218"/>
                  <a:pt x="1201" y="1452"/>
                  <a:pt x="934" y="1552"/>
                </a:cubicBezTo>
                <a:lnTo>
                  <a:pt x="200" y="1718"/>
                </a:lnTo>
                <a:cubicBezTo>
                  <a:pt x="0" y="1785"/>
                  <a:pt x="0" y="2052"/>
                  <a:pt x="200" y="2085"/>
                </a:cubicBezTo>
                <a:lnTo>
                  <a:pt x="934" y="2286"/>
                </a:lnTo>
                <a:cubicBezTo>
                  <a:pt x="1201" y="2352"/>
                  <a:pt x="1401" y="2586"/>
                  <a:pt x="1434" y="2853"/>
                </a:cubicBezTo>
                <a:lnTo>
                  <a:pt x="1601" y="3653"/>
                </a:lnTo>
                <a:cubicBezTo>
                  <a:pt x="1618" y="3753"/>
                  <a:pt x="1693" y="3803"/>
                  <a:pt x="1768" y="3803"/>
                </a:cubicBezTo>
                <a:cubicBezTo>
                  <a:pt x="1843" y="3803"/>
                  <a:pt x="1918" y="3753"/>
                  <a:pt x="1935" y="3653"/>
                </a:cubicBezTo>
                <a:lnTo>
                  <a:pt x="2102" y="2786"/>
                </a:lnTo>
                <a:cubicBezTo>
                  <a:pt x="2135" y="2552"/>
                  <a:pt x="2302" y="2352"/>
                  <a:pt x="2535" y="2286"/>
                </a:cubicBezTo>
                <a:lnTo>
                  <a:pt x="3369" y="2085"/>
                </a:lnTo>
                <a:cubicBezTo>
                  <a:pt x="3536" y="2052"/>
                  <a:pt x="3569" y="1785"/>
                  <a:pt x="3369" y="1718"/>
                </a:cubicBezTo>
                <a:lnTo>
                  <a:pt x="2535" y="1518"/>
                </a:lnTo>
                <a:cubicBezTo>
                  <a:pt x="2302" y="1452"/>
                  <a:pt x="2135" y="1251"/>
                  <a:pt x="2102" y="1018"/>
                </a:cubicBezTo>
                <a:lnTo>
                  <a:pt x="1935" y="151"/>
                </a:lnTo>
                <a:cubicBezTo>
                  <a:pt x="1918" y="51"/>
                  <a:pt x="1843" y="1"/>
                  <a:pt x="17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7" name="Google Shape;1257;p55"/>
          <p:cNvSpPr/>
          <p:nvPr/>
        </p:nvSpPr>
        <p:spPr>
          <a:xfrm>
            <a:off x="9306616" y="932070"/>
            <a:ext cx="393905" cy="419724"/>
          </a:xfrm>
          <a:custGeom>
            <a:avLst/>
            <a:gdLst/>
            <a:ahLst/>
            <a:cxnLst/>
            <a:rect l="l" t="t" r="r" b="b"/>
            <a:pathLst>
              <a:path w="3570" h="3804" extrusionOk="0">
                <a:moveTo>
                  <a:pt x="1768" y="1"/>
                </a:moveTo>
                <a:cubicBezTo>
                  <a:pt x="1693" y="1"/>
                  <a:pt x="1618" y="51"/>
                  <a:pt x="1601" y="151"/>
                </a:cubicBezTo>
                <a:lnTo>
                  <a:pt x="1468" y="951"/>
                </a:lnTo>
                <a:cubicBezTo>
                  <a:pt x="1401" y="1218"/>
                  <a:pt x="1201" y="1452"/>
                  <a:pt x="934" y="1552"/>
                </a:cubicBezTo>
                <a:lnTo>
                  <a:pt x="200" y="1718"/>
                </a:lnTo>
                <a:cubicBezTo>
                  <a:pt x="0" y="1785"/>
                  <a:pt x="0" y="2052"/>
                  <a:pt x="200" y="2085"/>
                </a:cubicBezTo>
                <a:lnTo>
                  <a:pt x="934" y="2286"/>
                </a:lnTo>
                <a:cubicBezTo>
                  <a:pt x="1201" y="2352"/>
                  <a:pt x="1401" y="2586"/>
                  <a:pt x="1434" y="2853"/>
                </a:cubicBezTo>
                <a:lnTo>
                  <a:pt x="1601" y="3653"/>
                </a:lnTo>
                <a:cubicBezTo>
                  <a:pt x="1618" y="3753"/>
                  <a:pt x="1693" y="3803"/>
                  <a:pt x="1768" y="3803"/>
                </a:cubicBezTo>
                <a:cubicBezTo>
                  <a:pt x="1843" y="3803"/>
                  <a:pt x="1918" y="3753"/>
                  <a:pt x="1935" y="3653"/>
                </a:cubicBezTo>
                <a:lnTo>
                  <a:pt x="2102" y="2786"/>
                </a:lnTo>
                <a:cubicBezTo>
                  <a:pt x="2135" y="2552"/>
                  <a:pt x="2302" y="2352"/>
                  <a:pt x="2535" y="2286"/>
                </a:cubicBezTo>
                <a:lnTo>
                  <a:pt x="3369" y="2085"/>
                </a:lnTo>
                <a:cubicBezTo>
                  <a:pt x="3536" y="2052"/>
                  <a:pt x="3569" y="1785"/>
                  <a:pt x="3369" y="1718"/>
                </a:cubicBezTo>
                <a:lnTo>
                  <a:pt x="2535" y="1518"/>
                </a:lnTo>
                <a:cubicBezTo>
                  <a:pt x="2302" y="1452"/>
                  <a:pt x="2135" y="1251"/>
                  <a:pt x="2102" y="1018"/>
                </a:cubicBezTo>
                <a:lnTo>
                  <a:pt x="1935" y="151"/>
                </a:lnTo>
                <a:cubicBezTo>
                  <a:pt x="1918" y="51"/>
                  <a:pt x="1843" y="1"/>
                  <a:pt x="17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8" name="Google Shape;1258;p55"/>
          <p:cNvSpPr/>
          <p:nvPr/>
        </p:nvSpPr>
        <p:spPr>
          <a:xfrm>
            <a:off x="9177389" y="4716881"/>
            <a:ext cx="239322" cy="248480"/>
          </a:xfrm>
          <a:custGeom>
            <a:avLst/>
            <a:gdLst/>
            <a:ahLst/>
            <a:cxnLst/>
            <a:rect l="l" t="t" r="r" b="b"/>
            <a:pathLst>
              <a:path w="2169" h="2252" extrusionOk="0">
                <a:moveTo>
                  <a:pt x="1056" y="0"/>
                </a:moveTo>
                <a:cubicBezTo>
                  <a:pt x="1010" y="0"/>
                  <a:pt x="968" y="25"/>
                  <a:pt x="968" y="75"/>
                </a:cubicBezTo>
                <a:lnTo>
                  <a:pt x="868" y="576"/>
                </a:lnTo>
                <a:cubicBezTo>
                  <a:pt x="835" y="709"/>
                  <a:pt x="735" y="876"/>
                  <a:pt x="568" y="909"/>
                </a:cubicBezTo>
                <a:lnTo>
                  <a:pt x="101" y="1043"/>
                </a:lnTo>
                <a:cubicBezTo>
                  <a:pt x="1" y="1043"/>
                  <a:pt x="1" y="1209"/>
                  <a:pt x="101" y="1243"/>
                </a:cubicBezTo>
                <a:lnTo>
                  <a:pt x="568" y="1343"/>
                </a:lnTo>
                <a:cubicBezTo>
                  <a:pt x="735" y="1410"/>
                  <a:pt x="835" y="1543"/>
                  <a:pt x="868" y="1710"/>
                </a:cubicBezTo>
                <a:lnTo>
                  <a:pt x="968" y="2177"/>
                </a:lnTo>
                <a:cubicBezTo>
                  <a:pt x="968" y="2227"/>
                  <a:pt x="1010" y="2252"/>
                  <a:pt x="1056" y="2252"/>
                </a:cubicBezTo>
                <a:cubicBezTo>
                  <a:pt x="1102" y="2252"/>
                  <a:pt x="1152" y="2227"/>
                  <a:pt x="1168" y="2177"/>
                </a:cubicBezTo>
                <a:lnTo>
                  <a:pt x="1268" y="1676"/>
                </a:lnTo>
                <a:cubicBezTo>
                  <a:pt x="1302" y="1510"/>
                  <a:pt x="1402" y="1410"/>
                  <a:pt x="1535" y="1376"/>
                </a:cubicBezTo>
                <a:lnTo>
                  <a:pt x="2002" y="1243"/>
                </a:lnTo>
                <a:cubicBezTo>
                  <a:pt x="2169" y="1243"/>
                  <a:pt x="2169" y="1009"/>
                  <a:pt x="2002" y="1009"/>
                </a:cubicBezTo>
                <a:lnTo>
                  <a:pt x="1535" y="909"/>
                </a:lnTo>
                <a:cubicBezTo>
                  <a:pt x="1368" y="842"/>
                  <a:pt x="1302" y="742"/>
                  <a:pt x="1268" y="609"/>
                </a:cubicBezTo>
                <a:lnTo>
                  <a:pt x="1168" y="75"/>
                </a:lnTo>
                <a:cubicBezTo>
                  <a:pt x="1152" y="25"/>
                  <a:pt x="1102" y="0"/>
                  <a:pt x="10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9" name="Google Shape;1259;p55"/>
          <p:cNvSpPr/>
          <p:nvPr/>
        </p:nvSpPr>
        <p:spPr>
          <a:xfrm>
            <a:off x="1405687" y="3226487"/>
            <a:ext cx="156568" cy="155692"/>
          </a:xfrm>
          <a:custGeom>
            <a:avLst/>
            <a:gdLst/>
            <a:ahLst/>
            <a:cxnLst/>
            <a:rect l="l" t="t" r="r" b="b"/>
            <a:pathLst>
              <a:path w="2953" h="2938" extrusionOk="0">
                <a:moveTo>
                  <a:pt x="1469" y="1"/>
                </a:moveTo>
                <a:cubicBezTo>
                  <a:pt x="660" y="1"/>
                  <a:pt x="1" y="660"/>
                  <a:pt x="1" y="1469"/>
                </a:cubicBezTo>
                <a:cubicBezTo>
                  <a:pt x="1" y="2278"/>
                  <a:pt x="660" y="2938"/>
                  <a:pt x="1469" y="2938"/>
                </a:cubicBezTo>
                <a:cubicBezTo>
                  <a:pt x="2293" y="2938"/>
                  <a:pt x="2953" y="2278"/>
                  <a:pt x="2953" y="1469"/>
                </a:cubicBezTo>
                <a:cubicBezTo>
                  <a:pt x="2953" y="660"/>
                  <a:pt x="2293" y="1"/>
                  <a:pt x="14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60" name="Google Shape;1260;p55"/>
          <p:cNvGrpSpPr/>
          <p:nvPr/>
        </p:nvGrpSpPr>
        <p:grpSpPr>
          <a:xfrm>
            <a:off x="4239218" y="1259642"/>
            <a:ext cx="247196" cy="199408"/>
            <a:chOff x="-3715608" y="1135417"/>
            <a:chExt cx="247122" cy="199468"/>
          </a:xfrm>
        </p:grpSpPr>
        <p:sp>
          <p:nvSpPr>
            <p:cNvPr id="1261" name="Google Shape;1261;p55"/>
            <p:cNvSpPr/>
            <p:nvPr/>
          </p:nvSpPr>
          <p:spPr>
            <a:xfrm>
              <a:off x="-3625070" y="1178354"/>
              <a:ext cx="156584" cy="156531"/>
            </a:xfrm>
            <a:custGeom>
              <a:avLst/>
              <a:gdLst/>
              <a:ahLst/>
              <a:cxnLst/>
              <a:rect l="l" t="t" r="r" b="b"/>
              <a:pathLst>
                <a:path w="2954" h="2953" extrusionOk="0">
                  <a:moveTo>
                    <a:pt x="1470" y="0"/>
                  </a:moveTo>
                  <a:cubicBezTo>
                    <a:pt x="660" y="0"/>
                    <a:pt x="1" y="659"/>
                    <a:pt x="1" y="1484"/>
                  </a:cubicBezTo>
                  <a:cubicBezTo>
                    <a:pt x="1" y="2293"/>
                    <a:pt x="660" y="2952"/>
                    <a:pt x="1470" y="2952"/>
                  </a:cubicBezTo>
                  <a:cubicBezTo>
                    <a:pt x="2294" y="2952"/>
                    <a:pt x="2953" y="2293"/>
                    <a:pt x="2953" y="1484"/>
                  </a:cubicBezTo>
                  <a:cubicBezTo>
                    <a:pt x="2953" y="659"/>
                    <a:pt x="2294" y="0"/>
                    <a:pt x="1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55"/>
            <p:cNvSpPr/>
            <p:nvPr/>
          </p:nvSpPr>
          <p:spPr>
            <a:xfrm>
              <a:off x="-3715608" y="1135417"/>
              <a:ext cx="156531" cy="155789"/>
            </a:xfrm>
            <a:custGeom>
              <a:avLst/>
              <a:gdLst/>
              <a:ahLst/>
              <a:cxnLst/>
              <a:rect l="l" t="t" r="r" b="b"/>
              <a:pathLst>
                <a:path w="2953" h="2939" extrusionOk="0">
                  <a:moveTo>
                    <a:pt x="1484" y="1"/>
                  </a:moveTo>
                  <a:cubicBezTo>
                    <a:pt x="660" y="1"/>
                    <a:pt x="1" y="660"/>
                    <a:pt x="1" y="1469"/>
                  </a:cubicBezTo>
                  <a:cubicBezTo>
                    <a:pt x="1" y="2279"/>
                    <a:pt x="660" y="2938"/>
                    <a:pt x="1484" y="2938"/>
                  </a:cubicBezTo>
                  <a:cubicBezTo>
                    <a:pt x="2293" y="2938"/>
                    <a:pt x="2953" y="2279"/>
                    <a:pt x="2953" y="1469"/>
                  </a:cubicBezTo>
                  <a:cubicBezTo>
                    <a:pt x="2953" y="660"/>
                    <a:pt x="2293" y="1"/>
                    <a:pt x="14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63" name="Google Shape;1263;p55"/>
          <p:cNvSpPr/>
          <p:nvPr/>
        </p:nvSpPr>
        <p:spPr>
          <a:xfrm>
            <a:off x="3868542" y="6116784"/>
            <a:ext cx="155773" cy="155692"/>
          </a:xfrm>
          <a:custGeom>
            <a:avLst/>
            <a:gdLst/>
            <a:ahLst/>
            <a:cxnLst/>
            <a:rect l="l" t="t" r="r" b="b"/>
            <a:pathLst>
              <a:path w="2938" h="2938" extrusionOk="0">
                <a:moveTo>
                  <a:pt x="1469" y="0"/>
                </a:moveTo>
                <a:cubicBezTo>
                  <a:pt x="660" y="0"/>
                  <a:pt x="0" y="660"/>
                  <a:pt x="0" y="1469"/>
                </a:cubicBezTo>
                <a:cubicBezTo>
                  <a:pt x="0" y="2278"/>
                  <a:pt x="660" y="2938"/>
                  <a:pt x="1469" y="2938"/>
                </a:cubicBezTo>
                <a:cubicBezTo>
                  <a:pt x="2278" y="2938"/>
                  <a:pt x="2938" y="2278"/>
                  <a:pt x="2938" y="1469"/>
                </a:cubicBezTo>
                <a:cubicBezTo>
                  <a:pt x="2938" y="660"/>
                  <a:pt x="2278" y="0"/>
                  <a:pt x="1469" y="0"/>
                </a:cubicBezTo>
                <a:close/>
              </a:path>
            </a:pathLst>
          </a:custGeom>
          <a:solidFill>
            <a:srgbClr val="8D75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4" name="Google Shape;1264;p55"/>
          <p:cNvSpPr/>
          <p:nvPr/>
        </p:nvSpPr>
        <p:spPr>
          <a:xfrm>
            <a:off x="6607578" y="960217"/>
            <a:ext cx="156568" cy="156487"/>
          </a:xfrm>
          <a:custGeom>
            <a:avLst/>
            <a:gdLst/>
            <a:ahLst/>
            <a:cxnLst/>
            <a:rect l="l" t="t" r="r" b="b"/>
            <a:pathLst>
              <a:path w="2953" h="2953" extrusionOk="0">
                <a:moveTo>
                  <a:pt x="1484" y="1"/>
                </a:moveTo>
                <a:cubicBezTo>
                  <a:pt x="660" y="1"/>
                  <a:pt x="1" y="660"/>
                  <a:pt x="1" y="1469"/>
                </a:cubicBezTo>
                <a:cubicBezTo>
                  <a:pt x="1" y="2293"/>
                  <a:pt x="660" y="2953"/>
                  <a:pt x="1484" y="2953"/>
                </a:cubicBezTo>
                <a:cubicBezTo>
                  <a:pt x="2294" y="2953"/>
                  <a:pt x="2953" y="2293"/>
                  <a:pt x="2953" y="1469"/>
                </a:cubicBezTo>
                <a:cubicBezTo>
                  <a:pt x="2953" y="660"/>
                  <a:pt x="2294" y="1"/>
                  <a:pt x="148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5" name="Google Shape;1265;p55"/>
          <p:cNvSpPr/>
          <p:nvPr/>
        </p:nvSpPr>
        <p:spPr>
          <a:xfrm>
            <a:off x="8490670" y="1554924"/>
            <a:ext cx="156621" cy="156487"/>
          </a:xfrm>
          <a:custGeom>
            <a:avLst/>
            <a:gdLst/>
            <a:ahLst/>
            <a:cxnLst/>
            <a:rect l="l" t="t" r="r" b="b"/>
            <a:pathLst>
              <a:path w="2954" h="2953" extrusionOk="0">
                <a:moveTo>
                  <a:pt x="1485" y="1"/>
                </a:moveTo>
                <a:cubicBezTo>
                  <a:pt x="660" y="1"/>
                  <a:pt x="1" y="660"/>
                  <a:pt x="1" y="1484"/>
                </a:cubicBezTo>
                <a:cubicBezTo>
                  <a:pt x="1" y="2293"/>
                  <a:pt x="660" y="2953"/>
                  <a:pt x="1485" y="2953"/>
                </a:cubicBezTo>
                <a:cubicBezTo>
                  <a:pt x="2294" y="2953"/>
                  <a:pt x="2953" y="2293"/>
                  <a:pt x="2953" y="1484"/>
                </a:cubicBezTo>
                <a:cubicBezTo>
                  <a:pt x="2953" y="660"/>
                  <a:pt x="2294" y="1"/>
                  <a:pt x="148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6" name="Google Shape;1266;p55"/>
          <p:cNvSpPr/>
          <p:nvPr/>
        </p:nvSpPr>
        <p:spPr>
          <a:xfrm>
            <a:off x="9952697" y="4481281"/>
            <a:ext cx="156568" cy="155692"/>
          </a:xfrm>
          <a:custGeom>
            <a:avLst/>
            <a:gdLst/>
            <a:ahLst/>
            <a:cxnLst/>
            <a:rect l="l" t="t" r="r" b="b"/>
            <a:pathLst>
              <a:path w="2953" h="2938" extrusionOk="0">
                <a:moveTo>
                  <a:pt x="1484" y="0"/>
                </a:moveTo>
                <a:cubicBezTo>
                  <a:pt x="660" y="0"/>
                  <a:pt x="0" y="660"/>
                  <a:pt x="0" y="1469"/>
                </a:cubicBezTo>
                <a:cubicBezTo>
                  <a:pt x="0" y="2278"/>
                  <a:pt x="660" y="2938"/>
                  <a:pt x="1484" y="2938"/>
                </a:cubicBezTo>
                <a:cubicBezTo>
                  <a:pt x="2293" y="2938"/>
                  <a:pt x="2953" y="2278"/>
                  <a:pt x="2953" y="1469"/>
                </a:cubicBezTo>
                <a:cubicBezTo>
                  <a:pt x="2953" y="660"/>
                  <a:pt x="2293" y="0"/>
                  <a:pt x="148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67" name="Google Shape;1267;p55"/>
          <p:cNvGrpSpPr/>
          <p:nvPr/>
        </p:nvGrpSpPr>
        <p:grpSpPr>
          <a:xfrm rot="8100972">
            <a:off x="1281498" y="6390371"/>
            <a:ext cx="246271" cy="199413"/>
            <a:chOff x="-4956421" y="3617906"/>
            <a:chExt cx="246274" cy="199415"/>
          </a:xfrm>
        </p:grpSpPr>
        <p:sp>
          <p:nvSpPr>
            <p:cNvPr id="1268" name="Google Shape;1268;p55"/>
            <p:cNvSpPr/>
            <p:nvPr/>
          </p:nvSpPr>
          <p:spPr>
            <a:xfrm>
              <a:off x="-4866679" y="3660789"/>
              <a:ext cx="156531" cy="156531"/>
            </a:xfrm>
            <a:custGeom>
              <a:avLst/>
              <a:gdLst/>
              <a:ahLst/>
              <a:cxnLst/>
              <a:rect l="l" t="t" r="r" b="b"/>
              <a:pathLst>
                <a:path w="2953" h="2953" extrusionOk="0">
                  <a:moveTo>
                    <a:pt x="1484" y="0"/>
                  </a:moveTo>
                  <a:cubicBezTo>
                    <a:pt x="660" y="0"/>
                    <a:pt x="1" y="660"/>
                    <a:pt x="1" y="1484"/>
                  </a:cubicBezTo>
                  <a:cubicBezTo>
                    <a:pt x="1" y="2293"/>
                    <a:pt x="660" y="2953"/>
                    <a:pt x="1484" y="2953"/>
                  </a:cubicBezTo>
                  <a:cubicBezTo>
                    <a:pt x="2294" y="2953"/>
                    <a:pt x="2953" y="2293"/>
                    <a:pt x="2953" y="1484"/>
                  </a:cubicBezTo>
                  <a:cubicBezTo>
                    <a:pt x="2953" y="660"/>
                    <a:pt x="2294" y="0"/>
                    <a:pt x="1484" y="0"/>
                  </a:cubicBezTo>
                  <a:close/>
                </a:path>
              </a:pathLst>
            </a:custGeom>
            <a:solidFill>
              <a:srgbClr val="8D75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55"/>
            <p:cNvSpPr/>
            <p:nvPr/>
          </p:nvSpPr>
          <p:spPr>
            <a:xfrm>
              <a:off x="-4956421" y="3617906"/>
              <a:ext cx="155736" cy="155736"/>
            </a:xfrm>
            <a:custGeom>
              <a:avLst/>
              <a:gdLst/>
              <a:ahLst/>
              <a:cxnLst/>
              <a:rect l="l" t="t" r="r" b="b"/>
              <a:pathLst>
                <a:path w="2938" h="2938" extrusionOk="0">
                  <a:moveTo>
                    <a:pt x="1469" y="0"/>
                  </a:moveTo>
                  <a:cubicBezTo>
                    <a:pt x="660" y="0"/>
                    <a:pt x="0" y="660"/>
                    <a:pt x="0" y="1469"/>
                  </a:cubicBezTo>
                  <a:cubicBezTo>
                    <a:pt x="0" y="2278"/>
                    <a:pt x="660" y="2938"/>
                    <a:pt x="1469" y="2938"/>
                  </a:cubicBezTo>
                  <a:cubicBezTo>
                    <a:pt x="2278" y="2938"/>
                    <a:pt x="2938" y="2278"/>
                    <a:pt x="2938" y="1469"/>
                  </a:cubicBezTo>
                  <a:cubicBezTo>
                    <a:pt x="2938" y="660"/>
                    <a:pt x="2278" y="0"/>
                    <a:pt x="14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10" name="Picture 10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43" t="44221" r="33259" b="49940"/>
          <a:stretch/>
        </p:blipFill>
        <p:spPr>
          <a:xfrm>
            <a:off x="536087" y="3734488"/>
            <a:ext cx="4091553" cy="774915"/>
          </a:xfrm>
          <a:prstGeom prst="rect">
            <a:avLst/>
          </a:prstGeom>
        </p:spPr>
      </p:pic>
      <p:pic>
        <p:nvPicPr>
          <p:cNvPr id="111" name="Picture 1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43" t="32232" r="33259" b="55865"/>
          <a:stretch/>
        </p:blipFill>
        <p:spPr>
          <a:xfrm>
            <a:off x="536090" y="2154932"/>
            <a:ext cx="4091553" cy="1579556"/>
          </a:xfrm>
          <a:prstGeom prst="rect">
            <a:avLst/>
          </a:prstGeom>
        </p:spPr>
      </p:pic>
      <p:pic>
        <p:nvPicPr>
          <p:cNvPr id="112" name="Picture 1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43" t="44485" r="58863" b="50026"/>
          <a:stretch/>
        </p:blipFill>
        <p:spPr>
          <a:xfrm>
            <a:off x="536090" y="3722294"/>
            <a:ext cx="1153225" cy="728420"/>
          </a:xfrm>
          <a:prstGeom prst="rect">
            <a:avLst/>
          </a:prstGeom>
        </p:spPr>
      </p:pic>
      <p:pic>
        <p:nvPicPr>
          <p:cNvPr id="113" name="Picture 1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42" t="50251" r="32860" b="38190"/>
          <a:stretch/>
        </p:blipFill>
        <p:spPr>
          <a:xfrm>
            <a:off x="567086" y="4450714"/>
            <a:ext cx="4091553" cy="1533952"/>
          </a:xfrm>
          <a:prstGeom prst="rect">
            <a:avLst/>
          </a:prstGeom>
        </p:spPr>
      </p:pic>
      <p:pic>
        <p:nvPicPr>
          <p:cNvPr id="114" name="Picture 11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43" t="44221" r="33259" b="49940"/>
          <a:stretch/>
        </p:blipFill>
        <p:spPr>
          <a:xfrm>
            <a:off x="5362499" y="3734488"/>
            <a:ext cx="4091553" cy="774915"/>
          </a:xfrm>
          <a:prstGeom prst="rect">
            <a:avLst/>
          </a:prstGeom>
        </p:spPr>
      </p:pic>
      <p:pic>
        <p:nvPicPr>
          <p:cNvPr id="115" name="Picture 1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43" t="32232" r="33259" b="55865"/>
          <a:stretch/>
        </p:blipFill>
        <p:spPr>
          <a:xfrm>
            <a:off x="5362502" y="2154932"/>
            <a:ext cx="4091553" cy="1579556"/>
          </a:xfrm>
          <a:prstGeom prst="rect">
            <a:avLst/>
          </a:prstGeom>
        </p:spPr>
      </p:pic>
      <p:pic>
        <p:nvPicPr>
          <p:cNvPr id="116" name="Picture 11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43" t="44485" r="58863" b="50026"/>
          <a:stretch/>
        </p:blipFill>
        <p:spPr>
          <a:xfrm>
            <a:off x="5362502" y="3722294"/>
            <a:ext cx="1153225" cy="728420"/>
          </a:xfrm>
          <a:prstGeom prst="rect">
            <a:avLst/>
          </a:prstGeom>
        </p:spPr>
      </p:pic>
      <p:pic>
        <p:nvPicPr>
          <p:cNvPr id="117" name="Picture 11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42" t="50251" r="32860" b="38190"/>
          <a:stretch/>
        </p:blipFill>
        <p:spPr>
          <a:xfrm>
            <a:off x="5393498" y="4450714"/>
            <a:ext cx="4091553" cy="1533952"/>
          </a:xfrm>
          <a:prstGeom prst="rect">
            <a:avLst/>
          </a:prstGeom>
        </p:spPr>
      </p:pic>
      <p:pic>
        <p:nvPicPr>
          <p:cNvPr id="118" name="Picture 117"/>
          <p:cNvPicPr>
            <a:picLocks noChangeAspect="1"/>
          </p:cNvPicPr>
          <p:nvPr/>
        </p:nvPicPr>
        <p:blipFill rotWithShape="1">
          <a:blip r:embed="rId10"/>
          <a:srcRect r="46735"/>
          <a:stretch/>
        </p:blipFill>
        <p:spPr>
          <a:xfrm>
            <a:off x="6189937" y="1055921"/>
            <a:ext cx="1367811" cy="1160324"/>
          </a:xfrm>
          <a:prstGeom prst="rect">
            <a:avLst/>
          </a:prstGeom>
        </p:spPr>
      </p:pic>
      <p:pic>
        <p:nvPicPr>
          <p:cNvPr id="119" name="Picture 118"/>
          <p:cNvPicPr>
            <a:picLocks noChangeAspect="1"/>
          </p:cNvPicPr>
          <p:nvPr/>
        </p:nvPicPr>
        <p:blipFill rotWithShape="1">
          <a:blip r:embed="rId10"/>
          <a:srcRect l="52058"/>
          <a:stretch/>
        </p:blipFill>
        <p:spPr>
          <a:xfrm>
            <a:off x="7549016" y="1055921"/>
            <a:ext cx="1231117" cy="1160324"/>
          </a:xfrm>
          <a:prstGeom prst="rect">
            <a:avLst/>
          </a:prstGeom>
        </p:spPr>
      </p:pic>
      <p:pic>
        <p:nvPicPr>
          <p:cNvPr id="2" name="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442707" y="322470"/>
            <a:ext cx="609600" cy="609600"/>
          </a:xfrm>
          <a:prstGeom prst="rect">
            <a:avLst/>
          </a:prstGeom>
        </p:spPr>
      </p:pic>
      <p:pic>
        <p:nvPicPr>
          <p:cNvPr id="3" name="Giố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332172" y="1154250"/>
            <a:ext cx="609600" cy="609600"/>
          </a:xfrm>
          <a:prstGeom prst="rect">
            <a:avLst/>
          </a:prstGeom>
        </p:spPr>
      </p:pic>
      <p:pic>
        <p:nvPicPr>
          <p:cNvPr id="4" name="Khác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95895" y="1986030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2"/>
          <a:srcRect l="10699" r="10446"/>
          <a:stretch/>
        </p:blipFill>
        <p:spPr>
          <a:xfrm>
            <a:off x="-1" y="-1"/>
            <a:ext cx="10691813" cy="75596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8000"/>
    </mc:Choice>
    <mc:Fallback>
      <p:transition spd="slow" advClick="0" advTm="3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808"/>
                            </p:stCondLst>
                            <p:childTnLst>
                              <p:par>
                                <p:cTn id="8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9808"/>
                            </p:stCondLst>
                            <p:childTnLst>
                              <p:par>
                                <p:cTn id="12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308"/>
                            </p:stCondLst>
                            <p:childTnLst>
                              <p:par>
                                <p:cTn id="16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808"/>
                            </p:stCondLst>
                            <p:childTnLst>
                              <p:par>
                                <p:cTn id="20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308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808"/>
                            </p:stCondLst>
                            <p:childTnLst>
                              <p:par>
                                <p:cTn id="29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308"/>
                            </p:stCondLst>
                            <p:childTnLst>
                              <p:par>
                                <p:cTn id="33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808"/>
                            </p:stCondLst>
                            <p:childTnLst>
                              <p:par>
                                <p:cTn id="37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308"/>
                            </p:stCondLst>
                            <p:childTnLst>
                              <p:par>
                                <p:cTn id="4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3808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1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1914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1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3114"/>
                            </p:stCondLst>
                            <p:childTnLst>
                              <p:par>
                                <p:cTn id="52" presetID="14" presetClass="entr" presetSubtype="5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4" dur="1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7124"/>
                            </p:stCondLst>
                            <p:childTnLst>
                              <p:par>
                                <p:cTn id="56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52"/>
          <p:cNvSpPr/>
          <p:nvPr/>
        </p:nvSpPr>
        <p:spPr>
          <a:xfrm rot="1089223">
            <a:off x="8747414" y="5951641"/>
            <a:ext cx="2627161" cy="1967186"/>
          </a:xfrm>
          <a:custGeom>
            <a:avLst/>
            <a:gdLst/>
            <a:ahLst/>
            <a:cxnLst/>
            <a:rect l="l" t="t" r="r" b="b"/>
            <a:pathLst>
              <a:path w="18080" h="16646" extrusionOk="0">
                <a:moveTo>
                  <a:pt x="6571" y="0"/>
                </a:moveTo>
                <a:lnTo>
                  <a:pt x="5471" y="4904"/>
                </a:lnTo>
                <a:lnTo>
                  <a:pt x="133" y="4771"/>
                </a:lnTo>
                <a:lnTo>
                  <a:pt x="133" y="4771"/>
                </a:lnTo>
                <a:lnTo>
                  <a:pt x="3036" y="8273"/>
                </a:lnTo>
                <a:lnTo>
                  <a:pt x="0" y="13143"/>
                </a:lnTo>
                <a:lnTo>
                  <a:pt x="0" y="13143"/>
                </a:lnTo>
                <a:lnTo>
                  <a:pt x="4904" y="11575"/>
                </a:lnTo>
                <a:lnTo>
                  <a:pt x="6171" y="16646"/>
                </a:lnTo>
                <a:lnTo>
                  <a:pt x="7872" y="12443"/>
                </a:lnTo>
                <a:lnTo>
                  <a:pt x="12742" y="15845"/>
                </a:lnTo>
                <a:lnTo>
                  <a:pt x="12109" y="9674"/>
                </a:lnTo>
                <a:lnTo>
                  <a:pt x="18080" y="7506"/>
                </a:lnTo>
                <a:lnTo>
                  <a:pt x="11275" y="6172"/>
                </a:lnTo>
                <a:lnTo>
                  <a:pt x="14377" y="2569"/>
                </a:lnTo>
                <a:lnTo>
                  <a:pt x="8873" y="4037"/>
                </a:lnTo>
                <a:lnTo>
                  <a:pt x="657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1" name="Google Shape;801;p52"/>
          <p:cNvSpPr/>
          <p:nvPr/>
        </p:nvSpPr>
        <p:spPr>
          <a:xfrm>
            <a:off x="1298386" y="1301207"/>
            <a:ext cx="302979" cy="323709"/>
          </a:xfrm>
          <a:custGeom>
            <a:avLst/>
            <a:gdLst/>
            <a:ahLst/>
            <a:cxnLst/>
            <a:rect l="l" t="t" r="r" b="b"/>
            <a:pathLst>
              <a:path w="3537" h="3779" extrusionOk="0">
                <a:moveTo>
                  <a:pt x="1785" y="1"/>
                </a:moveTo>
                <a:cubicBezTo>
                  <a:pt x="1701" y="1"/>
                  <a:pt x="1618" y="42"/>
                  <a:pt x="1601" y="126"/>
                </a:cubicBezTo>
                <a:lnTo>
                  <a:pt x="1468" y="926"/>
                </a:lnTo>
                <a:cubicBezTo>
                  <a:pt x="1401" y="1193"/>
                  <a:pt x="1234" y="1427"/>
                  <a:pt x="968" y="1527"/>
                </a:cubicBezTo>
                <a:lnTo>
                  <a:pt x="200" y="1693"/>
                </a:lnTo>
                <a:cubicBezTo>
                  <a:pt x="0" y="1760"/>
                  <a:pt x="0" y="2027"/>
                  <a:pt x="200" y="2060"/>
                </a:cubicBezTo>
                <a:lnTo>
                  <a:pt x="968" y="2260"/>
                </a:lnTo>
                <a:cubicBezTo>
                  <a:pt x="1201" y="2327"/>
                  <a:pt x="1401" y="2561"/>
                  <a:pt x="1468" y="2861"/>
                </a:cubicBezTo>
                <a:lnTo>
                  <a:pt x="1601" y="3628"/>
                </a:lnTo>
                <a:cubicBezTo>
                  <a:pt x="1618" y="3728"/>
                  <a:pt x="1693" y="3778"/>
                  <a:pt x="1768" y="3778"/>
                </a:cubicBezTo>
                <a:cubicBezTo>
                  <a:pt x="1843" y="3778"/>
                  <a:pt x="1918" y="3728"/>
                  <a:pt x="1935" y="3628"/>
                </a:cubicBezTo>
                <a:lnTo>
                  <a:pt x="2102" y="2761"/>
                </a:lnTo>
                <a:cubicBezTo>
                  <a:pt x="2135" y="2527"/>
                  <a:pt x="2302" y="2361"/>
                  <a:pt x="2535" y="2260"/>
                </a:cubicBezTo>
                <a:lnTo>
                  <a:pt x="3369" y="2060"/>
                </a:lnTo>
                <a:cubicBezTo>
                  <a:pt x="3536" y="2027"/>
                  <a:pt x="3536" y="1760"/>
                  <a:pt x="3369" y="1693"/>
                </a:cubicBezTo>
                <a:lnTo>
                  <a:pt x="2535" y="1493"/>
                </a:lnTo>
                <a:cubicBezTo>
                  <a:pt x="2302" y="1427"/>
                  <a:pt x="2168" y="1226"/>
                  <a:pt x="2135" y="993"/>
                </a:cubicBezTo>
                <a:lnTo>
                  <a:pt x="1968" y="126"/>
                </a:lnTo>
                <a:cubicBezTo>
                  <a:pt x="1952" y="42"/>
                  <a:pt x="1868" y="1"/>
                  <a:pt x="178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2" name="Google Shape;802;p52"/>
          <p:cNvSpPr/>
          <p:nvPr/>
        </p:nvSpPr>
        <p:spPr>
          <a:xfrm>
            <a:off x="9340995" y="2232783"/>
            <a:ext cx="302979" cy="325851"/>
          </a:xfrm>
          <a:custGeom>
            <a:avLst/>
            <a:gdLst/>
            <a:ahLst/>
            <a:cxnLst/>
            <a:rect l="l" t="t" r="r" b="b"/>
            <a:pathLst>
              <a:path w="3537" h="3804" extrusionOk="0">
                <a:moveTo>
                  <a:pt x="1756" y="0"/>
                </a:moveTo>
                <a:cubicBezTo>
                  <a:pt x="1676" y="0"/>
                  <a:pt x="1601" y="50"/>
                  <a:pt x="1601" y="151"/>
                </a:cubicBezTo>
                <a:lnTo>
                  <a:pt x="1435" y="951"/>
                </a:lnTo>
                <a:cubicBezTo>
                  <a:pt x="1401" y="1218"/>
                  <a:pt x="1201" y="1451"/>
                  <a:pt x="934" y="1518"/>
                </a:cubicBezTo>
                <a:lnTo>
                  <a:pt x="167" y="1718"/>
                </a:lnTo>
                <a:cubicBezTo>
                  <a:pt x="0" y="1785"/>
                  <a:pt x="0" y="2052"/>
                  <a:pt x="167" y="2085"/>
                </a:cubicBezTo>
                <a:lnTo>
                  <a:pt x="934" y="2285"/>
                </a:lnTo>
                <a:cubicBezTo>
                  <a:pt x="1201" y="2352"/>
                  <a:pt x="1368" y="2586"/>
                  <a:pt x="1435" y="2852"/>
                </a:cubicBezTo>
                <a:lnTo>
                  <a:pt x="1568" y="3653"/>
                </a:lnTo>
                <a:cubicBezTo>
                  <a:pt x="1585" y="3753"/>
                  <a:pt x="1668" y="3803"/>
                  <a:pt x="1751" y="3803"/>
                </a:cubicBezTo>
                <a:cubicBezTo>
                  <a:pt x="1835" y="3803"/>
                  <a:pt x="1918" y="3753"/>
                  <a:pt x="1935" y="3653"/>
                </a:cubicBezTo>
                <a:lnTo>
                  <a:pt x="2102" y="2786"/>
                </a:lnTo>
                <a:cubicBezTo>
                  <a:pt x="2135" y="2552"/>
                  <a:pt x="2269" y="2352"/>
                  <a:pt x="2502" y="2285"/>
                </a:cubicBezTo>
                <a:lnTo>
                  <a:pt x="3336" y="2085"/>
                </a:lnTo>
                <a:cubicBezTo>
                  <a:pt x="3503" y="2052"/>
                  <a:pt x="3536" y="1785"/>
                  <a:pt x="3336" y="1718"/>
                </a:cubicBezTo>
                <a:lnTo>
                  <a:pt x="2502" y="1518"/>
                </a:lnTo>
                <a:cubicBezTo>
                  <a:pt x="2269" y="1451"/>
                  <a:pt x="2135" y="1251"/>
                  <a:pt x="2102" y="1018"/>
                </a:cubicBezTo>
                <a:lnTo>
                  <a:pt x="1935" y="151"/>
                </a:lnTo>
                <a:cubicBezTo>
                  <a:pt x="1918" y="50"/>
                  <a:pt x="1835" y="0"/>
                  <a:pt x="17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3" name="Google Shape;803;p52"/>
          <p:cNvSpPr/>
          <p:nvPr/>
        </p:nvSpPr>
        <p:spPr>
          <a:xfrm>
            <a:off x="7370269" y="783937"/>
            <a:ext cx="302979" cy="325765"/>
          </a:xfrm>
          <a:custGeom>
            <a:avLst/>
            <a:gdLst/>
            <a:ahLst/>
            <a:cxnLst/>
            <a:rect l="l" t="t" r="r" b="b"/>
            <a:pathLst>
              <a:path w="3537" h="3803" extrusionOk="0">
                <a:moveTo>
                  <a:pt x="1769" y="0"/>
                </a:moveTo>
                <a:cubicBezTo>
                  <a:pt x="1694" y="0"/>
                  <a:pt x="1619" y="50"/>
                  <a:pt x="1602" y="150"/>
                </a:cubicBezTo>
                <a:lnTo>
                  <a:pt x="1435" y="951"/>
                </a:lnTo>
                <a:cubicBezTo>
                  <a:pt x="1402" y="1218"/>
                  <a:pt x="1202" y="1451"/>
                  <a:pt x="935" y="1518"/>
                </a:cubicBezTo>
                <a:lnTo>
                  <a:pt x="168" y="1718"/>
                </a:lnTo>
                <a:cubicBezTo>
                  <a:pt x="1" y="1785"/>
                  <a:pt x="1" y="2018"/>
                  <a:pt x="168" y="2085"/>
                </a:cubicBezTo>
                <a:lnTo>
                  <a:pt x="935" y="2285"/>
                </a:lnTo>
                <a:cubicBezTo>
                  <a:pt x="1202" y="2352"/>
                  <a:pt x="1402" y="2585"/>
                  <a:pt x="1435" y="2852"/>
                </a:cubicBezTo>
                <a:lnTo>
                  <a:pt x="1602" y="3653"/>
                </a:lnTo>
                <a:cubicBezTo>
                  <a:pt x="1602" y="3753"/>
                  <a:pt x="1677" y="3803"/>
                  <a:pt x="1756" y="3803"/>
                </a:cubicBezTo>
                <a:cubicBezTo>
                  <a:pt x="1835" y="3803"/>
                  <a:pt x="1919" y="3753"/>
                  <a:pt x="1935" y="3653"/>
                </a:cubicBezTo>
                <a:lnTo>
                  <a:pt x="2102" y="2785"/>
                </a:lnTo>
                <a:cubicBezTo>
                  <a:pt x="2136" y="2552"/>
                  <a:pt x="2269" y="2352"/>
                  <a:pt x="2503" y="2285"/>
                </a:cubicBezTo>
                <a:lnTo>
                  <a:pt x="3336" y="2085"/>
                </a:lnTo>
                <a:cubicBezTo>
                  <a:pt x="3537" y="2018"/>
                  <a:pt x="3537" y="1785"/>
                  <a:pt x="3336" y="1718"/>
                </a:cubicBezTo>
                <a:lnTo>
                  <a:pt x="2503" y="1518"/>
                </a:lnTo>
                <a:cubicBezTo>
                  <a:pt x="2302" y="1451"/>
                  <a:pt x="2136" y="1251"/>
                  <a:pt x="2102" y="1017"/>
                </a:cubicBezTo>
                <a:lnTo>
                  <a:pt x="1935" y="150"/>
                </a:lnTo>
                <a:cubicBezTo>
                  <a:pt x="1919" y="50"/>
                  <a:pt x="1844" y="0"/>
                  <a:pt x="176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4" name="Google Shape;804;p52"/>
          <p:cNvSpPr/>
          <p:nvPr/>
        </p:nvSpPr>
        <p:spPr>
          <a:xfrm>
            <a:off x="2499973" y="727337"/>
            <a:ext cx="185797" cy="192992"/>
          </a:xfrm>
          <a:custGeom>
            <a:avLst/>
            <a:gdLst/>
            <a:ahLst/>
            <a:cxnLst/>
            <a:rect l="l" t="t" r="r" b="b"/>
            <a:pathLst>
              <a:path w="2169" h="2253" extrusionOk="0">
                <a:moveTo>
                  <a:pt x="1081" y="1"/>
                </a:moveTo>
                <a:cubicBezTo>
                  <a:pt x="1035" y="1"/>
                  <a:pt x="985" y="26"/>
                  <a:pt x="968" y="76"/>
                </a:cubicBezTo>
                <a:lnTo>
                  <a:pt x="868" y="543"/>
                </a:lnTo>
                <a:cubicBezTo>
                  <a:pt x="868" y="710"/>
                  <a:pt x="735" y="843"/>
                  <a:pt x="568" y="910"/>
                </a:cubicBezTo>
                <a:lnTo>
                  <a:pt x="134" y="1010"/>
                </a:lnTo>
                <a:cubicBezTo>
                  <a:pt x="1" y="1043"/>
                  <a:pt x="1" y="1210"/>
                  <a:pt x="134" y="1243"/>
                </a:cubicBezTo>
                <a:lnTo>
                  <a:pt x="568" y="1343"/>
                </a:lnTo>
                <a:cubicBezTo>
                  <a:pt x="735" y="1377"/>
                  <a:pt x="868" y="1510"/>
                  <a:pt x="868" y="1710"/>
                </a:cubicBezTo>
                <a:lnTo>
                  <a:pt x="968" y="2177"/>
                </a:lnTo>
                <a:cubicBezTo>
                  <a:pt x="985" y="2227"/>
                  <a:pt x="1035" y="2252"/>
                  <a:pt x="1081" y="2252"/>
                </a:cubicBezTo>
                <a:cubicBezTo>
                  <a:pt x="1127" y="2252"/>
                  <a:pt x="1168" y="2227"/>
                  <a:pt x="1168" y="2177"/>
                </a:cubicBezTo>
                <a:lnTo>
                  <a:pt x="1268" y="1644"/>
                </a:lnTo>
                <a:cubicBezTo>
                  <a:pt x="1302" y="1510"/>
                  <a:pt x="1402" y="1410"/>
                  <a:pt x="1535" y="1343"/>
                </a:cubicBezTo>
                <a:lnTo>
                  <a:pt x="2035" y="1243"/>
                </a:lnTo>
                <a:cubicBezTo>
                  <a:pt x="2169" y="1243"/>
                  <a:pt x="2169" y="1010"/>
                  <a:pt x="2035" y="1010"/>
                </a:cubicBezTo>
                <a:lnTo>
                  <a:pt x="1535" y="876"/>
                </a:lnTo>
                <a:cubicBezTo>
                  <a:pt x="1402" y="843"/>
                  <a:pt x="1302" y="743"/>
                  <a:pt x="1268" y="576"/>
                </a:cubicBezTo>
                <a:lnTo>
                  <a:pt x="1168" y="76"/>
                </a:lnTo>
                <a:cubicBezTo>
                  <a:pt x="1168" y="26"/>
                  <a:pt x="1127" y="1"/>
                  <a:pt x="108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5" name="Google Shape;805;p52"/>
          <p:cNvSpPr/>
          <p:nvPr/>
        </p:nvSpPr>
        <p:spPr>
          <a:xfrm>
            <a:off x="720834" y="3927038"/>
            <a:ext cx="182970" cy="194363"/>
          </a:xfrm>
          <a:custGeom>
            <a:avLst/>
            <a:gdLst/>
            <a:ahLst/>
            <a:cxnLst/>
            <a:rect l="l" t="t" r="r" b="b"/>
            <a:pathLst>
              <a:path w="2136" h="2269" extrusionOk="0">
                <a:moveTo>
                  <a:pt x="1051" y="0"/>
                </a:moveTo>
                <a:cubicBezTo>
                  <a:pt x="1001" y="0"/>
                  <a:pt x="951" y="34"/>
                  <a:pt x="935" y="100"/>
                </a:cubicBezTo>
                <a:lnTo>
                  <a:pt x="868" y="567"/>
                </a:lnTo>
                <a:cubicBezTo>
                  <a:pt x="835" y="734"/>
                  <a:pt x="735" y="868"/>
                  <a:pt x="568" y="901"/>
                </a:cubicBezTo>
                <a:lnTo>
                  <a:pt x="101" y="1034"/>
                </a:lnTo>
                <a:cubicBezTo>
                  <a:pt x="1" y="1034"/>
                  <a:pt x="1" y="1201"/>
                  <a:pt x="101" y="1235"/>
                </a:cubicBezTo>
                <a:lnTo>
                  <a:pt x="568" y="1368"/>
                </a:lnTo>
                <a:cubicBezTo>
                  <a:pt x="735" y="1401"/>
                  <a:pt x="835" y="1535"/>
                  <a:pt x="868" y="1702"/>
                </a:cubicBezTo>
                <a:lnTo>
                  <a:pt x="935" y="2169"/>
                </a:lnTo>
                <a:cubicBezTo>
                  <a:pt x="951" y="2235"/>
                  <a:pt x="1001" y="2269"/>
                  <a:pt x="1051" y="2269"/>
                </a:cubicBezTo>
                <a:cubicBezTo>
                  <a:pt x="1101" y="2269"/>
                  <a:pt x="1151" y="2235"/>
                  <a:pt x="1168" y="2169"/>
                </a:cubicBezTo>
                <a:lnTo>
                  <a:pt x="1268" y="1668"/>
                </a:lnTo>
                <a:cubicBezTo>
                  <a:pt x="1268" y="1535"/>
                  <a:pt x="1368" y="1401"/>
                  <a:pt x="1502" y="1368"/>
                </a:cubicBezTo>
                <a:lnTo>
                  <a:pt x="2002" y="1235"/>
                </a:lnTo>
                <a:cubicBezTo>
                  <a:pt x="2136" y="1235"/>
                  <a:pt x="2136" y="1034"/>
                  <a:pt x="2002" y="1034"/>
                </a:cubicBezTo>
                <a:lnTo>
                  <a:pt x="1502" y="901"/>
                </a:lnTo>
                <a:cubicBezTo>
                  <a:pt x="1368" y="868"/>
                  <a:pt x="1268" y="734"/>
                  <a:pt x="1268" y="601"/>
                </a:cubicBezTo>
                <a:lnTo>
                  <a:pt x="1168" y="100"/>
                </a:lnTo>
                <a:cubicBezTo>
                  <a:pt x="1151" y="34"/>
                  <a:pt x="1101" y="0"/>
                  <a:pt x="10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6" name="Google Shape;806;p52"/>
          <p:cNvSpPr/>
          <p:nvPr/>
        </p:nvSpPr>
        <p:spPr>
          <a:xfrm>
            <a:off x="1771871" y="1042712"/>
            <a:ext cx="1248751" cy="636625"/>
          </a:xfrm>
          <a:custGeom>
            <a:avLst/>
            <a:gdLst/>
            <a:ahLst/>
            <a:cxnLst/>
            <a:rect l="l" t="t" r="r" b="b"/>
            <a:pathLst>
              <a:path w="14578" h="7432" extrusionOk="0">
                <a:moveTo>
                  <a:pt x="7677" y="1"/>
                </a:moveTo>
                <a:cubicBezTo>
                  <a:pt x="7550" y="1"/>
                  <a:pt x="7415" y="9"/>
                  <a:pt x="7272" y="27"/>
                </a:cubicBezTo>
                <a:cubicBezTo>
                  <a:pt x="5071" y="294"/>
                  <a:pt x="5304" y="2528"/>
                  <a:pt x="5304" y="2528"/>
                </a:cubicBezTo>
                <a:cubicBezTo>
                  <a:pt x="5304" y="2528"/>
                  <a:pt x="4835" y="1853"/>
                  <a:pt x="3925" y="1853"/>
                </a:cubicBezTo>
                <a:cubicBezTo>
                  <a:pt x="3622" y="1853"/>
                  <a:pt x="3270" y="1928"/>
                  <a:pt x="2869" y="2128"/>
                </a:cubicBezTo>
                <a:cubicBezTo>
                  <a:pt x="1602" y="2795"/>
                  <a:pt x="2069" y="4663"/>
                  <a:pt x="2069" y="4663"/>
                </a:cubicBezTo>
                <a:cubicBezTo>
                  <a:pt x="1" y="5397"/>
                  <a:pt x="801" y="7432"/>
                  <a:pt x="801" y="7432"/>
                </a:cubicBezTo>
                <a:lnTo>
                  <a:pt x="13677" y="7332"/>
                </a:lnTo>
                <a:cubicBezTo>
                  <a:pt x="14578" y="5230"/>
                  <a:pt x="12309" y="4497"/>
                  <a:pt x="12309" y="4497"/>
                </a:cubicBezTo>
                <a:cubicBezTo>
                  <a:pt x="12309" y="4497"/>
                  <a:pt x="12810" y="3596"/>
                  <a:pt x="11776" y="2662"/>
                </a:cubicBezTo>
                <a:cubicBezTo>
                  <a:pt x="11533" y="2431"/>
                  <a:pt x="11219" y="2355"/>
                  <a:pt x="10919" y="2355"/>
                </a:cubicBezTo>
                <a:cubicBezTo>
                  <a:pt x="10440" y="2355"/>
                  <a:pt x="9998" y="2550"/>
                  <a:pt x="9946" y="2615"/>
                </a:cubicBezTo>
                <a:lnTo>
                  <a:pt x="9946" y="2615"/>
                </a:lnTo>
                <a:cubicBezTo>
                  <a:pt x="9966" y="2401"/>
                  <a:pt x="9847" y="1"/>
                  <a:pt x="76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7" name="Google Shape;807;p52"/>
          <p:cNvSpPr/>
          <p:nvPr/>
        </p:nvSpPr>
        <p:spPr>
          <a:xfrm>
            <a:off x="9255234" y="4460438"/>
            <a:ext cx="182970" cy="194363"/>
          </a:xfrm>
          <a:custGeom>
            <a:avLst/>
            <a:gdLst/>
            <a:ahLst/>
            <a:cxnLst/>
            <a:rect l="l" t="t" r="r" b="b"/>
            <a:pathLst>
              <a:path w="2136" h="2269" extrusionOk="0">
                <a:moveTo>
                  <a:pt x="1051" y="0"/>
                </a:moveTo>
                <a:cubicBezTo>
                  <a:pt x="1001" y="0"/>
                  <a:pt x="951" y="34"/>
                  <a:pt x="935" y="100"/>
                </a:cubicBezTo>
                <a:lnTo>
                  <a:pt x="868" y="567"/>
                </a:lnTo>
                <a:cubicBezTo>
                  <a:pt x="835" y="734"/>
                  <a:pt x="735" y="868"/>
                  <a:pt x="568" y="901"/>
                </a:cubicBezTo>
                <a:lnTo>
                  <a:pt x="101" y="1034"/>
                </a:lnTo>
                <a:cubicBezTo>
                  <a:pt x="1" y="1034"/>
                  <a:pt x="1" y="1201"/>
                  <a:pt x="101" y="1235"/>
                </a:cubicBezTo>
                <a:lnTo>
                  <a:pt x="568" y="1368"/>
                </a:lnTo>
                <a:cubicBezTo>
                  <a:pt x="735" y="1401"/>
                  <a:pt x="835" y="1535"/>
                  <a:pt x="868" y="1702"/>
                </a:cubicBezTo>
                <a:lnTo>
                  <a:pt x="935" y="2169"/>
                </a:lnTo>
                <a:cubicBezTo>
                  <a:pt x="951" y="2235"/>
                  <a:pt x="1001" y="2269"/>
                  <a:pt x="1051" y="2269"/>
                </a:cubicBezTo>
                <a:cubicBezTo>
                  <a:pt x="1101" y="2269"/>
                  <a:pt x="1151" y="2235"/>
                  <a:pt x="1168" y="2169"/>
                </a:cubicBezTo>
                <a:lnTo>
                  <a:pt x="1268" y="1668"/>
                </a:lnTo>
                <a:cubicBezTo>
                  <a:pt x="1268" y="1535"/>
                  <a:pt x="1368" y="1401"/>
                  <a:pt x="1502" y="1368"/>
                </a:cubicBezTo>
                <a:lnTo>
                  <a:pt x="2002" y="1235"/>
                </a:lnTo>
                <a:cubicBezTo>
                  <a:pt x="2136" y="1235"/>
                  <a:pt x="2136" y="1034"/>
                  <a:pt x="2002" y="1034"/>
                </a:cubicBezTo>
                <a:lnTo>
                  <a:pt x="1502" y="901"/>
                </a:lnTo>
                <a:cubicBezTo>
                  <a:pt x="1368" y="868"/>
                  <a:pt x="1268" y="734"/>
                  <a:pt x="1268" y="601"/>
                </a:cubicBezTo>
                <a:lnTo>
                  <a:pt x="1168" y="100"/>
                </a:lnTo>
                <a:cubicBezTo>
                  <a:pt x="1151" y="34"/>
                  <a:pt x="1101" y="0"/>
                  <a:pt x="10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8" name="Google Shape;808;p52"/>
          <p:cNvSpPr/>
          <p:nvPr/>
        </p:nvSpPr>
        <p:spPr>
          <a:xfrm>
            <a:off x="12132893" y="1401242"/>
            <a:ext cx="156568" cy="156540"/>
          </a:xfrm>
          <a:custGeom>
            <a:avLst/>
            <a:gdLst/>
            <a:ahLst/>
            <a:cxnLst/>
            <a:rect l="l" t="t" r="r" b="b"/>
            <a:pathLst>
              <a:path w="2953" h="2954" extrusionOk="0">
                <a:moveTo>
                  <a:pt x="1469" y="1"/>
                </a:moveTo>
                <a:cubicBezTo>
                  <a:pt x="659" y="1"/>
                  <a:pt x="0" y="660"/>
                  <a:pt x="0" y="1469"/>
                </a:cubicBezTo>
                <a:cubicBezTo>
                  <a:pt x="0" y="2294"/>
                  <a:pt x="659" y="2953"/>
                  <a:pt x="1469" y="2953"/>
                </a:cubicBezTo>
                <a:cubicBezTo>
                  <a:pt x="2293" y="2953"/>
                  <a:pt x="2952" y="2294"/>
                  <a:pt x="2952" y="1469"/>
                </a:cubicBezTo>
                <a:cubicBezTo>
                  <a:pt x="2952" y="660"/>
                  <a:pt x="2293" y="1"/>
                  <a:pt x="14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9" name="Google Shape;809;p52"/>
          <p:cNvSpPr/>
          <p:nvPr/>
        </p:nvSpPr>
        <p:spPr>
          <a:xfrm>
            <a:off x="1178034" y="5755838"/>
            <a:ext cx="182970" cy="194363"/>
          </a:xfrm>
          <a:custGeom>
            <a:avLst/>
            <a:gdLst/>
            <a:ahLst/>
            <a:cxnLst/>
            <a:rect l="l" t="t" r="r" b="b"/>
            <a:pathLst>
              <a:path w="2136" h="2269" extrusionOk="0">
                <a:moveTo>
                  <a:pt x="1051" y="0"/>
                </a:moveTo>
                <a:cubicBezTo>
                  <a:pt x="1001" y="0"/>
                  <a:pt x="951" y="34"/>
                  <a:pt x="935" y="100"/>
                </a:cubicBezTo>
                <a:lnTo>
                  <a:pt x="868" y="567"/>
                </a:lnTo>
                <a:cubicBezTo>
                  <a:pt x="835" y="734"/>
                  <a:pt x="735" y="868"/>
                  <a:pt x="568" y="901"/>
                </a:cubicBezTo>
                <a:lnTo>
                  <a:pt x="101" y="1034"/>
                </a:lnTo>
                <a:cubicBezTo>
                  <a:pt x="1" y="1034"/>
                  <a:pt x="1" y="1201"/>
                  <a:pt x="101" y="1235"/>
                </a:cubicBezTo>
                <a:lnTo>
                  <a:pt x="568" y="1368"/>
                </a:lnTo>
                <a:cubicBezTo>
                  <a:pt x="735" y="1401"/>
                  <a:pt x="835" y="1535"/>
                  <a:pt x="868" y="1702"/>
                </a:cubicBezTo>
                <a:lnTo>
                  <a:pt x="935" y="2169"/>
                </a:lnTo>
                <a:cubicBezTo>
                  <a:pt x="951" y="2235"/>
                  <a:pt x="1001" y="2269"/>
                  <a:pt x="1051" y="2269"/>
                </a:cubicBezTo>
                <a:cubicBezTo>
                  <a:pt x="1101" y="2269"/>
                  <a:pt x="1151" y="2235"/>
                  <a:pt x="1168" y="2169"/>
                </a:cubicBezTo>
                <a:lnTo>
                  <a:pt x="1268" y="1668"/>
                </a:lnTo>
                <a:cubicBezTo>
                  <a:pt x="1268" y="1535"/>
                  <a:pt x="1368" y="1401"/>
                  <a:pt x="1502" y="1368"/>
                </a:cubicBezTo>
                <a:lnTo>
                  <a:pt x="2002" y="1235"/>
                </a:lnTo>
                <a:cubicBezTo>
                  <a:pt x="2136" y="1235"/>
                  <a:pt x="2136" y="1034"/>
                  <a:pt x="2002" y="1034"/>
                </a:cubicBezTo>
                <a:lnTo>
                  <a:pt x="1502" y="901"/>
                </a:lnTo>
                <a:cubicBezTo>
                  <a:pt x="1368" y="868"/>
                  <a:pt x="1268" y="734"/>
                  <a:pt x="1268" y="601"/>
                </a:cubicBezTo>
                <a:lnTo>
                  <a:pt x="1168" y="100"/>
                </a:lnTo>
                <a:cubicBezTo>
                  <a:pt x="1151" y="34"/>
                  <a:pt x="1101" y="0"/>
                  <a:pt x="10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" name="Group 31"/>
          <p:cNvGrpSpPr/>
          <p:nvPr/>
        </p:nvGrpSpPr>
        <p:grpSpPr>
          <a:xfrm>
            <a:off x="1053704" y="347439"/>
            <a:ext cx="3792510" cy="6447919"/>
            <a:chOff x="3567660" y="312643"/>
            <a:chExt cx="3792510" cy="6447919"/>
          </a:xfrm>
        </p:grpSpPr>
        <p:sp>
          <p:nvSpPr>
            <p:cNvPr id="33" name="Rectangle 32"/>
            <p:cNvSpPr/>
            <p:nvPr/>
          </p:nvSpPr>
          <p:spPr>
            <a:xfrm>
              <a:off x="3567660" y="659566"/>
              <a:ext cx="3792510" cy="605602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3717560" y="312643"/>
              <a:ext cx="3575017" cy="644791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1300" b="1" cap="none" spc="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vant" panose="020B7200000000000000" pitchFamily="34" charset="0"/>
                </a:rPr>
                <a:t>e</a:t>
              </a:r>
              <a:endParaRPr lang="en-US" sz="413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5119351" y="347439"/>
            <a:ext cx="3792510" cy="6447919"/>
            <a:chOff x="3567660" y="312643"/>
            <a:chExt cx="3792510" cy="6447919"/>
          </a:xfrm>
        </p:grpSpPr>
        <p:sp>
          <p:nvSpPr>
            <p:cNvPr id="36" name="Rectangle 35"/>
            <p:cNvSpPr/>
            <p:nvPr/>
          </p:nvSpPr>
          <p:spPr>
            <a:xfrm>
              <a:off x="3567660" y="659566"/>
              <a:ext cx="3792510" cy="605602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3717560" y="312643"/>
              <a:ext cx="3575018" cy="644791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1300" b="1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vant" panose="020B7200000000000000" pitchFamily="34" charset="0"/>
                </a:rPr>
                <a:t>ª</a:t>
              </a:r>
              <a:endParaRPr lang="en-US" sz="413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endParaRPr>
            </a:p>
          </p:txBody>
        </p:sp>
      </p:grpSp>
      <p:pic>
        <p:nvPicPr>
          <p:cNvPr id="2" name="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9265" y="69160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1000"/>
    </mc:Choice>
    <mc:Fallback>
      <p:transition spd="slow" advClick="0" advTm="1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5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29"/>
                            </p:stCondLst>
                            <p:childTnLst>
                              <p:par>
                                <p:cTn id="17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5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6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29"/>
                            </p:stCondLst>
                            <p:childTnLst>
                              <p:par>
                                <p:cTn id="21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4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0" name="Google Shape;1130;p54"/>
          <p:cNvGrpSpPr/>
          <p:nvPr/>
        </p:nvGrpSpPr>
        <p:grpSpPr>
          <a:xfrm>
            <a:off x="7039298" y="2670971"/>
            <a:ext cx="3387543" cy="4466563"/>
            <a:chOff x="1077325" y="311375"/>
            <a:chExt cx="1622600" cy="2052275"/>
          </a:xfrm>
        </p:grpSpPr>
        <p:sp>
          <p:nvSpPr>
            <p:cNvPr id="1131" name="Google Shape;1131;p54"/>
            <p:cNvSpPr/>
            <p:nvPr/>
          </p:nvSpPr>
          <p:spPr>
            <a:xfrm>
              <a:off x="1249298" y="989650"/>
              <a:ext cx="1207650" cy="1374000"/>
            </a:xfrm>
            <a:custGeom>
              <a:avLst/>
              <a:gdLst/>
              <a:ahLst/>
              <a:cxnLst/>
              <a:rect l="l" t="t" r="r" b="b"/>
              <a:pathLst>
                <a:path w="48306" h="54960" extrusionOk="0">
                  <a:moveTo>
                    <a:pt x="24134" y="0"/>
                  </a:moveTo>
                  <a:lnTo>
                    <a:pt x="1" y="14457"/>
                  </a:lnTo>
                  <a:lnTo>
                    <a:pt x="1" y="54960"/>
                  </a:lnTo>
                  <a:lnTo>
                    <a:pt x="48306" y="54960"/>
                  </a:lnTo>
                  <a:lnTo>
                    <a:pt x="48306" y="14457"/>
                  </a:lnTo>
                  <a:lnTo>
                    <a:pt x="2413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54"/>
            <p:cNvSpPr/>
            <p:nvPr/>
          </p:nvSpPr>
          <p:spPr>
            <a:xfrm>
              <a:off x="1347900" y="989650"/>
              <a:ext cx="243850" cy="497225"/>
            </a:xfrm>
            <a:custGeom>
              <a:avLst/>
              <a:gdLst/>
              <a:ahLst/>
              <a:cxnLst/>
              <a:rect l="l" t="t" r="r" b="b"/>
              <a:pathLst>
                <a:path w="9754" h="19889" extrusionOk="0">
                  <a:moveTo>
                    <a:pt x="1" y="0"/>
                  </a:moveTo>
                  <a:lnTo>
                    <a:pt x="1" y="19888"/>
                  </a:lnTo>
                  <a:lnTo>
                    <a:pt x="9753" y="19888"/>
                  </a:lnTo>
                  <a:lnTo>
                    <a:pt x="975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54"/>
            <p:cNvSpPr/>
            <p:nvPr/>
          </p:nvSpPr>
          <p:spPr>
            <a:xfrm>
              <a:off x="1077325" y="953325"/>
              <a:ext cx="1622600" cy="785025"/>
            </a:xfrm>
            <a:custGeom>
              <a:avLst/>
              <a:gdLst/>
              <a:ahLst/>
              <a:cxnLst/>
              <a:rect l="l" t="t" r="r" b="b"/>
              <a:pathLst>
                <a:path w="64904" h="31401" extrusionOk="0">
                  <a:moveTo>
                    <a:pt x="32050" y="0"/>
                  </a:moveTo>
                  <a:lnTo>
                    <a:pt x="0" y="17631"/>
                  </a:lnTo>
                  <a:lnTo>
                    <a:pt x="4666" y="30291"/>
                  </a:lnTo>
                  <a:lnTo>
                    <a:pt x="32050" y="12812"/>
                  </a:lnTo>
                  <a:lnTo>
                    <a:pt x="58172" y="31400"/>
                  </a:lnTo>
                  <a:lnTo>
                    <a:pt x="64903" y="20003"/>
                  </a:lnTo>
                  <a:lnTo>
                    <a:pt x="3205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54"/>
            <p:cNvSpPr/>
            <p:nvPr/>
          </p:nvSpPr>
          <p:spPr>
            <a:xfrm>
              <a:off x="2471375" y="1384525"/>
              <a:ext cx="126250" cy="78450"/>
            </a:xfrm>
            <a:custGeom>
              <a:avLst/>
              <a:gdLst/>
              <a:ahLst/>
              <a:cxnLst/>
              <a:rect l="l" t="t" r="r" b="b"/>
              <a:pathLst>
                <a:path w="5050" h="3138" fill="none" extrusionOk="0">
                  <a:moveTo>
                    <a:pt x="1" y="1"/>
                  </a:moveTo>
                  <a:lnTo>
                    <a:pt x="5049" y="3137"/>
                  </a:lnTo>
                </a:path>
              </a:pathLst>
            </a:custGeom>
            <a:noFill/>
            <a:ln w="36325" cap="rnd" cmpd="sng">
              <a:solidFill>
                <a:srgbClr val="FFFFFF"/>
              </a:solidFill>
              <a:prstDash val="solid"/>
              <a:miter lim="3824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54"/>
            <p:cNvSpPr/>
            <p:nvPr/>
          </p:nvSpPr>
          <p:spPr>
            <a:xfrm>
              <a:off x="1995225" y="1086225"/>
              <a:ext cx="397775" cy="248625"/>
            </a:xfrm>
            <a:custGeom>
              <a:avLst/>
              <a:gdLst/>
              <a:ahLst/>
              <a:cxnLst/>
              <a:rect l="l" t="t" r="r" b="b"/>
              <a:pathLst>
                <a:path w="15911" h="9945" fill="none" extrusionOk="0">
                  <a:moveTo>
                    <a:pt x="0" y="0"/>
                  </a:moveTo>
                  <a:lnTo>
                    <a:pt x="15910" y="9944"/>
                  </a:lnTo>
                </a:path>
              </a:pathLst>
            </a:custGeom>
            <a:noFill/>
            <a:ln w="36325" cap="rnd" cmpd="sng">
              <a:solidFill>
                <a:srgbClr val="FFFFFF"/>
              </a:solidFill>
              <a:prstDash val="solid"/>
              <a:miter lim="3824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54"/>
            <p:cNvSpPr/>
            <p:nvPr/>
          </p:nvSpPr>
          <p:spPr>
            <a:xfrm>
              <a:off x="1171025" y="311375"/>
              <a:ext cx="1140850" cy="679250"/>
            </a:xfrm>
            <a:custGeom>
              <a:avLst/>
              <a:gdLst/>
              <a:ahLst/>
              <a:cxnLst/>
              <a:rect l="l" t="t" r="r" b="b"/>
              <a:pathLst>
                <a:path w="45634" h="27170" extrusionOk="0">
                  <a:moveTo>
                    <a:pt x="23834" y="0"/>
                  </a:moveTo>
                  <a:cubicBezTo>
                    <a:pt x="22616" y="0"/>
                    <a:pt x="21197" y="209"/>
                    <a:pt x="19544" y="703"/>
                  </a:cubicBezTo>
                  <a:cubicBezTo>
                    <a:pt x="9868" y="3648"/>
                    <a:pt x="11971" y="12904"/>
                    <a:pt x="11971" y="12904"/>
                  </a:cubicBezTo>
                  <a:cubicBezTo>
                    <a:pt x="0" y="18182"/>
                    <a:pt x="7076" y="27170"/>
                    <a:pt x="7076" y="27170"/>
                  </a:cubicBezTo>
                  <a:lnTo>
                    <a:pt x="16828" y="27131"/>
                  </a:lnTo>
                  <a:cubicBezTo>
                    <a:pt x="20029" y="24505"/>
                    <a:pt x="19473" y="22114"/>
                    <a:pt x="18897" y="20965"/>
                  </a:cubicBezTo>
                  <a:lnTo>
                    <a:pt x="18897" y="20965"/>
                  </a:lnTo>
                  <a:cubicBezTo>
                    <a:pt x="19576" y="21484"/>
                    <a:pt x="21226" y="22199"/>
                    <a:pt x="25204" y="22810"/>
                  </a:cubicBezTo>
                  <a:cubicBezTo>
                    <a:pt x="25785" y="22902"/>
                    <a:pt x="26329" y="22944"/>
                    <a:pt x="26840" y="22944"/>
                  </a:cubicBezTo>
                  <a:cubicBezTo>
                    <a:pt x="32532" y="22944"/>
                    <a:pt x="33959" y="17674"/>
                    <a:pt x="34320" y="17674"/>
                  </a:cubicBezTo>
                  <a:cubicBezTo>
                    <a:pt x="34329" y="17674"/>
                    <a:pt x="34337" y="17678"/>
                    <a:pt x="34345" y="17685"/>
                  </a:cubicBezTo>
                  <a:cubicBezTo>
                    <a:pt x="34393" y="17733"/>
                    <a:pt x="34714" y="17779"/>
                    <a:pt x="35215" y="17779"/>
                  </a:cubicBezTo>
                  <a:cubicBezTo>
                    <a:pt x="37879" y="17779"/>
                    <a:pt x="45633" y="16488"/>
                    <a:pt x="44442" y="7473"/>
                  </a:cubicBezTo>
                  <a:cubicBezTo>
                    <a:pt x="43135" y="4451"/>
                    <a:pt x="40991" y="3495"/>
                    <a:pt x="38801" y="3495"/>
                  </a:cubicBezTo>
                  <a:cubicBezTo>
                    <a:pt x="35034" y="3495"/>
                    <a:pt x="31132" y="6326"/>
                    <a:pt x="31132" y="6326"/>
                  </a:cubicBezTo>
                  <a:cubicBezTo>
                    <a:pt x="31132" y="6326"/>
                    <a:pt x="30530" y="0"/>
                    <a:pt x="238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54"/>
            <p:cNvSpPr/>
            <p:nvPr/>
          </p:nvSpPr>
          <p:spPr>
            <a:xfrm>
              <a:off x="1885675" y="442650"/>
              <a:ext cx="31150" cy="68950"/>
            </a:xfrm>
            <a:custGeom>
              <a:avLst/>
              <a:gdLst/>
              <a:ahLst/>
              <a:cxnLst/>
              <a:rect l="l" t="t" r="r" b="b"/>
              <a:pathLst>
                <a:path w="1246" h="2758" extrusionOk="0">
                  <a:moveTo>
                    <a:pt x="428" y="0"/>
                  </a:moveTo>
                  <a:cubicBezTo>
                    <a:pt x="219" y="0"/>
                    <a:pt x="0" y="192"/>
                    <a:pt x="99" y="463"/>
                  </a:cubicBezTo>
                  <a:cubicBezTo>
                    <a:pt x="328" y="1113"/>
                    <a:pt x="519" y="1763"/>
                    <a:pt x="558" y="2451"/>
                  </a:cubicBezTo>
                  <a:cubicBezTo>
                    <a:pt x="596" y="2643"/>
                    <a:pt x="749" y="2757"/>
                    <a:pt x="902" y="2757"/>
                  </a:cubicBezTo>
                  <a:lnTo>
                    <a:pt x="940" y="2757"/>
                  </a:lnTo>
                  <a:cubicBezTo>
                    <a:pt x="1131" y="2757"/>
                    <a:pt x="1246" y="2566"/>
                    <a:pt x="1208" y="2375"/>
                  </a:cubicBezTo>
                  <a:cubicBezTo>
                    <a:pt x="1169" y="1648"/>
                    <a:pt x="978" y="922"/>
                    <a:pt x="711" y="195"/>
                  </a:cubicBezTo>
                  <a:cubicBezTo>
                    <a:pt x="656" y="59"/>
                    <a:pt x="543" y="0"/>
                    <a:pt x="428" y="0"/>
                  </a:cubicBezTo>
                  <a:close/>
                </a:path>
              </a:pathLst>
            </a:custGeom>
            <a:solidFill>
              <a:srgbClr val="3C9B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54"/>
            <p:cNvSpPr/>
            <p:nvPr/>
          </p:nvSpPr>
          <p:spPr>
            <a:xfrm>
              <a:off x="1732275" y="348700"/>
              <a:ext cx="156825" cy="76850"/>
            </a:xfrm>
            <a:custGeom>
              <a:avLst/>
              <a:gdLst/>
              <a:ahLst/>
              <a:cxnLst/>
              <a:rect l="l" t="t" r="r" b="b"/>
              <a:pathLst>
                <a:path w="6273" h="3074" extrusionOk="0">
                  <a:moveTo>
                    <a:pt x="853" y="1"/>
                  </a:moveTo>
                  <a:cubicBezTo>
                    <a:pt x="607" y="1"/>
                    <a:pt x="451" y="14"/>
                    <a:pt x="421" y="14"/>
                  </a:cubicBezTo>
                  <a:cubicBezTo>
                    <a:pt x="0" y="52"/>
                    <a:pt x="77" y="664"/>
                    <a:pt x="459" y="664"/>
                  </a:cubicBezTo>
                  <a:cubicBezTo>
                    <a:pt x="466" y="664"/>
                    <a:pt x="572" y="656"/>
                    <a:pt x="753" y="656"/>
                  </a:cubicBezTo>
                  <a:cubicBezTo>
                    <a:pt x="1603" y="656"/>
                    <a:pt x="4101" y="838"/>
                    <a:pt x="5584" y="2920"/>
                  </a:cubicBezTo>
                  <a:cubicBezTo>
                    <a:pt x="5623" y="2997"/>
                    <a:pt x="5737" y="3073"/>
                    <a:pt x="5852" y="3073"/>
                  </a:cubicBezTo>
                  <a:cubicBezTo>
                    <a:pt x="6120" y="3073"/>
                    <a:pt x="6273" y="2767"/>
                    <a:pt x="6120" y="2538"/>
                  </a:cubicBezTo>
                  <a:cubicBezTo>
                    <a:pt x="4485" y="225"/>
                    <a:pt x="1880" y="1"/>
                    <a:pt x="853" y="1"/>
                  </a:cubicBezTo>
                  <a:close/>
                </a:path>
              </a:pathLst>
            </a:custGeom>
            <a:solidFill>
              <a:srgbClr val="3C9B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54"/>
            <p:cNvSpPr/>
            <p:nvPr/>
          </p:nvSpPr>
          <p:spPr>
            <a:xfrm>
              <a:off x="2158325" y="436850"/>
              <a:ext cx="96025" cy="125425"/>
            </a:xfrm>
            <a:custGeom>
              <a:avLst/>
              <a:gdLst/>
              <a:ahLst/>
              <a:cxnLst/>
              <a:rect l="l" t="t" r="r" b="b"/>
              <a:pathLst>
                <a:path w="3841" h="5017" extrusionOk="0">
                  <a:moveTo>
                    <a:pt x="412" y="0"/>
                  </a:moveTo>
                  <a:cubicBezTo>
                    <a:pt x="48" y="0"/>
                    <a:pt x="0" y="620"/>
                    <a:pt x="399" y="656"/>
                  </a:cubicBezTo>
                  <a:cubicBezTo>
                    <a:pt x="513" y="656"/>
                    <a:pt x="3191" y="1039"/>
                    <a:pt x="2961" y="4672"/>
                  </a:cubicBezTo>
                  <a:cubicBezTo>
                    <a:pt x="2923" y="4825"/>
                    <a:pt x="3076" y="4978"/>
                    <a:pt x="3267" y="5016"/>
                  </a:cubicBezTo>
                  <a:cubicBezTo>
                    <a:pt x="3458" y="5016"/>
                    <a:pt x="3611" y="4863"/>
                    <a:pt x="3611" y="4710"/>
                  </a:cubicBezTo>
                  <a:cubicBezTo>
                    <a:pt x="3841" y="1307"/>
                    <a:pt x="1661" y="121"/>
                    <a:pt x="475" y="6"/>
                  </a:cubicBezTo>
                  <a:cubicBezTo>
                    <a:pt x="453" y="2"/>
                    <a:pt x="432" y="0"/>
                    <a:pt x="412" y="0"/>
                  </a:cubicBezTo>
                  <a:close/>
                </a:path>
              </a:pathLst>
            </a:custGeom>
            <a:solidFill>
              <a:srgbClr val="3C9B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54"/>
            <p:cNvSpPr/>
            <p:nvPr/>
          </p:nvSpPr>
          <p:spPr>
            <a:xfrm>
              <a:off x="2506750" y="758768"/>
              <a:ext cx="144400" cy="156125"/>
            </a:xfrm>
            <a:custGeom>
              <a:avLst/>
              <a:gdLst/>
              <a:ahLst/>
              <a:cxnLst/>
              <a:rect l="l" t="t" r="r" b="b"/>
              <a:pathLst>
                <a:path w="5776" h="6245" extrusionOk="0">
                  <a:moveTo>
                    <a:pt x="3044" y="1"/>
                  </a:moveTo>
                  <a:cubicBezTo>
                    <a:pt x="2919" y="1"/>
                    <a:pt x="2792" y="77"/>
                    <a:pt x="2754" y="226"/>
                  </a:cubicBezTo>
                  <a:lnTo>
                    <a:pt x="2448" y="1526"/>
                  </a:lnTo>
                  <a:cubicBezTo>
                    <a:pt x="2372" y="1985"/>
                    <a:pt x="2028" y="2329"/>
                    <a:pt x="1607" y="2444"/>
                  </a:cubicBezTo>
                  <a:lnTo>
                    <a:pt x="345" y="2712"/>
                  </a:lnTo>
                  <a:cubicBezTo>
                    <a:pt x="39" y="2788"/>
                    <a:pt x="1" y="3209"/>
                    <a:pt x="307" y="3285"/>
                  </a:cubicBezTo>
                  <a:lnTo>
                    <a:pt x="1531" y="3668"/>
                  </a:lnTo>
                  <a:cubicBezTo>
                    <a:pt x="1951" y="3821"/>
                    <a:pt x="2257" y="4203"/>
                    <a:pt x="2334" y="4662"/>
                  </a:cubicBezTo>
                  <a:lnTo>
                    <a:pt x="2525" y="6001"/>
                  </a:lnTo>
                  <a:cubicBezTo>
                    <a:pt x="2525" y="6158"/>
                    <a:pt x="2657" y="6245"/>
                    <a:pt x="2790" y="6245"/>
                  </a:cubicBezTo>
                  <a:cubicBezTo>
                    <a:pt x="2915" y="6245"/>
                    <a:pt x="3042" y="6168"/>
                    <a:pt x="3060" y="6001"/>
                  </a:cubicBezTo>
                  <a:lnTo>
                    <a:pt x="3405" y="4586"/>
                  </a:lnTo>
                  <a:cubicBezTo>
                    <a:pt x="3481" y="4203"/>
                    <a:pt x="3787" y="3897"/>
                    <a:pt x="4170" y="3782"/>
                  </a:cubicBezTo>
                  <a:lnTo>
                    <a:pt x="5508" y="3515"/>
                  </a:lnTo>
                  <a:cubicBezTo>
                    <a:pt x="5776" y="3400"/>
                    <a:pt x="5776" y="3056"/>
                    <a:pt x="5546" y="2941"/>
                  </a:cubicBezTo>
                  <a:lnTo>
                    <a:pt x="4208" y="2520"/>
                  </a:lnTo>
                  <a:cubicBezTo>
                    <a:pt x="3825" y="2406"/>
                    <a:pt x="3596" y="2061"/>
                    <a:pt x="3558" y="1679"/>
                  </a:cubicBezTo>
                  <a:lnTo>
                    <a:pt x="3328" y="264"/>
                  </a:lnTo>
                  <a:cubicBezTo>
                    <a:pt x="3308" y="87"/>
                    <a:pt x="3177" y="1"/>
                    <a:pt x="3044" y="1"/>
                  </a:cubicBezTo>
                  <a:close/>
                </a:path>
              </a:pathLst>
            </a:custGeom>
            <a:solidFill>
              <a:srgbClr val="E8B5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2" name="Google Shape;1152;p54"/>
          <p:cNvSpPr/>
          <p:nvPr/>
        </p:nvSpPr>
        <p:spPr>
          <a:xfrm rot="2343543">
            <a:off x="8684024" y="-290006"/>
            <a:ext cx="2203551" cy="2170986"/>
          </a:xfrm>
          <a:custGeom>
            <a:avLst/>
            <a:gdLst/>
            <a:ahLst/>
            <a:cxnLst/>
            <a:rect l="l" t="t" r="r" b="b"/>
            <a:pathLst>
              <a:path w="16746" h="17080" extrusionOk="0">
                <a:moveTo>
                  <a:pt x="10074" y="1"/>
                </a:moveTo>
                <a:lnTo>
                  <a:pt x="6572" y="4504"/>
                </a:lnTo>
                <a:lnTo>
                  <a:pt x="2269" y="2636"/>
                </a:lnTo>
                <a:lnTo>
                  <a:pt x="2269" y="2636"/>
                </a:lnTo>
                <a:lnTo>
                  <a:pt x="4370" y="7206"/>
                </a:lnTo>
                <a:lnTo>
                  <a:pt x="0" y="10308"/>
                </a:lnTo>
                <a:lnTo>
                  <a:pt x="4437" y="11376"/>
                </a:lnTo>
                <a:lnTo>
                  <a:pt x="4937" y="17080"/>
                </a:lnTo>
                <a:lnTo>
                  <a:pt x="7939" y="12877"/>
                </a:lnTo>
                <a:lnTo>
                  <a:pt x="11942" y="16179"/>
                </a:lnTo>
                <a:lnTo>
                  <a:pt x="10808" y="11809"/>
                </a:lnTo>
                <a:lnTo>
                  <a:pt x="16746" y="11609"/>
                </a:lnTo>
                <a:lnTo>
                  <a:pt x="12543" y="7039"/>
                </a:lnTo>
                <a:lnTo>
                  <a:pt x="16012" y="1736"/>
                </a:lnTo>
                <a:lnTo>
                  <a:pt x="9774" y="4738"/>
                </a:lnTo>
                <a:lnTo>
                  <a:pt x="10074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3" name="Google Shape;1153;p54"/>
          <p:cNvSpPr/>
          <p:nvPr/>
        </p:nvSpPr>
        <p:spPr>
          <a:xfrm rot="-5400000">
            <a:off x="758862" y="-800563"/>
            <a:ext cx="1142167" cy="2861820"/>
          </a:xfrm>
          <a:custGeom>
            <a:avLst/>
            <a:gdLst/>
            <a:ahLst/>
            <a:cxnLst/>
            <a:rect l="l" t="t" r="r" b="b"/>
            <a:pathLst>
              <a:path w="8907" h="22317" extrusionOk="0">
                <a:moveTo>
                  <a:pt x="3147" y="7102"/>
                </a:moveTo>
                <a:cubicBezTo>
                  <a:pt x="3188" y="7102"/>
                  <a:pt x="3229" y="7103"/>
                  <a:pt x="3270" y="7106"/>
                </a:cubicBezTo>
                <a:lnTo>
                  <a:pt x="3403" y="7106"/>
                </a:lnTo>
                <a:cubicBezTo>
                  <a:pt x="4404" y="7173"/>
                  <a:pt x="5338" y="7573"/>
                  <a:pt x="6038" y="8240"/>
                </a:cubicBezTo>
                <a:cubicBezTo>
                  <a:pt x="5304" y="9107"/>
                  <a:pt x="4237" y="9674"/>
                  <a:pt x="3069" y="9774"/>
                </a:cubicBezTo>
                <a:cubicBezTo>
                  <a:pt x="2984" y="9783"/>
                  <a:pt x="2896" y="9787"/>
                  <a:pt x="2807" y="9787"/>
                </a:cubicBezTo>
                <a:cubicBezTo>
                  <a:pt x="2166" y="9787"/>
                  <a:pt x="1469" y="9572"/>
                  <a:pt x="1235" y="9074"/>
                </a:cubicBezTo>
                <a:cubicBezTo>
                  <a:pt x="1068" y="8540"/>
                  <a:pt x="1235" y="7973"/>
                  <a:pt x="1668" y="7640"/>
                </a:cubicBezTo>
                <a:cubicBezTo>
                  <a:pt x="2102" y="7299"/>
                  <a:pt x="2621" y="7102"/>
                  <a:pt x="3147" y="7102"/>
                </a:cubicBezTo>
                <a:close/>
                <a:moveTo>
                  <a:pt x="3770" y="12843"/>
                </a:moveTo>
                <a:cubicBezTo>
                  <a:pt x="4837" y="12843"/>
                  <a:pt x="5805" y="13310"/>
                  <a:pt x="6472" y="14111"/>
                </a:cubicBezTo>
                <a:cubicBezTo>
                  <a:pt x="5805" y="14945"/>
                  <a:pt x="4837" y="15479"/>
                  <a:pt x="3803" y="15645"/>
                </a:cubicBezTo>
                <a:cubicBezTo>
                  <a:pt x="3706" y="15656"/>
                  <a:pt x="3607" y="15662"/>
                  <a:pt x="3506" y="15662"/>
                </a:cubicBezTo>
                <a:cubicBezTo>
                  <a:pt x="2676" y="15662"/>
                  <a:pt x="1784" y="15296"/>
                  <a:pt x="1635" y="14611"/>
                </a:cubicBezTo>
                <a:cubicBezTo>
                  <a:pt x="1502" y="13844"/>
                  <a:pt x="2269" y="13110"/>
                  <a:pt x="3103" y="12910"/>
                </a:cubicBezTo>
                <a:cubicBezTo>
                  <a:pt x="3336" y="12877"/>
                  <a:pt x="3570" y="12843"/>
                  <a:pt x="3770" y="12843"/>
                </a:cubicBezTo>
                <a:close/>
                <a:moveTo>
                  <a:pt x="4003" y="1"/>
                </a:moveTo>
                <a:lnTo>
                  <a:pt x="3770" y="935"/>
                </a:lnTo>
                <a:cubicBezTo>
                  <a:pt x="5871" y="1535"/>
                  <a:pt x="7306" y="3503"/>
                  <a:pt x="7206" y="5672"/>
                </a:cubicBezTo>
                <a:cubicBezTo>
                  <a:pt x="7139" y="6305"/>
                  <a:pt x="6939" y="6906"/>
                  <a:pt x="6639" y="7439"/>
                </a:cubicBezTo>
                <a:cubicBezTo>
                  <a:pt x="5738" y="6672"/>
                  <a:pt x="4637" y="6205"/>
                  <a:pt x="3470" y="6172"/>
                </a:cubicBezTo>
                <a:cubicBezTo>
                  <a:pt x="3379" y="6165"/>
                  <a:pt x="3288" y="6162"/>
                  <a:pt x="3198" y="6162"/>
                </a:cubicBezTo>
                <a:cubicBezTo>
                  <a:pt x="2396" y="6162"/>
                  <a:pt x="1634" y="6426"/>
                  <a:pt x="1035" y="6906"/>
                </a:cubicBezTo>
                <a:cubicBezTo>
                  <a:pt x="267" y="7540"/>
                  <a:pt x="1" y="8574"/>
                  <a:pt x="368" y="9508"/>
                </a:cubicBezTo>
                <a:cubicBezTo>
                  <a:pt x="851" y="10444"/>
                  <a:pt x="1964" y="10751"/>
                  <a:pt x="2888" y="10751"/>
                </a:cubicBezTo>
                <a:cubicBezTo>
                  <a:pt x="2984" y="10751"/>
                  <a:pt x="3078" y="10748"/>
                  <a:pt x="3170" y="10742"/>
                </a:cubicBezTo>
                <a:cubicBezTo>
                  <a:pt x="4537" y="10608"/>
                  <a:pt x="5805" y="9975"/>
                  <a:pt x="6705" y="8941"/>
                </a:cubicBezTo>
                <a:cubicBezTo>
                  <a:pt x="7206" y="9574"/>
                  <a:pt x="7506" y="10375"/>
                  <a:pt x="7539" y="11209"/>
                </a:cubicBezTo>
                <a:cubicBezTo>
                  <a:pt x="7573" y="11909"/>
                  <a:pt x="7406" y="12643"/>
                  <a:pt x="7039" y="13277"/>
                </a:cubicBezTo>
                <a:cubicBezTo>
                  <a:pt x="6190" y="12375"/>
                  <a:pt x="5026" y="11874"/>
                  <a:pt x="3813" y="11874"/>
                </a:cubicBezTo>
                <a:cubicBezTo>
                  <a:pt x="3500" y="11874"/>
                  <a:pt x="3184" y="11908"/>
                  <a:pt x="2869" y="11976"/>
                </a:cubicBezTo>
                <a:cubicBezTo>
                  <a:pt x="1602" y="12310"/>
                  <a:pt x="434" y="13477"/>
                  <a:pt x="701" y="14811"/>
                </a:cubicBezTo>
                <a:cubicBezTo>
                  <a:pt x="969" y="16000"/>
                  <a:pt x="2216" y="16607"/>
                  <a:pt x="3452" y="16607"/>
                </a:cubicBezTo>
                <a:cubicBezTo>
                  <a:pt x="3603" y="16607"/>
                  <a:pt x="3754" y="16598"/>
                  <a:pt x="3903" y="16579"/>
                </a:cubicBezTo>
                <a:cubicBezTo>
                  <a:pt x="5104" y="16413"/>
                  <a:pt x="6205" y="15845"/>
                  <a:pt x="7039" y="14945"/>
                </a:cubicBezTo>
                <a:lnTo>
                  <a:pt x="7039" y="14945"/>
                </a:lnTo>
                <a:cubicBezTo>
                  <a:pt x="7539" y="16179"/>
                  <a:pt x="7473" y="17613"/>
                  <a:pt x="6839" y="18781"/>
                </a:cubicBezTo>
                <a:cubicBezTo>
                  <a:pt x="6038" y="20115"/>
                  <a:pt x="4737" y="21049"/>
                  <a:pt x="3270" y="21383"/>
                </a:cubicBezTo>
                <a:lnTo>
                  <a:pt x="3470" y="22317"/>
                </a:lnTo>
                <a:cubicBezTo>
                  <a:pt x="5238" y="21917"/>
                  <a:pt x="6772" y="20816"/>
                  <a:pt x="7673" y="19248"/>
                </a:cubicBezTo>
                <a:cubicBezTo>
                  <a:pt x="8573" y="17647"/>
                  <a:pt x="8573" y="15712"/>
                  <a:pt x="7673" y="14111"/>
                </a:cubicBezTo>
                <a:cubicBezTo>
                  <a:pt x="8907" y="12276"/>
                  <a:pt x="8740" y="9841"/>
                  <a:pt x="7306" y="8140"/>
                </a:cubicBezTo>
                <a:cubicBezTo>
                  <a:pt x="7773" y="7439"/>
                  <a:pt x="8073" y="6606"/>
                  <a:pt x="8140" y="5738"/>
                </a:cubicBezTo>
                <a:cubicBezTo>
                  <a:pt x="8273" y="3103"/>
                  <a:pt x="6572" y="701"/>
                  <a:pt x="400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4" name="Google Shape;1154;p54"/>
          <p:cNvSpPr/>
          <p:nvPr/>
        </p:nvSpPr>
        <p:spPr>
          <a:xfrm>
            <a:off x="8733070" y="2385122"/>
            <a:ext cx="264382" cy="285849"/>
          </a:xfrm>
          <a:custGeom>
            <a:avLst/>
            <a:gdLst/>
            <a:ahLst/>
            <a:cxnLst/>
            <a:rect l="l" t="t" r="r" b="b"/>
            <a:pathLst>
              <a:path w="5776" h="6245" extrusionOk="0">
                <a:moveTo>
                  <a:pt x="3044" y="1"/>
                </a:moveTo>
                <a:cubicBezTo>
                  <a:pt x="2919" y="1"/>
                  <a:pt x="2792" y="77"/>
                  <a:pt x="2754" y="226"/>
                </a:cubicBezTo>
                <a:lnTo>
                  <a:pt x="2448" y="1526"/>
                </a:lnTo>
                <a:cubicBezTo>
                  <a:pt x="2372" y="1985"/>
                  <a:pt x="2028" y="2329"/>
                  <a:pt x="1607" y="2444"/>
                </a:cubicBezTo>
                <a:lnTo>
                  <a:pt x="345" y="2712"/>
                </a:lnTo>
                <a:cubicBezTo>
                  <a:pt x="39" y="2788"/>
                  <a:pt x="1" y="3209"/>
                  <a:pt x="307" y="3285"/>
                </a:cubicBezTo>
                <a:lnTo>
                  <a:pt x="1531" y="3668"/>
                </a:lnTo>
                <a:cubicBezTo>
                  <a:pt x="1951" y="3821"/>
                  <a:pt x="2257" y="4203"/>
                  <a:pt x="2334" y="4662"/>
                </a:cubicBezTo>
                <a:lnTo>
                  <a:pt x="2525" y="6001"/>
                </a:lnTo>
                <a:cubicBezTo>
                  <a:pt x="2525" y="6158"/>
                  <a:pt x="2657" y="6245"/>
                  <a:pt x="2790" y="6245"/>
                </a:cubicBezTo>
                <a:cubicBezTo>
                  <a:pt x="2915" y="6245"/>
                  <a:pt x="3042" y="6168"/>
                  <a:pt x="3060" y="6001"/>
                </a:cubicBezTo>
                <a:lnTo>
                  <a:pt x="3405" y="4586"/>
                </a:lnTo>
                <a:cubicBezTo>
                  <a:pt x="3481" y="4203"/>
                  <a:pt x="3787" y="3897"/>
                  <a:pt x="4170" y="3782"/>
                </a:cubicBezTo>
                <a:lnTo>
                  <a:pt x="5508" y="3515"/>
                </a:lnTo>
                <a:cubicBezTo>
                  <a:pt x="5776" y="3400"/>
                  <a:pt x="5776" y="3056"/>
                  <a:pt x="5546" y="2941"/>
                </a:cubicBezTo>
                <a:lnTo>
                  <a:pt x="4208" y="2520"/>
                </a:lnTo>
                <a:cubicBezTo>
                  <a:pt x="3825" y="2406"/>
                  <a:pt x="3596" y="2061"/>
                  <a:pt x="3558" y="1679"/>
                </a:cubicBezTo>
                <a:lnTo>
                  <a:pt x="3328" y="264"/>
                </a:lnTo>
                <a:cubicBezTo>
                  <a:pt x="3308" y="87"/>
                  <a:pt x="3177" y="1"/>
                  <a:pt x="3044" y="1"/>
                </a:cubicBezTo>
                <a:close/>
              </a:path>
            </a:pathLst>
          </a:custGeom>
          <a:solidFill>
            <a:srgbClr val="E8B51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5" name="Google Shape;1155;p54"/>
          <p:cNvSpPr/>
          <p:nvPr/>
        </p:nvSpPr>
        <p:spPr>
          <a:xfrm>
            <a:off x="5295899" y="817676"/>
            <a:ext cx="354921" cy="383755"/>
          </a:xfrm>
          <a:custGeom>
            <a:avLst/>
            <a:gdLst/>
            <a:ahLst/>
            <a:cxnLst/>
            <a:rect l="l" t="t" r="r" b="b"/>
            <a:pathLst>
              <a:path w="5776" h="6245" extrusionOk="0">
                <a:moveTo>
                  <a:pt x="3044" y="1"/>
                </a:moveTo>
                <a:cubicBezTo>
                  <a:pt x="2919" y="1"/>
                  <a:pt x="2792" y="77"/>
                  <a:pt x="2754" y="226"/>
                </a:cubicBezTo>
                <a:lnTo>
                  <a:pt x="2448" y="1526"/>
                </a:lnTo>
                <a:cubicBezTo>
                  <a:pt x="2372" y="1985"/>
                  <a:pt x="2028" y="2329"/>
                  <a:pt x="1607" y="2444"/>
                </a:cubicBezTo>
                <a:lnTo>
                  <a:pt x="345" y="2712"/>
                </a:lnTo>
                <a:cubicBezTo>
                  <a:pt x="39" y="2788"/>
                  <a:pt x="1" y="3209"/>
                  <a:pt x="307" y="3285"/>
                </a:cubicBezTo>
                <a:lnTo>
                  <a:pt x="1531" y="3668"/>
                </a:lnTo>
                <a:cubicBezTo>
                  <a:pt x="1951" y="3821"/>
                  <a:pt x="2257" y="4203"/>
                  <a:pt x="2334" y="4662"/>
                </a:cubicBezTo>
                <a:lnTo>
                  <a:pt x="2525" y="6001"/>
                </a:lnTo>
                <a:cubicBezTo>
                  <a:pt x="2525" y="6158"/>
                  <a:pt x="2657" y="6245"/>
                  <a:pt x="2790" y="6245"/>
                </a:cubicBezTo>
                <a:cubicBezTo>
                  <a:pt x="2915" y="6245"/>
                  <a:pt x="3042" y="6168"/>
                  <a:pt x="3060" y="6001"/>
                </a:cubicBezTo>
                <a:lnTo>
                  <a:pt x="3405" y="4586"/>
                </a:lnTo>
                <a:cubicBezTo>
                  <a:pt x="3481" y="4203"/>
                  <a:pt x="3787" y="3897"/>
                  <a:pt x="4170" y="3782"/>
                </a:cubicBezTo>
                <a:lnTo>
                  <a:pt x="5508" y="3515"/>
                </a:lnTo>
                <a:cubicBezTo>
                  <a:pt x="5776" y="3400"/>
                  <a:pt x="5776" y="3056"/>
                  <a:pt x="5546" y="2941"/>
                </a:cubicBezTo>
                <a:lnTo>
                  <a:pt x="4208" y="2520"/>
                </a:lnTo>
                <a:cubicBezTo>
                  <a:pt x="3825" y="2406"/>
                  <a:pt x="3596" y="2061"/>
                  <a:pt x="3558" y="1679"/>
                </a:cubicBezTo>
                <a:lnTo>
                  <a:pt x="3328" y="264"/>
                </a:lnTo>
                <a:cubicBezTo>
                  <a:pt x="3308" y="87"/>
                  <a:pt x="3177" y="1"/>
                  <a:pt x="3044" y="1"/>
                </a:cubicBezTo>
                <a:close/>
              </a:path>
            </a:pathLst>
          </a:custGeom>
          <a:solidFill>
            <a:srgbClr val="E8B51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6" name="Google Shape;1156;p54"/>
          <p:cNvSpPr/>
          <p:nvPr/>
        </p:nvSpPr>
        <p:spPr>
          <a:xfrm>
            <a:off x="960670" y="4137722"/>
            <a:ext cx="264382" cy="285849"/>
          </a:xfrm>
          <a:custGeom>
            <a:avLst/>
            <a:gdLst/>
            <a:ahLst/>
            <a:cxnLst/>
            <a:rect l="l" t="t" r="r" b="b"/>
            <a:pathLst>
              <a:path w="5776" h="6245" extrusionOk="0">
                <a:moveTo>
                  <a:pt x="3044" y="1"/>
                </a:moveTo>
                <a:cubicBezTo>
                  <a:pt x="2919" y="1"/>
                  <a:pt x="2792" y="77"/>
                  <a:pt x="2754" y="226"/>
                </a:cubicBezTo>
                <a:lnTo>
                  <a:pt x="2448" y="1526"/>
                </a:lnTo>
                <a:cubicBezTo>
                  <a:pt x="2372" y="1985"/>
                  <a:pt x="2028" y="2329"/>
                  <a:pt x="1607" y="2444"/>
                </a:cubicBezTo>
                <a:lnTo>
                  <a:pt x="345" y="2712"/>
                </a:lnTo>
                <a:cubicBezTo>
                  <a:pt x="39" y="2788"/>
                  <a:pt x="1" y="3209"/>
                  <a:pt x="307" y="3285"/>
                </a:cubicBezTo>
                <a:lnTo>
                  <a:pt x="1531" y="3668"/>
                </a:lnTo>
                <a:cubicBezTo>
                  <a:pt x="1951" y="3821"/>
                  <a:pt x="2257" y="4203"/>
                  <a:pt x="2334" y="4662"/>
                </a:cubicBezTo>
                <a:lnTo>
                  <a:pt x="2525" y="6001"/>
                </a:lnTo>
                <a:cubicBezTo>
                  <a:pt x="2525" y="6158"/>
                  <a:pt x="2657" y="6245"/>
                  <a:pt x="2790" y="6245"/>
                </a:cubicBezTo>
                <a:cubicBezTo>
                  <a:pt x="2915" y="6245"/>
                  <a:pt x="3042" y="6168"/>
                  <a:pt x="3060" y="6001"/>
                </a:cubicBezTo>
                <a:lnTo>
                  <a:pt x="3405" y="4586"/>
                </a:lnTo>
                <a:cubicBezTo>
                  <a:pt x="3481" y="4203"/>
                  <a:pt x="3787" y="3897"/>
                  <a:pt x="4170" y="3782"/>
                </a:cubicBezTo>
                <a:lnTo>
                  <a:pt x="5508" y="3515"/>
                </a:lnTo>
                <a:cubicBezTo>
                  <a:pt x="5776" y="3400"/>
                  <a:pt x="5776" y="3056"/>
                  <a:pt x="5546" y="2941"/>
                </a:cubicBezTo>
                <a:lnTo>
                  <a:pt x="4208" y="2520"/>
                </a:lnTo>
                <a:cubicBezTo>
                  <a:pt x="3825" y="2406"/>
                  <a:pt x="3596" y="2061"/>
                  <a:pt x="3558" y="1679"/>
                </a:cubicBezTo>
                <a:lnTo>
                  <a:pt x="3328" y="264"/>
                </a:lnTo>
                <a:cubicBezTo>
                  <a:pt x="3308" y="87"/>
                  <a:pt x="3177" y="1"/>
                  <a:pt x="3044" y="1"/>
                </a:cubicBezTo>
                <a:close/>
              </a:path>
            </a:pathLst>
          </a:custGeom>
          <a:solidFill>
            <a:srgbClr val="E8B51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7" name="Google Shape;1157;p54"/>
          <p:cNvSpPr/>
          <p:nvPr/>
        </p:nvSpPr>
        <p:spPr>
          <a:xfrm>
            <a:off x="960670" y="6499922"/>
            <a:ext cx="264382" cy="285849"/>
          </a:xfrm>
          <a:custGeom>
            <a:avLst/>
            <a:gdLst/>
            <a:ahLst/>
            <a:cxnLst/>
            <a:rect l="l" t="t" r="r" b="b"/>
            <a:pathLst>
              <a:path w="5776" h="6245" extrusionOk="0">
                <a:moveTo>
                  <a:pt x="3044" y="1"/>
                </a:moveTo>
                <a:cubicBezTo>
                  <a:pt x="2919" y="1"/>
                  <a:pt x="2792" y="77"/>
                  <a:pt x="2754" y="226"/>
                </a:cubicBezTo>
                <a:lnTo>
                  <a:pt x="2448" y="1526"/>
                </a:lnTo>
                <a:cubicBezTo>
                  <a:pt x="2372" y="1985"/>
                  <a:pt x="2028" y="2329"/>
                  <a:pt x="1607" y="2444"/>
                </a:cubicBezTo>
                <a:lnTo>
                  <a:pt x="345" y="2712"/>
                </a:lnTo>
                <a:cubicBezTo>
                  <a:pt x="39" y="2788"/>
                  <a:pt x="1" y="3209"/>
                  <a:pt x="307" y="3285"/>
                </a:cubicBezTo>
                <a:lnTo>
                  <a:pt x="1531" y="3668"/>
                </a:lnTo>
                <a:cubicBezTo>
                  <a:pt x="1951" y="3821"/>
                  <a:pt x="2257" y="4203"/>
                  <a:pt x="2334" y="4662"/>
                </a:cubicBezTo>
                <a:lnTo>
                  <a:pt x="2525" y="6001"/>
                </a:lnTo>
                <a:cubicBezTo>
                  <a:pt x="2525" y="6158"/>
                  <a:pt x="2657" y="6245"/>
                  <a:pt x="2790" y="6245"/>
                </a:cubicBezTo>
                <a:cubicBezTo>
                  <a:pt x="2915" y="6245"/>
                  <a:pt x="3042" y="6168"/>
                  <a:pt x="3060" y="6001"/>
                </a:cubicBezTo>
                <a:lnTo>
                  <a:pt x="3405" y="4586"/>
                </a:lnTo>
                <a:cubicBezTo>
                  <a:pt x="3481" y="4203"/>
                  <a:pt x="3787" y="3897"/>
                  <a:pt x="4170" y="3782"/>
                </a:cubicBezTo>
                <a:lnTo>
                  <a:pt x="5508" y="3515"/>
                </a:lnTo>
                <a:cubicBezTo>
                  <a:pt x="5776" y="3400"/>
                  <a:pt x="5776" y="3056"/>
                  <a:pt x="5546" y="2941"/>
                </a:cubicBezTo>
                <a:lnTo>
                  <a:pt x="4208" y="2520"/>
                </a:lnTo>
                <a:cubicBezTo>
                  <a:pt x="3825" y="2406"/>
                  <a:pt x="3596" y="2061"/>
                  <a:pt x="3558" y="1679"/>
                </a:cubicBezTo>
                <a:lnTo>
                  <a:pt x="3328" y="264"/>
                </a:lnTo>
                <a:cubicBezTo>
                  <a:pt x="3308" y="87"/>
                  <a:pt x="3177" y="1"/>
                  <a:pt x="304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8" name="Google Shape;1158;p54"/>
          <p:cNvSpPr/>
          <p:nvPr/>
        </p:nvSpPr>
        <p:spPr>
          <a:xfrm>
            <a:off x="6523270" y="5280722"/>
            <a:ext cx="264382" cy="285849"/>
          </a:xfrm>
          <a:custGeom>
            <a:avLst/>
            <a:gdLst/>
            <a:ahLst/>
            <a:cxnLst/>
            <a:rect l="l" t="t" r="r" b="b"/>
            <a:pathLst>
              <a:path w="5776" h="6245" extrusionOk="0">
                <a:moveTo>
                  <a:pt x="3044" y="1"/>
                </a:moveTo>
                <a:cubicBezTo>
                  <a:pt x="2919" y="1"/>
                  <a:pt x="2792" y="77"/>
                  <a:pt x="2754" y="226"/>
                </a:cubicBezTo>
                <a:lnTo>
                  <a:pt x="2448" y="1526"/>
                </a:lnTo>
                <a:cubicBezTo>
                  <a:pt x="2372" y="1985"/>
                  <a:pt x="2028" y="2329"/>
                  <a:pt x="1607" y="2444"/>
                </a:cubicBezTo>
                <a:lnTo>
                  <a:pt x="345" y="2712"/>
                </a:lnTo>
                <a:cubicBezTo>
                  <a:pt x="39" y="2788"/>
                  <a:pt x="1" y="3209"/>
                  <a:pt x="307" y="3285"/>
                </a:cubicBezTo>
                <a:lnTo>
                  <a:pt x="1531" y="3668"/>
                </a:lnTo>
                <a:cubicBezTo>
                  <a:pt x="1951" y="3821"/>
                  <a:pt x="2257" y="4203"/>
                  <a:pt x="2334" y="4662"/>
                </a:cubicBezTo>
                <a:lnTo>
                  <a:pt x="2525" y="6001"/>
                </a:lnTo>
                <a:cubicBezTo>
                  <a:pt x="2525" y="6158"/>
                  <a:pt x="2657" y="6245"/>
                  <a:pt x="2790" y="6245"/>
                </a:cubicBezTo>
                <a:cubicBezTo>
                  <a:pt x="2915" y="6245"/>
                  <a:pt x="3042" y="6168"/>
                  <a:pt x="3060" y="6001"/>
                </a:cubicBezTo>
                <a:lnTo>
                  <a:pt x="3405" y="4586"/>
                </a:lnTo>
                <a:cubicBezTo>
                  <a:pt x="3481" y="4203"/>
                  <a:pt x="3787" y="3897"/>
                  <a:pt x="4170" y="3782"/>
                </a:cubicBezTo>
                <a:lnTo>
                  <a:pt x="5508" y="3515"/>
                </a:lnTo>
                <a:cubicBezTo>
                  <a:pt x="5776" y="3400"/>
                  <a:pt x="5776" y="3056"/>
                  <a:pt x="5546" y="2941"/>
                </a:cubicBezTo>
                <a:lnTo>
                  <a:pt x="4208" y="2520"/>
                </a:lnTo>
                <a:cubicBezTo>
                  <a:pt x="3825" y="2406"/>
                  <a:pt x="3596" y="2061"/>
                  <a:pt x="3558" y="1679"/>
                </a:cubicBezTo>
                <a:lnTo>
                  <a:pt x="3328" y="264"/>
                </a:lnTo>
                <a:cubicBezTo>
                  <a:pt x="3308" y="87"/>
                  <a:pt x="3177" y="1"/>
                  <a:pt x="304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9" name="Google Shape;1159;p54"/>
          <p:cNvSpPr/>
          <p:nvPr/>
        </p:nvSpPr>
        <p:spPr>
          <a:xfrm>
            <a:off x="6980470" y="6499922"/>
            <a:ext cx="264382" cy="285849"/>
          </a:xfrm>
          <a:custGeom>
            <a:avLst/>
            <a:gdLst/>
            <a:ahLst/>
            <a:cxnLst/>
            <a:rect l="l" t="t" r="r" b="b"/>
            <a:pathLst>
              <a:path w="5776" h="6245" extrusionOk="0">
                <a:moveTo>
                  <a:pt x="3044" y="1"/>
                </a:moveTo>
                <a:cubicBezTo>
                  <a:pt x="2919" y="1"/>
                  <a:pt x="2792" y="77"/>
                  <a:pt x="2754" y="226"/>
                </a:cubicBezTo>
                <a:lnTo>
                  <a:pt x="2448" y="1526"/>
                </a:lnTo>
                <a:cubicBezTo>
                  <a:pt x="2372" y="1985"/>
                  <a:pt x="2028" y="2329"/>
                  <a:pt x="1607" y="2444"/>
                </a:cubicBezTo>
                <a:lnTo>
                  <a:pt x="345" y="2712"/>
                </a:lnTo>
                <a:cubicBezTo>
                  <a:pt x="39" y="2788"/>
                  <a:pt x="1" y="3209"/>
                  <a:pt x="307" y="3285"/>
                </a:cubicBezTo>
                <a:lnTo>
                  <a:pt x="1531" y="3668"/>
                </a:lnTo>
                <a:cubicBezTo>
                  <a:pt x="1951" y="3821"/>
                  <a:pt x="2257" y="4203"/>
                  <a:pt x="2334" y="4662"/>
                </a:cubicBezTo>
                <a:lnTo>
                  <a:pt x="2525" y="6001"/>
                </a:lnTo>
                <a:cubicBezTo>
                  <a:pt x="2525" y="6158"/>
                  <a:pt x="2657" y="6245"/>
                  <a:pt x="2790" y="6245"/>
                </a:cubicBezTo>
                <a:cubicBezTo>
                  <a:pt x="2915" y="6245"/>
                  <a:pt x="3042" y="6168"/>
                  <a:pt x="3060" y="6001"/>
                </a:cubicBezTo>
                <a:lnTo>
                  <a:pt x="3405" y="4586"/>
                </a:lnTo>
                <a:cubicBezTo>
                  <a:pt x="3481" y="4203"/>
                  <a:pt x="3787" y="3897"/>
                  <a:pt x="4170" y="3782"/>
                </a:cubicBezTo>
                <a:lnTo>
                  <a:pt x="5508" y="3515"/>
                </a:lnTo>
                <a:cubicBezTo>
                  <a:pt x="5776" y="3400"/>
                  <a:pt x="5776" y="3056"/>
                  <a:pt x="5546" y="2941"/>
                </a:cubicBezTo>
                <a:lnTo>
                  <a:pt x="4208" y="2520"/>
                </a:lnTo>
                <a:cubicBezTo>
                  <a:pt x="3825" y="2406"/>
                  <a:pt x="3596" y="2061"/>
                  <a:pt x="3558" y="1679"/>
                </a:cubicBezTo>
                <a:lnTo>
                  <a:pt x="3328" y="264"/>
                </a:lnTo>
                <a:cubicBezTo>
                  <a:pt x="3308" y="87"/>
                  <a:pt x="3177" y="1"/>
                  <a:pt x="304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3079901" y="3318172"/>
            <a:ext cx="45320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Your text here</a:t>
            </a:r>
          </a:p>
        </p:txBody>
      </p:sp>
      <p:sp>
        <p:nvSpPr>
          <p:cNvPr id="6" name="Rectangle 5"/>
          <p:cNvSpPr/>
          <p:nvPr/>
        </p:nvSpPr>
        <p:spPr>
          <a:xfrm>
            <a:off x="7932057" y="4723892"/>
            <a:ext cx="1547219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ª</a:t>
            </a:r>
            <a:endParaRPr lang="en-US" sz="166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730445" y="890157"/>
            <a:ext cx="1500603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ª</a:t>
            </a:r>
            <a:endParaRPr lang="en-US" sz="115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344855" y="247231"/>
            <a:ext cx="1500603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¬</a:t>
            </a:r>
            <a:endParaRPr lang="en-US" sz="11500" b="1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453475" y="2652075"/>
            <a:ext cx="1500603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a</a:t>
            </a:r>
            <a:endParaRPr lang="en-US" sz="11500" b="1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722344" y="2730933"/>
            <a:ext cx="1500603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dirty="0">
                <a:ln w="0"/>
                <a:solidFill>
                  <a:srgbClr val="00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ª</a:t>
            </a:r>
            <a:endParaRPr lang="en-US" sz="11500" b="1" cap="none" spc="0" dirty="0">
              <a:ln w="0"/>
              <a:solidFill>
                <a:srgbClr val="00FF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404780" y="1305601"/>
            <a:ext cx="1500603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ª</a:t>
            </a:r>
            <a:endParaRPr lang="en-US" sz="115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431454" y="1559200"/>
            <a:ext cx="1500603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dirty="0">
                <a:ln w="0"/>
                <a:solidFill>
                  <a:srgbClr val="FF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©</a:t>
            </a:r>
            <a:endParaRPr lang="en-US" sz="11500" b="1" cap="none" spc="0" dirty="0">
              <a:ln w="0"/>
              <a:solidFill>
                <a:srgbClr val="FF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5469810" y="2956677"/>
            <a:ext cx="1500603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ª</a:t>
            </a:r>
            <a:endParaRPr lang="en-US" sz="11500" b="1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195666" y="1401407"/>
            <a:ext cx="1500603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dirty="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ª</a:t>
            </a:r>
            <a:endParaRPr lang="en-US" sz="11500" b="1" cap="none" spc="0" dirty="0">
              <a:ln w="0"/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5596490" y="310177"/>
            <a:ext cx="1500603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e</a:t>
            </a:r>
            <a:endParaRPr lang="en-US" sz="11500" b="1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7423480" y="383383"/>
            <a:ext cx="1500603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ª</a:t>
            </a:r>
            <a:endParaRPr lang="en-US" sz="11500" b="1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pic>
        <p:nvPicPr>
          <p:cNvPr id="2" name="17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020628" y="1197279"/>
            <a:ext cx="609600" cy="609600"/>
          </a:xfrm>
          <a:prstGeom prst="rect">
            <a:avLst/>
          </a:prstGeom>
        </p:spPr>
      </p:pic>
      <p:pic>
        <p:nvPicPr>
          <p:cNvPr id="3" name="17-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92962" y="2042475"/>
            <a:ext cx="609600" cy="609600"/>
          </a:xfrm>
          <a:prstGeom prst="rect">
            <a:avLst/>
          </a:prstGeom>
        </p:spPr>
      </p:pic>
      <p:pic>
        <p:nvPicPr>
          <p:cNvPr id="5" name="17-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end="10486.666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92962" y="3080541"/>
            <a:ext cx="609600" cy="609600"/>
          </a:xfrm>
          <a:prstGeom prst="rect">
            <a:avLst/>
          </a:prstGeom>
        </p:spPr>
      </p:pic>
      <p:pic>
        <p:nvPicPr>
          <p:cNvPr id="36" name="Đồng hồ đếm ngược 15 giây có âm thanh sinh động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396366" y="6450477"/>
            <a:ext cx="1108610" cy="986720"/>
          </a:xfrm>
          <a:prstGeom prst="ellipse">
            <a:avLst/>
          </a:prstGeom>
          <a:ln w="38100">
            <a:solidFill>
              <a:schemeClr val="bg2"/>
            </a:solidFill>
          </a:ln>
        </p:spPr>
      </p:pic>
      <p:pic>
        <p:nvPicPr>
          <p:cNvPr id="47" name="17-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2581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044118" y="4256011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5000"/>
    </mc:Choice>
    <mc:Fallback>
      <p:transition spd="slow" advClick="0" advTm="5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90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9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815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066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8881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9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1813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3 4.8173E-6 L -0.04053 0.6039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5" y="301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3813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4 -3.83032E-6 L -0.07291 0.4279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63" y="213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813"/>
                            </p:stCondLst>
                            <p:childTnLst>
                              <p:par>
                                <p:cTn id="23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3 -4.08652E-6 L 0.15011 0.5640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87" y="282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7813"/>
                            </p:stCondLst>
                            <p:childTnLst>
                              <p:par>
                                <p:cTn id="26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3 -3.14994E-7 L -0.11136 0.3559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94" y="17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9813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4 2.81394E-7 L -0.14893 0.2832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65" y="141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1813"/>
                            </p:stCondLst>
                            <p:childTnLst>
                              <p:par>
                                <p:cTn id="32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4 3.47753E-6 L -0.19971 0.56258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03" y="281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3813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0837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36"/>
                </p:tgtEl>
              </p:cMediaNode>
            </p:vide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  <p:bldLst>
      <p:bldP spid="37" grpId="0"/>
      <p:bldP spid="40" grpId="0"/>
      <p:bldP spid="41" grpId="0"/>
      <p:bldP spid="43" grpId="0"/>
      <p:bldP spid="44" grpId="0"/>
      <p:bldP spid="4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8" name="Google Shape;1308;p57"/>
          <p:cNvSpPr/>
          <p:nvPr/>
        </p:nvSpPr>
        <p:spPr>
          <a:xfrm>
            <a:off x="3949202" y="4508936"/>
            <a:ext cx="168891" cy="162494"/>
          </a:xfrm>
          <a:custGeom>
            <a:avLst/>
            <a:gdLst/>
            <a:ahLst/>
            <a:cxnLst/>
            <a:rect l="l" t="t" r="r" b="b"/>
            <a:pathLst>
              <a:path w="1769" h="1702" extrusionOk="0">
                <a:moveTo>
                  <a:pt x="1" y="0"/>
                </a:moveTo>
                <a:lnTo>
                  <a:pt x="401" y="1701"/>
                </a:lnTo>
                <a:lnTo>
                  <a:pt x="1769" y="1201"/>
                </a:lnTo>
                <a:cubicBezTo>
                  <a:pt x="1135" y="500"/>
                  <a:pt x="535" y="67"/>
                  <a:pt x="1" y="0"/>
                </a:cubicBezTo>
                <a:close/>
              </a:path>
            </a:pathLst>
          </a:custGeom>
          <a:solidFill>
            <a:srgbClr val="EFE4C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9" name="Google Shape;1309;p57"/>
          <p:cNvSpPr/>
          <p:nvPr/>
        </p:nvSpPr>
        <p:spPr>
          <a:xfrm>
            <a:off x="3799603" y="4512086"/>
            <a:ext cx="140154" cy="229420"/>
          </a:xfrm>
          <a:custGeom>
            <a:avLst/>
            <a:gdLst/>
            <a:ahLst/>
            <a:cxnLst/>
            <a:rect l="l" t="t" r="r" b="b"/>
            <a:pathLst>
              <a:path w="1468" h="2403" extrusionOk="0">
                <a:moveTo>
                  <a:pt x="1101" y="0"/>
                </a:moveTo>
                <a:cubicBezTo>
                  <a:pt x="534" y="167"/>
                  <a:pt x="167" y="834"/>
                  <a:pt x="0" y="1835"/>
                </a:cubicBezTo>
                <a:lnTo>
                  <a:pt x="200" y="2402"/>
                </a:lnTo>
                <a:lnTo>
                  <a:pt x="1468" y="1868"/>
                </a:lnTo>
                <a:lnTo>
                  <a:pt x="1168" y="0"/>
                </a:lnTo>
                <a:close/>
              </a:path>
            </a:pathLst>
          </a:custGeom>
          <a:solidFill>
            <a:srgbClr val="EFE4C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0" name="Google Shape;1310;p57"/>
          <p:cNvSpPr/>
          <p:nvPr/>
        </p:nvSpPr>
        <p:spPr>
          <a:xfrm>
            <a:off x="3175431" y="4608223"/>
            <a:ext cx="464187" cy="231998"/>
          </a:xfrm>
          <a:custGeom>
            <a:avLst/>
            <a:gdLst/>
            <a:ahLst/>
            <a:cxnLst/>
            <a:rect l="l" t="t" r="r" b="b"/>
            <a:pathLst>
              <a:path w="4862" h="2430" extrusionOk="0">
                <a:moveTo>
                  <a:pt x="4543" y="1"/>
                </a:moveTo>
                <a:cubicBezTo>
                  <a:pt x="4510" y="1"/>
                  <a:pt x="4474" y="9"/>
                  <a:pt x="4437" y="27"/>
                </a:cubicBezTo>
                <a:lnTo>
                  <a:pt x="167" y="1996"/>
                </a:lnTo>
                <a:cubicBezTo>
                  <a:pt x="0" y="2129"/>
                  <a:pt x="67" y="2396"/>
                  <a:pt x="267" y="2429"/>
                </a:cubicBezTo>
                <a:lnTo>
                  <a:pt x="367" y="2429"/>
                </a:lnTo>
                <a:lnTo>
                  <a:pt x="4603" y="428"/>
                </a:lnTo>
                <a:cubicBezTo>
                  <a:pt x="4862" y="313"/>
                  <a:pt x="4750" y="1"/>
                  <a:pt x="45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11" name="Google Shape;1311;p57"/>
          <p:cNvGrpSpPr/>
          <p:nvPr/>
        </p:nvGrpSpPr>
        <p:grpSpPr>
          <a:xfrm rot="-376680">
            <a:off x="-77962" y="4193542"/>
            <a:ext cx="3862267" cy="3146106"/>
            <a:chOff x="1070352" y="4353514"/>
            <a:chExt cx="4314086" cy="3514147"/>
          </a:xfrm>
        </p:grpSpPr>
        <p:sp>
          <p:nvSpPr>
            <p:cNvPr id="1312" name="Google Shape;1312;p57"/>
            <p:cNvSpPr/>
            <p:nvPr/>
          </p:nvSpPr>
          <p:spPr>
            <a:xfrm>
              <a:off x="1070352" y="5655316"/>
              <a:ext cx="770845" cy="885412"/>
            </a:xfrm>
            <a:custGeom>
              <a:avLst/>
              <a:gdLst/>
              <a:ahLst/>
              <a:cxnLst/>
              <a:rect l="l" t="t" r="r" b="b"/>
              <a:pathLst>
                <a:path w="8074" h="9274" extrusionOk="0">
                  <a:moveTo>
                    <a:pt x="5638" y="1"/>
                  </a:moveTo>
                  <a:lnTo>
                    <a:pt x="1" y="1869"/>
                  </a:lnTo>
                  <a:lnTo>
                    <a:pt x="2436" y="9274"/>
                  </a:lnTo>
                  <a:lnTo>
                    <a:pt x="8073" y="7406"/>
                  </a:lnTo>
                  <a:lnTo>
                    <a:pt x="56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57"/>
            <p:cNvSpPr/>
            <p:nvPr/>
          </p:nvSpPr>
          <p:spPr>
            <a:xfrm>
              <a:off x="2063987" y="6529040"/>
              <a:ext cx="694371" cy="1338620"/>
            </a:xfrm>
            <a:custGeom>
              <a:avLst/>
              <a:gdLst/>
              <a:ahLst/>
              <a:cxnLst/>
              <a:rect l="l" t="t" r="r" b="b"/>
              <a:pathLst>
                <a:path w="7273" h="14021" extrusionOk="0">
                  <a:moveTo>
                    <a:pt x="2384" y="0"/>
                  </a:moveTo>
                  <a:cubicBezTo>
                    <a:pt x="2225" y="0"/>
                    <a:pt x="2064" y="18"/>
                    <a:pt x="1902" y="55"/>
                  </a:cubicBezTo>
                  <a:cubicBezTo>
                    <a:pt x="734" y="322"/>
                    <a:pt x="0" y="1456"/>
                    <a:pt x="267" y="2624"/>
                  </a:cubicBezTo>
                  <a:lnTo>
                    <a:pt x="2802" y="12364"/>
                  </a:lnTo>
                  <a:cubicBezTo>
                    <a:pt x="3032" y="13340"/>
                    <a:pt x="3905" y="14020"/>
                    <a:pt x="4888" y="14020"/>
                  </a:cubicBezTo>
                  <a:cubicBezTo>
                    <a:pt x="5047" y="14020"/>
                    <a:pt x="5208" y="14002"/>
                    <a:pt x="5371" y="13965"/>
                  </a:cubicBezTo>
                  <a:cubicBezTo>
                    <a:pt x="6538" y="13732"/>
                    <a:pt x="7272" y="12564"/>
                    <a:pt x="7005" y="11397"/>
                  </a:cubicBezTo>
                  <a:lnTo>
                    <a:pt x="4470" y="1690"/>
                  </a:lnTo>
                  <a:cubicBezTo>
                    <a:pt x="4240" y="684"/>
                    <a:pt x="3367" y="0"/>
                    <a:pt x="23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57"/>
            <p:cNvSpPr/>
            <p:nvPr/>
          </p:nvSpPr>
          <p:spPr>
            <a:xfrm>
              <a:off x="1742354" y="6273090"/>
              <a:ext cx="949092" cy="617993"/>
            </a:xfrm>
            <a:custGeom>
              <a:avLst/>
              <a:gdLst/>
              <a:ahLst/>
              <a:cxnLst/>
              <a:rect l="l" t="t" r="r" b="b"/>
              <a:pathLst>
                <a:path w="9941" h="6473" extrusionOk="0">
                  <a:moveTo>
                    <a:pt x="8907" y="1"/>
                  </a:moveTo>
                  <a:lnTo>
                    <a:pt x="0" y="2936"/>
                  </a:lnTo>
                  <a:lnTo>
                    <a:pt x="567" y="4604"/>
                  </a:lnTo>
                  <a:cubicBezTo>
                    <a:pt x="944" y="5733"/>
                    <a:pt x="2013" y="6472"/>
                    <a:pt x="3148" y="6472"/>
                  </a:cubicBezTo>
                  <a:cubicBezTo>
                    <a:pt x="3421" y="6472"/>
                    <a:pt x="3698" y="6429"/>
                    <a:pt x="3970" y="6339"/>
                  </a:cubicBezTo>
                  <a:lnTo>
                    <a:pt x="7873" y="5038"/>
                  </a:lnTo>
                  <a:cubicBezTo>
                    <a:pt x="9207" y="4604"/>
                    <a:pt x="9941" y="3170"/>
                    <a:pt x="9507" y="1836"/>
                  </a:cubicBezTo>
                  <a:lnTo>
                    <a:pt x="890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57"/>
            <p:cNvSpPr/>
            <p:nvPr/>
          </p:nvSpPr>
          <p:spPr>
            <a:xfrm>
              <a:off x="1267876" y="4359242"/>
              <a:ext cx="3210263" cy="2294968"/>
            </a:xfrm>
            <a:custGeom>
              <a:avLst/>
              <a:gdLst/>
              <a:ahLst/>
              <a:cxnLst/>
              <a:rect l="l" t="t" r="r" b="b"/>
              <a:pathLst>
                <a:path w="33625" h="24038" extrusionOk="0">
                  <a:moveTo>
                    <a:pt x="27086" y="0"/>
                  </a:moveTo>
                  <a:lnTo>
                    <a:pt x="1234" y="12809"/>
                  </a:lnTo>
                  <a:cubicBezTo>
                    <a:pt x="400" y="13210"/>
                    <a:pt x="0" y="14177"/>
                    <a:pt x="300" y="15044"/>
                  </a:cubicBezTo>
                  <a:lnTo>
                    <a:pt x="2802" y="22750"/>
                  </a:lnTo>
                  <a:cubicBezTo>
                    <a:pt x="3071" y="23528"/>
                    <a:pt x="3798" y="24038"/>
                    <a:pt x="4570" y="24038"/>
                  </a:cubicBezTo>
                  <a:cubicBezTo>
                    <a:pt x="4659" y="24038"/>
                    <a:pt x="4748" y="24031"/>
                    <a:pt x="4837" y="24017"/>
                  </a:cubicBezTo>
                  <a:lnTo>
                    <a:pt x="33624" y="19881"/>
                  </a:lnTo>
                  <a:lnTo>
                    <a:pt x="270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57"/>
            <p:cNvSpPr/>
            <p:nvPr/>
          </p:nvSpPr>
          <p:spPr>
            <a:xfrm>
              <a:off x="3675399" y="4353514"/>
              <a:ext cx="980980" cy="1909641"/>
            </a:xfrm>
            <a:custGeom>
              <a:avLst/>
              <a:gdLst/>
              <a:ahLst/>
              <a:cxnLst/>
              <a:rect l="l" t="t" r="r" b="b"/>
              <a:pathLst>
                <a:path w="10275" h="20002" extrusionOk="0">
                  <a:moveTo>
                    <a:pt x="2253" y="0"/>
                  </a:moveTo>
                  <a:cubicBezTo>
                    <a:pt x="2120" y="0"/>
                    <a:pt x="1991" y="20"/>
                    <a:pt x="1868" y="60"/>
                  </a:cubicBezTo>
                  <a:cubicBezTo>
                    <a:pt x="33" y="661"/>
                    <a:pt x="0" y="5598"/>
                    <a:pt x="1801" y="11101"/>
                  </a:cubicBezTo>
                  <a:cubicBezTo>
                    <a:pt x="3481" y="16233"/>
                    <a:pt x="6175" y="20002"/>
                    <a:pt x="8019" y="20002"/>
                  </a:cubicBezTo>
                  <a:cubicBezTo>
                    <a:pt x="8153" y="20002"/>
                    <a:pt x="8282" y="19982"/>
                    <a:pt x="8406" y="19941"/>
                  </a:cubicBezTo>
                  <a:cubicBezTo>
                    <a:pt x="10241" y="19341"/>
                    <a:pt x="10274" y="14404"/>
                    <a:pt x="8473" y="8900"/>
                  </a:cubicBezTo>
                  <a:cubicBezTo>
                    <a:pt x="6793" y="3797"/>
                    <a:pt x="4097" y="0"/>
                    <a:pt x="22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57"/>
            <p:cNvSpPr/>
            <p:nvPr/>
          </p:nvSpPr>
          <p:spPr>
            <a:xfrm>
              <a:off x="3751774" y="4509890"/>
              <a:ext cx="824978" cy="1602601"/>
            </a:xfrm>
            <a:custGeom>
              <a:avLst/>
              <a:gdLst/>
              <a:ahLst/>
              <a:cxnLst/>
              <a:rect l="l" t="t" r="r" b="b"/>
              <a:pathLst>
                <a:path w="8641" h="16786" extrusionOk="0">
                  <a:moveTo>
                    <a:pt x="1914" y="1"/>
                  </a:moveTo>
                  <a:cubicBezTo>
                    <a:pt x="1794" y="1"/>
                    <a:pt x="1679" y="19"/>
                    <a:pt x="1568" y="57"/>
                  </a:cubicBezTo>
                  <a:cubicBezTo>
                    <a:pt x="34" y="557"/>
                    <a:pt x="1" y="4693"/>
                    <a:pt x="1535" y="9297"/>
                  </a:cubicBezTo>
                  <a:cubicBezTo>
                    <a:pt x="2936" y="13593"/>
                    <a:pt x="5180" y="16785"/>
                    <a:pt x="6747" y="16785"/>
                  </a:cubicBezTo>
                  <a:cubicBezTo>
                    <a:pt x="6859" y="16785"/>
                    <a:pt x="6968" y="16769"/>
                    <a:pt x="7072" y="16735"/>
                  </a:cubicBezTo>
                  <a:cubicBezTo>
                    <a:pt x="8607" y="16235"/>
                    <a:pt x="8640" y="12065"/>
                    <a:pt x="7106" y="7462"/>
                  </a:cubicBezTo>
                  <a:cubicBezTo>
                    <a:pt x="5711" y="3184"/>
                    <a:pt x="3480" y="1"/>
                    <a:pt x="19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57"/>
            <p:cNvSpPr/>
            <p:nvPr/>
          </p:nvSpPr>
          <p:spPr>
            <a:xfrm>
              <a:off x="1583113" y="5857613"/>
              <a:ext cx="350384" cy="469725"/>
            </a:xfrm>
            <a:custGeom>
              <a:avLst/>
              <a:gdLst/>
              <a:ahLst/>
              <a:cxnLst/>
              <a:rect l="l" t="t" r="r" b="b"/>
              <a:pathLst>
                <a:path w="3670" h="4920" extrusionOk="0">
                  <a:moveTo>
                    <a:pt x="2310" y="492"/>
                  </a:moveTo>
                  <a:cubicBezTo>
                    <a:pt x="2385" y="492"/>
                    <a:pt x="2461" y="567"/>
                    <a:pt x="2536" y="717"/>
                  </a:cubicBezTo>
                  <a:cubicBezTo>
                    <a:pt x="2602" y="784"/>
                    <a:pt x="2636" y="884"/>
                    <a:pt x="2669" y="951"/>
                  </a:cubicBezTo>
                  <a:cubicBezTo>
                    <a:pt x="2702" y="1084"/>
                    <a:pt x="2736" y="1251"/>
                    <a:pt x="2769" y="1384"/>
                  </a:cubicBezTo>
                  <a:cubicBezTo>
                    <a:pt x="2705" y="1416"/>
                    <a:pt x="2637" y="1431"/>
                    <a:pt x="2571" y="1431"/>
                  </a:cubicBezTo>
                  <a:cubicBezTo>
                    <a:pt x="2430" y="1431"/>
                    <a:pt x="2293" y="1364"/>
                    <a:pt x="2202" y="1251"/>
                  </a:cubicBezTo>
                  <a:cubicBezTo>
                    <a:pt x="2169" y="1184"/>
                    <a:pt x="2135" y="1117"/>
                    <a:pt x="2102" y="1017"/>
                  </a:cubicBezTo>
                  <a:cubicBezTo>
                    <a:pt x="2035" y="884"/>
                    <a:pt x="2035" y="750"/>
                    <a:pt x="2102" y="650"/>
                  </a:cubicBezTo>
                  <a:cubicBezTo>
                    <a:pt x="2102" y="584"/>
                    <a:pt x="2169" y="517"/>
                    <a:pt x="2235" y="517"/>
                  </a:cubicBezTo>
                  <a:cubicBezTo>
                    <a:pt x="2260" y="500"/>
                    <a:pt x="2285" y="492"/>
                    <a:pt x="2310" y="492"/>
                  </a:cubicBezTo>
                  <a:close/>
                  <a:moveTo>
                    <a:pt x="1835" y="2310"/>
                  </a:moveTo>
                  <a:cubicBezTo>
                    <a:pt x="1890" y="2310"/>
                    <a:pt x="1941" y="2379"/>
                    <a:pt x="1969" y="2518"/>
                  </a:cubicBezTo>
                  <a:lnTo>
                    <a:pt x="1969" y="2552"/>
                  </a:lnTo>
                  <a:cubicBezTo>
                    <a:pt x="2102" y="2919"/>
                    <a:pt x="2169" y="3286"/>
                    <a:pt x="2135" y="3652"/>
                  </a:cubicBezTo>
                  <a:cubicBezTo>
                    <a:pt x="2135" y="3719"/>
                    <a:pt x="2102" y="3819"/>
                    <a:pt x="2102" y="3886"/>
                  </a:cubicBezTo>
                  <a:cubicBezTo>
                    <a:pt x="2002" y="3686"/>
                    <a:pt x="1969" y="3552"/>
                    <a:pt x="1935" y="3419"/>
                  </a:cubicBezTo>
                  <a:cubicBezTo>
                    <a:pt x="1835" y="3152"/>
                    <a:pt x="1768" y="2919"/>
                    <a:pt x="1735" y="2652"/>
                  </a:cubicBezTo>
                  <a:cubicBezTo>
                    <a:pt x="1702" y="2452"/>
                    <a:pt x="1702" y="2352"/>
                    <a:pt x="1802" y="2318"/>
                  </a:cubicBezTo>
                  <a:cubicBezTo>
                    <a:pt x="1813" y="2313"/>
                    <a:pt x="1824" y="2310"/>
                    <a:pt x="1835" y="2310"/>
                  </a:cubicBezTo>
                  <a:close/>
                  <a:moveTo>
                    <a:pt x="2193" y="0"/>
                  </a:moveTo>
                  <a:cubicBezTo>
                    <a:pt x="2136" y="0"/>
                    <a:pt x="2082" y="15"/>
                    <a:pt x="2035" y="50"/>
                  </a:cubicBezTo>
                  <a:cubicBezTo>
                    <a:pt x="1902" y="117"/>
                    <a:pt x="1802" y="250"/>
                    <a:pt x="1768" y="383"/>
                  </a:cubicBezTo>
                  <a:cubicBezTo>
                    <a:pt x="1735" y="617"/>
                    <a:pt x="1735" y="850"/>
                    <a:pt x="1835" y="1051"/>
                  </a:cubicBezTo>
                  <a:cubicBezTo>
                    <a:pt x="1902" y="1351"/>
                    <a:pt x="2069" y="1618"/>
                    <a:pt x="2269" y="1784"/>
                  </a:cubicBezTo>
                  <a:cubicBezTo>
                    <a:pt x="2402" y="1873"/>
                    <a:pt x="2536" y="1918"/>
                    <a:pt x="2669" y="1918"/>
                  </a:cubicBezTo>
                  <a:cubicBezTo>
                    <a:pt x="2736" y="1918"/>
                    <a:pt x="2802" y="1907"/>
                    <a:pt x="2869" y="1885"/>
                  </a:cubicBezTo>
                  <a:cubicBezTo>
                    <a:pt x="2936" y="2452"/>
                    <a:pt x="2969" y="2985"/>
                    <a:pt x="2903" y="3519"/>
                  </a:cubicBezTo>
                  <a:cubicBezTo>
                    <a:pt x="2836" y="4019"/>
                    <a:pt x="2702" y="4320"/>
                    <a:pt x="2469" y="4353"/>
                  </a:cubicBezTo>
                  <a:cubicBezTo>
                    <a:pt x="2459" y="4363"/>
                    <a:pt x="2446" y="4367"/>
                    <a:pt x="2433" y="4367"/>
                  </a:cubicBezTo>
                  <a:cubicBezTo>
                    <a:pt x="2402" y="4367"/>
                    <a:pt x="2369" y="4343"/>
                    <a:pt x="2369" y="4320"/>
                  </a:cubicBezTo>
                  <a:cubicBezTo>
                    <a:pt x="2402" y="4186"/>
                    <a:pt x="2436" y="4053"/>
                    <a:pt x="2436" y="3886"/>
                  </a:cubicBezTo>
                  <a:cubicBezTo>
                    <a:pt x="2469" y="3452"/>
                    <a:pt x="2402" y="3019"/>
                    <a:pt x="2302" y="2618"/>
                  </a:cubicBezTo>
                  <a:cubicBezTo>
                    <a:pt x="2269" y="2552"/>
                    <a:pt x="2269" y="2485"/>
                    <a:pt x="2235" y="2418"/>
                  </a:cubicBezTo>
                  <a:cubicBezTo>
                    <a:pt x="2169" y="2218"/>
                    <a:pt x="2069" y="2018"/>
                    <a:pt x="1902" y="1885"/>
                  </a:cubicBezTo>
                  <a:cubicBezTo>
                    <a:pt x="1853" y="1836"/>
                    <a:pt x="1768" y="1805"/>
                    <a:pt x="1687" y="1805"/>
                  </a:cubicBezTo>
                  <a:cubicBezTo>
                    <a:pt x="1658" y="1805"/>
                    <a:pt x="1628" y="1809"/>
                    <a:pt x="1602" y="1818"/>
                  </a:cubicBezTo>
                  <a:cubicBezTo>
                    <a:pt x="1401" y="1918"/>
                    <a:pt x="1335" y="2251"/>
                    <a:pt x="1502" y="2852"/>
                  </a:cubicBezTo>
                  <a:cubicBezTo>
                    <a:pt x="1535" y="3052"/>
                    <a:pt x="1602" y="3252"/>
                    <a:pt x="1668" y="3452"/>
                  </a:cubicBezTo>
                  <a:cubicBezTo>
                    <a:pt x="1768" y="3719"/>
                    <a:pt x="1868" y="3986"/>
                    <a:pt x="1969" y="4220"/>
                  </a:cubicBezTo>
                  <a:cubicBezTo>
                    <a:pt x="1902" y="4320"/>
                    <a:pt x="1802" y="4386"/>
                    <a:pt x="1702" y="4420"/>
                  </a:cubicBezTo>
                  <a:cubicBezTo>
                    <a:pt x="1692" y="4422"/>
                    <a:pt x="1683" y="4423"/>
                    <a:pt x="1673" y="4423"/>
                  </a:cubicBezTo>
                  <a:cubicBezTo>
                    <a:pt x="1549" y="4423"/>
                    <a:pt x="1425" y="4220"/>
                    <a:pt x="1301" y="3786"/>
                  </a:cubicBezTo>
                  <a:cubicBezTo>
                    <a:pt x="1235" y="3686"/>
                    <a:pt x="1135" y="3252"/>
                    <a:pt x="934" y="2418"/>
                  </a:cubicBezTo>
                  <a:lnTo>
                    <a:pt x="568" y="1017"/>
                  </a:lnTo>
                  <a:cubicBezTo>
                    <a:pt x="534" y="951"/>
                    <a:pt x="501" y="884"/>
                    <a:pt x="434" y="850"/>
                  </a:cubicBezTo>
                  <a:lnTo>
                    <a:pt x="367" y="850"/>
                  </a:lnTo>
                  <a:cubicBezTo>
                    <a:pt x="234" y="1117"/>
                    <a:pt x="101" y="1384"/>
                    <a:pt x="34" y="1684"/>
                  </a:cubicBezTo>
                  <a:lnTo>
                    <a:pt x="34" y="1751"/>
                  </a:lnTo>
                  <a:cubicBezTo>
                    <a:pt x="0" y="1818"/>
                    <a:pt x="0" y="1885"/>
                    <a:pt x="34" y="1951"/>
                  </a:cubicBezTo>
                  <a:cubicBezTo>
                    <a:pt x="34" y="2018"/>
                    <a:pt x="67" y="2085"/>
                    <a:pt x="134" y="2118"/>
                  </a:cubicBezTo>
                  <a:lnTo>
                    <a:pt x="201" y="2118"/>
                  </a:lnTo>
                  <a:cubicBezTo>
                    <a:pt x="234" y="2051"/>
                    <a:pt x="267" y="1985"/>
                    <a:pt x="301" y="1918"/>
                  </a:cubicBezTo>
                  <a:lnTo>
                    <a:pt x="434" y="1551"/>
                  </a:lnTo>
                  <a:cubicBezTo>
                    <a:pt x="501" y="1784"/>
                    <a:pt x="568" y="2118"/>
                    <a:pt x="701" y="2652"/>
                  </a:cubicBezTo>
                  <a:cubicBezTo>
                    <a:pt x="834" y="3152"/>
                    <a:pt x="934" y="3586"/>
                    <a:pt x="1035" y="3886"/>
                  </a:cubicBezTo>
                  <a:cubicBezTo>
                    <a:pt x="1135" y="4253"/>
                    <a:pt x="1301" y="4553"/>
                    <a:pt x="1535" y="4820"/>
                  </a:cubicBezTo>
                  <a:cubicBezTo>
                    <a:pt x="1602" y="4887"/>
                    <a:pt x="1702" y="4920"/>
                    <a:pt x="1802" y="4920"/>
                  </a:cubicBezTo>
                  <a:cubicBezTo>
                    <a:pt x="1969" y="4887"/>
                    <a:pt x="2102" y="4787"/>
                    <a:pt x="2202" y="4620"/>
                  </a:cubicBezTo>
                  <a:cubicBezTo>
                    <a:pt x="2269" y="4720"/>
                    <a:pt x="2402" y="4787"/>
                    <a:pt x="2536" y="4787"/>
                  </a:cubicBezTo>
                  <a:lnTo>
                    <a:pt x="2569" y="4787"/>
                  </a:lnTo>
                  <a:cubicBezTo>
                    <a:pt x="2936" y="4687"/>
                    <a:pt x="3169" y="4320"/>
                    <a:pt x="3236" y="3586"/>
                  </a:cubicBezTo>
                  <a:cubicBezTo>
                    <a:pt x="3269" y="2952"/>
                    <a:pt x="3236" y="2352"/>
                    <a:pt x="3136" y="1751"/>
                  </a:cubicBezTo>
                  <a:cubicBezTo>
                    <a:pt x="3303" y="1618"/>
                    <a:pt x="3470" y="1484"/>
                    <a:pt x="3570" y="1284"/>
                  </a:cubicBezTo>
                  <a:cubicBezTo>
                    <a:pt x="3636" y="1184"/>
                    <a:pt x="3670" y="1017"/>
                    <a:pt x="3636" y="884"/>
                  </a:cubicBezTo>
                  <a:cubicBezTo>
                    <a:pt x="3603" y="817"/>
                    <a:pt x="3570" y="750"/>
                    <a:pt x="3470" y="717"/>
                  </a:cubicBezTo>
                  <a:cubicBezTo>
                    <a:pt x="3470" y="700"/>
                    <a:pt x="3461" y="692"/>
                    <a:pt x="3453" y="692"/>
                  </a:cubicBezTo>
                  <a:cubicBezTo>
                    <a:pt x="3445" y="692"/>
                    <a:pt x="3436" y="700"/>
                    <a:pt x="3436" y="717"/>
                  </a:cubicBezTo>
                  <a:cubicBezTo>
                    <a:pt x="3370" y="717"/>
                    <a:pt x="3336" y="784"/>
                    <a:pt x="3303" y="884"/>
                  </a:cubicBezTo>
                  <a:cubicBezTo>
                    <a:pt x="3236" y="984"/>
                    <a:pt x="3203" y="1084"/>
                    <a:pt x="3103" y="1184"/>
                  </a:cubicBezTo>
                  <a:lnTo>
                    <a:pt x="3036" y="1251"/>
                  </a:lnTo>
                  <a:cubicBezTo>
                    <a:pt x="3003" y="1051"/>
                    <a:pt x="2969" y="951"/>
                    <a:pt x="2936" y="850"/>
                  </a:cubicBezTo>
                  <a:cubicBezTo>
                    <a:pt x="2869" y="584"/>
                    <a:pt x="2702" y="317"/>
                    <a:pt x="2502" y="117"/>
                  </a:cubicBezTo>
                  <a:cubicBezTo>
                    <a:pt x="2415" y="51"/>
                    <a:pt x="2300" y="0"/>
                    <a:pt x="2193" y="0"/>
                  </a:cubicBezTo>
                  <a:close/>
                </a:path>
              </a:pathLst>
            </a:custGeom>
            <a:solidFill>
              <a:srgbClr val="3C9B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57"/>
            <p:cNvSpPr/>
            <p:nvPr/>
          </p:nvSpPr>
          <p:spPr>
            <a:xfrm>
              <a:off x="1904746" y="5782194"/>
              <a:ext cx="248515" cy="481468"/>
            </a:xfrm>
            <a:custGeom>
              <a:avLst/>
              <a:gdLst/>
              <a:ahLst/>
              <a:cxnLst/>
              <a:rect l="l" t="t" r="r" b="b"/>
              <a:pathLst>
                <a:path w="2603" h="5043" extrusionOk="0">
                  <a:moveTo>
                    <a:pt x="833" y="594"/>
                  </a:moveTo>
                  <a:cubicBezTo>
                    <a:pt x="992" y="594"/>
                    <a:pt x="1197" y="802"/>
                    <a:pt x="1402" y="1240"/>
                  </a:cubicBezTo>
                  <a:cubicBezTo>
                    <a:pt x="1468" y="1374"/>
                    <a:pt x="1568" y="1540"/>
                    <a:pt x="1635" y="1741"/>
                  </a:cubicBezTo>
                  <a:cubicBezTo>
                    <a:pt x="1590" y="1749"/>
                    <a:pt x="1548" y="1754"/>
                    <a:pt x="1507" y="1754"/>
                  </a:cubicBezTo>
                  <a:cubicBezTo>
                    <a:pt x="1397" y="1754"/>
                    <a:pt x="1299" y="1723"/>
                    <a:pt x="1201" y="1674"/>
                  </a:cubicBezTo>
                  <a:cubicBezTo>
                    <a:pt x="1001" y="1574"/>
                    <a:pt x="834" y="1407"/>
                    <a:pt x="734" y="1207"/>
                  </a:cubicBezTo>
                  <a:cubicBezTo>
                    <a:pt x="734" y="1140"/>
                    <a:pt x="701" y="1107"/>
                    <a:pt x="701" y="1073"/>
                  </a:cubicBezTo>
                  <a:cubicBezTo>
                    <a:pt x="634" y="940"/>
                    <a:pt x="634" y="807"/>
                    <a:pt x="668" y="673"/>
                  </a:cubicBezTo>
                  <a:cubicBezTo>
                    <a:pt x="701" y="640"/>
                    <a:pt x="734" y="606"/>
                    <a:pt x="768" y="606"/>
                  </a:cubicBezTo>
                  <a:cubicBezTo>
                    <a:pt x="788" y="598"/>
                    <a:pt x="810" y="594"/>
                    <a:pt x="833" y="594"/>
                  </a:cubicBezTo>
                  <a:close/>
                  <a:moveTo>
                    <a:pt x="367" y="1340"/>
                  </a:moveTo>
                  <a:cubicBezTo>
                    <a:pt x="534" y="1707"/>
                    <a:pt x="801" y="1974"/>
                    <a:pt x="1135" y="2174"/>
                  </a:cubicBezTo>
                  <a:cubicBezTo>
                    <a:pt x="1268" y="2263"/>
                    <a:pt x="1416" y="2293"/>
                    <a:pt x="1560" y="2293"/>
                  </a:cubicBezTo>
                  <a:cubicBezTo>
                    <a:pt x="1631" y="2293"/>
                    <a:pt x="1702" y="2285"/>
                    <a:pt x="1768" y="2274"/>
                  </a:cubicBezTo>
                  <a:cubicBezTo>
                    <a:pt x="1902" y="2708"/>
                    <a:pt x="1935" y="3175"/>
                    <a:pt x="1935" y="3609"/>
                  </a:cubicBezTo>
                  <a:cubicBezTo>
                    <a:pt x="1935" y="3909"/>
                    <a:pt x="1869" y="4176"/>
                    <a:pt x="1735" y="4409"/>
                  </a:cubicBezTo>
                  <a:cubicBezTo>
                    <a:pt x="1702" y="4476"/>
                    <a:pt x="1668" y="4509"/>
                    <a:pt x="1602" y="4509"/>
                  </a:cubicBezTo>
                  <a:cubicBezTo>
                    <a:pt x="1585" y="4512"/>
                    <a:pt x="1569" y="4514"/>
                    <a:pt x="1552" y="4514"/>
                  </a:cubicBezTo>
                  <a:cubicBezTo>
                    <a:pt x="1396" y="4514"/>
                    <a:pt x="1215" y="4373"/>
                    <a:pt x="1035" y="4042"/>
                  </a:cubicBezTo>
                  <a:cubicBezTo>
                    <a:pt x="834" y="3775"/>
                    <a:pt x="701" y="3442"/>
                    <a:pt x="601" y="3142"/>
                  </a:cubicBezTo>
                  <a:cubicBezTo>
                    <a:pt x="401" y="2541"/>
                    <a:pt x="334" y="1941"/>
                    <a:pt x="367" y="1340"/>
                  </a:cubicBezTo>
                  <a:close/>
                  <a:moveTo>
                    <a:pt x="698" y="1"/>
                  </a:moveTo>
                  <a:cubicBezTo>
                    <a:pt x="641" y="1"/>
                    <a:pt x="587" y="13"/>
                    <a:pt x="534" y="39"/>
                  </a:cubicBezTo>
                  <a:cubicBezTo>
                    <a:pt x="301" y="139"/>
                    <a:pt x="167" y="406"/>
                    <a:pt x="67" y="873"/>
                  </a:cubicBezTo>
                  <a:cubicBezTo>
                    <a:pt x="1" y="1340"/>
                    <a:pt x="1" y="1807"/>
                    <a:pt x="67" y="2308"/>
                  </a:cubicBezTo>
                  <a:cubicBezTo>
                    <a:pt x="134" y="2641"/>
                    <a:pt x="201" y="2975"/>
                    <a:pt x="301" y="3308"/>
                  </a:cubicBezTo>
                  <a:cubicBezTo>
                    <a:pt x="434" y="3775"/>
                    <a:pt x="668" y="4209"/>
                    <a:pt x="968" y="4609"/>
                  </a:cubicBezTo>
                  <a:cubicBezTo>
                    <a:pt x="1101" y="4843"/>
                    <a:pt x="1335" y="5010"/>
                    <a:pt x="1635" y="5043"/>
                  </a:cubicBezTo>
                  <a:lnTo>
                    <a:pt x="1735" y="5043"/>
                  </a:lnTo>
                  <a:cubicBezTo>
                    <a:pt x="1969" y="4976"/>
                    <a:pt x="2135" y="4776"/>
                    <a:pt x="2235" y="4342"/>
                  </a:cubicBezTo>
                  <a:cubicBezTo>
                    <a:pt x="2336" y="3842"/>
                    <a:pt x="2369" y="3308"/>
                    <a:pt x="2269" y="2808"/>
                  </a:cubicBezTo>
                  <a:cubicBezTo>
                    <a:pt x="2235" y="2574"/>
                    <a:pt x="2202" y="2341"/>
                    <a:pt x="2135" y="2074"/>
                  </a:cubicBezTo>
                  <a:cubicBezTo>
                    <a:pt x="2336" y="1974"/>
                    <a:pt x="2502" y="1774"/>
                    <a:pt x="2602" y="1540"/>
                  </a:cubicBezTo>
                  <a:cubicBezTo>
                    <a:pt x="2602" y="1440"/>
                    <a:pt x="2602" y="1340"/>
                    <a:pt x="2602" y="1274"/>
                  </a:cubicBezTo>
                  <a:cubicBezTo>
                    <a:pt x="2569" y="1173"/>
                    <a:pt x="2502" y="1107"/>
                    <a:pt x="2436" y="1073"/>
                  </a:cubicBezTo>
                  <a:lnTo>
                    <a:pt x="2336" y="1073"/>
                  </a:lnTo>
                  <a:cubicBezTo>
                    <a:pt x="2235" y="1140"/>
                    <a:pt x="2169" y="1207"/>
                    <a:pt x="2135" y="1307"/>
                  </a:cubicBezTo>
                  <a:cubicBezTo>
                    <a:pt x="2069" y="1374"/>
                    <a:pt x="2002" y="1474"/>
                    <a:pt x="1969" y="1540"/>
                  </a:cubicBezTo>
                  <a:cubicBezTo>
                    <a:pt x="1802" y="1073"/>
                    <a:pt x="1568" y="640"/>
                    <a:pt x="1235" y="273"/>
                  </a:cubicBezTo>
                  <a:cubicBezTo>
                    <a:pt x="1038" y="100"/>
                    <a:pt x="859" y="1"/>
                    <a:pt x="698" y="1"/>
                  </a:cubicBezTo>
                  <a:close/>
                </a:path>
              </a:pathLst>
            </a:custGeom>
            <a:solidFill>
              <a:srgbClr val="3C9B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57"/>
            <p:cNvSpPr/>
            <p:nvPr/>
          </p:nvSpPr>
          <p:spPr>
            <a:xfrm>
              <a:off x="2140362" y="5636223"/>
              <a:ext cx="344083" cy="582860"/>
            </a:xfrm>
            <a:custGeom>
              <a:avLst/>
              <a:gdLst/>
              <a:ahLst/>
              <a:cxnLst/>
              <a:rect l="l" t="t" r="r" b="b"/>
              <a:pathLst>
                <a:path w="3604" h="6105" extrusionOk="0">
                  <a:moveTo>
                    <a:pt x="1635" y="0"/>
                  </a:moveTo>
                  <a:cubicBezTo>
                    <a:pt x="1535" y="67"/>
                    <a:pt x="1502" y="167"/>
                    <a:pt x="1502" y="267"/>
                  </a:cubicBezTo>
                  <a:cubicBezTo>
                    <a:pt x="1502" y="301"/>
                    <a:pt x="1502" y="334"/>
                    <a:pt x="1502" y="367"/>
                  </a:cubicBezTo>
                  <a:cubicBezTo>
                    <a:pt x="1602" y="768"/>
                    <a:pt x="1702" y="1268"/>
                    <a:pt x="1869" y="1902"/>
                  </a:cubicBezTo>
                  <a:lnTo>
                    <a:pt x="2102" y="2969"/>
                  </a:lnTo>
                  <a:lnTo>
                    <a:pt x="968" y="3336"/>
                  </a:lnTo>
                  <a:lnTo>
                    <a:pt x="401" y="901"/>
                  </a:lnTo>
                  <a:cubicBezTo>
                    <a:pt x="368" y="801"/>
                    <a:pt x="301" y="734"/>
                    <a:pt x="234" y="701"/>
                  </a:cubicBezTo>
                  <a:lnTo>
                    <a:pt x="134" y="701"/>
                  </a:lnTo>
                  <a:cubicBezTo>
                    <a:pt x="68" y="734"/>
                    <a:pt x="1" y="801"/>
                    <a:pt x="1" y="934"/>
                  </a:cubicBezTo>
                  <a:cubicBezTo>
                    <a:pt x="1" y="968"/>
                    <a:pt x="1" y="1001"/>
                    <a:pt x="1" y="1068"/>
                  </a:cubicBezTo>
                  <a:lnTo>
                    <a:pt x="435" y="2836"/>
                  </a:lnTo>
                  <a:cubicBezTo>
                    <a:pt x="868" y="4704"/>
                    <a:pt x="1102" y="5705"/>
                    <a:pt x="1135" y="5838"/>
                  </a:cubicBezTo>
                  <a:cubicBezTo>
                    <a:pt x="1168" y="5938"/>
                    <a:pt x="1235" y="6038"/>
                    <a:pt x="1335" y="6105"/>
                  </a:cubicBezTo>
                  <a:lnTo>
                    <a:pt x="1435" y="6105"/>
                  </a:lnTo>
                  <a:cubicBezTo>
                    <a:pt x="1535" y="6072"/>
                    <a:pt x="1569" y="5971"/>
                    <a:pt x="1535" y="5771"/>
                  </a:cubicBezTo>
                  <a:cubicBezTo>
                    <a:pt x="1435" y="5271"/>
                    <a:pt x="1302" y="4637"/>
                    <a:pt x="1102" y="3903"/>
                  </a:cubicBezTo>
                  <a:lnTo>
                    <a:pt x="2269" y="3536"/>
                  </a:lnTo>
                  <a:lnTo>
                    <a:pt x="2703" y="5471"/>
                  </a:lnTo>
                  <a:cubicBezTo>
                    <a:pt x="2703" y="5571"/>
                    <a:pt x="2770" y="5671"/>
                    <a:pt x="2870" y="5738"/>
                  </a:cubicBezTo>
                  <a:lnTo>
                    <a:pt x="2970" y="5738"/>
                  </a:lnTo>
                  <a:cubicBezTo>
                    <a:pt x="3103" y="5705"/>
                    <a:pt x="3137" y="5605"/>
                    <a:pt x="3103" y="5404"/>
                  </a:cubicBezTo>
                  <a:cubicBezTo>
                    <a:pt x="3103" y="5271"/>
                    <a:pt x="2936" y="4637"/>
                    <a:pt x="2670" y="3436"/>
                  </a:cubicBezTo>
                  <a:lnTo>
                    <a:pt x="3437" y="3203"/>
                  </a:lnTo>
                  <a:cubicBezTo>
                    <a:pt x="3537" y="3136"/>
                    <a:pt x="3604" y="3036"/>
                    <a:pt x="3604" y="2936"/>
                  </a:cubicBezTo>
                  <a:cubicBezTo>
                    <a:pt x="3604" y="2903"/>
                    <a:pt x="3604" y="2869"/>
                    <a:pt x="3604" y="2803"/>
                  </a:cubicBezTo>
                  <a:cubicBezTo>
                    <a:pt x="3570" y="2702"/>
                    <a:pt x="3470" y="2602"/>
                    <a:pt x="3370" y="2569"/>
                  </a:cubicBezTo>
                  <a:lnTo>
                    <a:pt x="3237" y="2569"/>
                  </a:lnTo>
                  <a:lnTo>
                    <a:pt x="2536" y="2803"/>
                  </a:lnTo>
                  <a:lnTo>
                    <a:pt x="1936" y="201"/>
                  </a:lnTo>
                  <a:cubicBezTo>
                    <a:pt x="1902" y="101"/>
                    <a:pt x="1836" y="34"/>
                    <a:pt x="1736" y="0"/>
                  </a:cubicBezTo>
                  <a:close/>
                </a:path>
              </a:pathLst>
            </a:custGeom>
            <a:solidFill>
              <a:srgbClr val="3C9B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57"/>
            <p:cNvSpPr/>
            <p:nvPr/>
          </p:nvSpPr>
          <p:spPr>
            <a:xfrm>
              <a:off x="2468391" y="5505813"/>
              <a:ext cx="407763" cy="620953"/>
            </a:xfrm>
            <a:custGeom>
              <a:avLst/>
              <a:gdLst/>
              <a:ahLst/>
              <a:cxnLst/>
              <a:rect l="l" t="t" r="r" b="b"/>
              <a:pathLst>
                <a:path w="4271" h="6504" extrusionOk="0">
                  <a:moveTo>
                    <a:pt x="1460" y="746"/>
                  </a:moveTo>
                  <a:cubicBezTo>
                    <a:pt x="1726" y="746"/>
                    <a:pt x="2014" y="1019"/>
                    <a:pt x="2302" y="1567"/>
                  </a:cubicBezTo>
                  <a:cubicBezTo>
                    <a:pt x="2436" y="1767"/>
                    <a:pt x="2536" y="2000"/>
                    <a:pt x="2603" y="2200"/>
                  </a:cubicBezTo>
                  <a:cubicBezTo>
                    <a:pt x="2503" y="2234"/>
                    <a:pt x="2394" y="2250"/>
                    <a:pt x="2282" y="2250"/>
                  </a:cubicBezTo>
                  <a:cubicBezTo>
                    <a:pt x="2169" y="2250"/>
                    <a:pt x="2052" y="2234"/>
                    <a:pt x="1935" y="2200"/>
                  </a:cubicBezTo>
                  <a:cubicBezTo>
                    <a:pt x="1635" y="2100"/>
                    <a:pt x="1368" y="1900"/>
                    <a:pt x="1235" y="1600"/>
                  </a:cubicBezTo>
                  <a:cubicBezTo>
                    <a:pt x="1202" y="1567"/>
                    <a:pt x="1202" y="1500"/>
                    <a:pt x="1168" y="1467"/>
                  </a:cubicBezTo>
                  <a:cubicBezTo>
                    <a:pt x="1102" y="1300"/>
                    <a:pt x="1102" y="1066"/>
                    <a:pt x="1168" y="899"/>
                  </a:cubicBezTo>
                  <a:cubicBezTo>
                    <a:pt x="1235" y="833"/>
                    <a:pt x="1268" y="799"/>
                    <a:pt x="1335" y="799"/>
                  </a:cubicBezTo>
                  <a:lnTo>
                    <a:pt x="1335" y="766"/>
                  </a:lnTo>
                  <a:cubicBezTo>
                    <a:pt x="1376" y="752"/>
                    <a:pt x="1418" y="746"/>
                    <a:pt x="1460" y="746"/>
                  </a:cubicBezTo>
                  <a:close/>
                  <a:moveTo>
                    <a:pt x="635" y="1833"/>
                  </a:moveTo>
                  <a:lnTo>
                    <a:pt x="635" y="1833"/>
                  </a:lnTo>
                  <a:cubicBezTo>
                    <a:pt x="901" y="2267"/>
                    <a:pt x="1302" y="2601"/>
                    <a:pt x="1769" y="2801"/>
                  </a:cubicBezTo>
                  <a:cubicBezTo>
                    <a:pt x="1947" y="2872"/>
                    <a:pt x="2136" y="2906"/>
                    <a:pt x="2323" y="2906"/>
                  </a:cubicBezTo>
                  <a:cubicBezTo>
                    <a:pt x="2486" y="2906"/>
                    <a:pt x="2648" y="2881"/>
                    <a:pt x="2803" y="2834"/>
                  </a:cubicBezTo>
                  <a:cubicBezTo>
                    <a:pt x="2936" y="3435"/>
                    <a:pt x="2970" y="4035"/>
                    <a:pt x="2903" y="4636"/>
                  </a:cubicBezTo>
                  <a:cubicBezTo>
                    <a:pt x="2869" y="5036"/>
                    <a:pt x="2736" y="5403"/>
                    <a:pt x="2469" y="5703"/>
                  </a:cubicBezTo>
                  <a:cubicBezTo>
                    <a:pt x="2402" y="5770"/>
                    <a:pt x="2336" y="5803"/>
                    <a:pt x="2269" y="5836"/>
                  </a:cubicBezTo>
                  <a:cubicBezTo>
                    <a:pt x="2231" y="5845"/>
                    <a:pt x="2193" y="5849"/>
                    <a:pt x="2155" y="5849"/>
                  </a:cubicBezTo>
                  <a:cubicBezTo>
                    <a:pt x="1893" y="5849"/>
                    <a:pt x="1630" y="5652"/>
                    <a:pt x="1368" y="5303"/>
                  </a:cubicBezTo>
                  <a:cubicBezTo>
                    <a:pt x="1135" y="4936"/>
                    <a:pt x="935" y="4535"/>
                    <a:pt x="801" y="4135"/>
                  </a:cubicBezTo>
                  <a:cubicBezTo>
                    <a:pt x="568" y="3368"/>
                    <a:pt x="501" y="2601"/>
                    <a:pt x="635" y="1833"/>
                  </a:cubicBezTo>
                  <a:close/>
                  <a:moveTo>
                    <a:pt x="1363" y="0"/>
                  </a:moveTo>
                  <a:cubicBezTo>
                    <a:pt x="1231" y="0"/>
                    <a:pt x="1098" y="22"/>
                    <a:pt x="968" y="66"/>
                  </a:cubicBezTo>
                  <a:cubicBezTo>
                    <a:pt x="568" y="332"/>
                    <a:pt x="268" y="733"/>
                    <a:pt x="201" y="1200"/>
                  </a:cubicBezTo>
                  <a:cubicBezTo>
                    <a:pt x="34" y="1833"/>
                    <a:pt x="1" y="2467"/>
                    <a:pt x="67" y="3101"/>
                  </a:cubicBezTo>
                  <a:cubicBezTo>
                    <a:pt x="101" y="3535"/>
                    <a:pt x="201" y="3968"/>
                    <a:pt x="334" y="4402"/>
                  </a:cubicBezTo>
                  <a:cubicBezTo>
                    <a:pt x="501" y="4969"/>
                    <a:pt x="835" y="5536"/>
                    <a:pt x="1235" y="6003"/>
                  </a:cubicBezTo>
                  <a:cubicBezTo>
                    <a:pt x="1468" y="6303"/>
                    <a:pt x="1869" y="6504"/>
                    <a:pt x="2269" y="6504"/>
                  </a:cubicBezTo>
                  <a:lnTo>
                    <a:pt x="2402" y="6504"/>
                  </a:lnTo>
                  <a:cubicBezTo>
                    <a:pt x="2869" y="6370"/>
                    <a:pt x="3203" y="6003"/>
                    <a:pt x="3336" y="5570"/>
                  </a:cubicBezTo>
                  <a:cubicBezTo>
                    <a:pt x="3537" y="4902"/>
                    <a:pt x="3637" y="4235"/>
                    <a:pt x="3537" y="3535"/>
                  </a:cubicBezTo>
                  <a:cubicBezTo>
                    <a:pt x="3503" y="3201"/>
                    <a:pt x="3470" y="2901"/>
                    <a:pt x="3370" y="2601"/>
                  </a:cubicBezTo>
                  <a:cubicBezTo>
                    <a:pt x="3737" y="2401"/>
                    <a:pt x="4004" y="2134"/>
                    <a:pt x="4204" y="1800"/>
                  </a:cubicBezTo>
                  <a:cubicBezTo>
                    <a:pt x="4270" y="1667"/>
                    <a:pt x="4270" y="1533"/>
                    <a:pt x="4237" y="1433"/>
                  </a:cubicBezTo>
                  <a:cubicBezTo>
                    <a:pt x="4204" y="1333"/>
                    <a:pt x="4104" y="1233"/>
                    <a:pt x="4004" y="1200"/>
                  </a:cubicBezTo>
                  <a:lnTo>
                    <a:pt x="3870" y="1200"/>
                  </a:lnTo>
                  <a:cubicBezTo>
                    <a:pt x="3703" y="1300"/>
                    <a:pt x="3537" y="1400"/>
                    <a:pt x="3437" y="1533"/>
                  </a:cubicBezTo>
                  <a:cubicBezTo>
                    <a:pt x="3303" y="1700"/>
                    <a:pt x="3203" y="1800"/>
                    <a:pt x="3136" y="1867"/>
                  </a:cubicBezTo>
                  <a:cubicBezTo>
                    <a:pt x="2936" y="1266"/>
                    <a:pt x="2569" y="699"/>
                    <a:pt x="2102" y="299"/>
                  </a:cubicBezTo>
                  <a:cubicBezTo>
                    <a:pt x="1899" y="96"/>
                    <a:pt x="1636" y="0"/>
                    <a:pt x="1363" y="0"/>
                  </a:cubicBezTo>
                  <a:close/>
                </a:path>
              </a:pathLst>
            </a:custGeom>
            <a:solidFill>
              <a:srgbClr val="3C9B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57"/>
            <p:cNvSpPr/>
            <p:nvPr/>
          </p:nvSpPr>
          <p:spPr>
            <a:xfrm>
              <a:off x="2879192" y="5297311"/>
              <a:ext cx="554218" cy="734184"/>
            </a:xfrm>
            <a:custGeom>
              <a:avLst/>
              <a:gdLst/>
              <a:ahLst/>
              <a:cxnLst/>
              <a:rect l="l" t="t" r="r" b="b"/>
              <a:pathLst>
                <a:path w="5805" h="7690" extrusionOk="0">
                  <a:moveTo>
                    <a:pt x="2068" y="884"/>
                  </a:moveTo>
                  <a:cubicBezTo>
                    <a:pt x="2427" y="884"/>
                    <a:pt x="2770" y="1190"/>
                    <a:pt x="3136" y="1783"/>
                  </a:cubicBezTo>
                  <a:cubicBezTo>
                    <a:pt x="3270" y="2049"/>
                    <a:pt x="3403" y="2283"/>
                    <a:pt x="3503" y="2550"/>
                  </a:cubicBezTo>
                  <a:cubicBezTo>
                    <a:pt x="3370" y="2583"/>
                    <a:pt x="3220" y="2600"/>
                    <a:pt x="3065" y="2600"/>
                  </a:cubicBezTo>
                  <a:cubicBezTo>
                    <a:pt x="2911" y="2600"/>
                    <a:pt x="2753" y="2583"/>
                    <a:pt x="2603" y="2550"/>
                  </a:cubicBezTo>
                  <a:cubicBezTo>
                    <a:pt x="2236" y="2483"/>
                    <a:pt x="1902" y="2250"/>
                    <a:pt x="1702" y="1916"/>
                  </a:cubicBezTo>
                  <a:cubicBezTo>
                    <a:pt x="1669" y="1849"/>
                    <a:pt x="1669" y="1816"/>
                    <a:pt x="1635" y="1749"/>
                  </a:cubicBezTo>
                  <a:cubicBezTo>
                    <a:pt x="1535" y="1516"/>
                    <a:pt x="1569" y="1282"/>
                    <a:pt x="1702" y="1049"/>
                  </a:cubicBezTo>
                  <a:cubicBezTo>
                    <a:pt x="1735" y="1015"/>
                    <a:pt x="1802" y="949"/>
                    <a:pt x="1869" y="915"/>
                  </a:cubicBezTo>
                  <a:cubicBezTo>
                    <a:pt x="1936" y="895"/>
                    <a:pt x="2002" y="884"/>
                    <a:pt x="2068" y="884"/>
                  </a:cubicBezTo>
                  <a:close/>
                  <a:moveTo>
                    <a:pt x="868" y="2216"/>
                  </a:moveTo>
                  <a:lnTo>
                    <a:pt x="868" y="2216"/>
                  </a:lnTo>
                  <a:cubicBezTo>
                    <a:pt x="1235" y="2717"/>
                    <a:pt x="1735" y="3117"/>
                    <a:pt x="2369" y="3317"/>
                  </a:cubicBezTo>
                  <a:cubicBezTo>
                    <a:pt x="2574" y="3380"/>
                    <a:pt x="2786" y="3413"/>
                    <a:pt x="3002" y="3413"/>
                  </a:cubicBezTo>
                  <a:cubicBezTo>
                    <a:pt x="3244" y="3413"/>
                    <a:pt x="3490" y="3372"/>
                    <a:pt x="3737" y="3284"/>
                  </a:cubicBezTo>
                  <a:cubicBezTo>
                    <a:pt x="3870" y="3984"/>
                    <a:pt x="3870" y="4718"/>
                    <a:pt x="3737" y="5452"/>
                  </a:cubicBezTo>
                  <a:cubicBezTo>
                    <a:pt x="3670" y="5919"/>
                    <a:pt x="3470" y="6353"/>
                    <a:pt x="3136" y="6719"/>
                  </a:cubicBezTo>
                  <a:cubicBezTo>
                    <a:pt x="3036" y="6786"/>
                    <a:pt x="2936" y="6853"/>
                    <a:pt x="2836" y="6853"/>
                  </a:cubicBezTo>
                  <a:cubicBezTo>
                    <a:pt x="2769" y="6870"/>
                    <a:pt x="2702" y="6878"/>
                    <a:pt x="2637" y="6878"/>
                  </a:cubicBezTo>
                  <a:cubicBezTo>
                    <a:pt x="2311" y="6878"/>
                    <a:pt x="2002" y="6674"/>
                    <a:pt x="1669" y="6286"/>
                  </a:cubicBezTo>
                  <a:cubicBezTo>
                    <a:pt x="1368" y="5852"/>
                    <a:pt x="1168" y="5419"/>
                    <a:pt x="1002" y="4918"/>
                  </a:cubicBezTo>
                  <a:cubicBezTo>
                    <a:pt x="701" y="4051"/>
                    <a:pt x="668" y="3083"/>
                    <a:pt x="868" y="2216"/>
                  </a:cubicBezTo>
                  <a:close/>
                  <a:moveTo>
                    <a:pt x="2038" y="0"/>
                  </a:moveTo>
                  <a:cubicBezTo>
                    <a:pt x="1842" y="0"/>
                    <a:pt x="1648" y="38"/>
                    <a:pt x="1469" y="115"/>
                  </a:cubicBezTo>
                  <a:cubicBezTo>
                    <a:pt x="901" y="415"/>
                    <a:pt x="501" y="915"/>
                    <a:pt x="334" y="1516"/>
                  </a:cubicBezTo>
                  <a:cubicBezTo>
                    <a:pt x="101" y="2250"/>
                    <a:pt x="1" y="3017"/>
                    <a:pt x="68" y="3751"/>
                  </a:cubicBezTo>
                  <a:cubicBezTo>
                    <a:pt x="101" y="4251"/>
                    <a:pt x="201" y="4751"/>
                    <a:pt x="368" y="5252"/>
                  </a:cubicBezTo>
                  <a:cubicBezTo>
                    <a:pt x="568" y="5952"/>
                    <a:pt x="935" y="6586"/>
                    <a:pt x="1435" y="7120"/>
                  </a:cubicBezTo>
                  <a:cubicBezTo>
                    <a:pt x="1779" y="7463"/>
                    <a:pt x="2210" y="7690"/>
                    <a:pt x="2702" y="7690"/>
                  </a:cubicBezTo>
                  <a:cubicBezTo>
                    <a:pt x="2735" y="7690"/>
                    <a:pt x="2769" y="7689"/>
                    <a:pt x="2803" y="7687"/>
                  </a:cubicBezTo>
                  <a:cubicBezTo>
                    <a:pt x="2870" y="7687"/>
                    <a:pt x="2936" y="7687"/>
                    <a:pt x="3003" y="7653"/>
                  </a:cubicBezTo>
                  <a:cubicBezTo>
                    <a:pt x="3570" y="7520"/>
                    <a:pt x="4070" y="7086"/>
                    <a:pt x="4271" y="6519"/>
                  </a:cubicBezTo>
                  <a:cubicBezTo>
                    <a:pt x="4604" y="5752"/>
                    <a:pt x="4771" y="4918"/>
                    <a:pt x="4704" y="4118"/>
                  </a:cubicBezTo>
                  <a:cubicBezTo>
                    <a:pt x="4671" y="3717"/>
                    <a:pt x="4637" y="3350"/>
                    <a:pt x="4537" y="2983"/>
                  </a:cubicBezTo>
                  <a:cubicBezTo>
                    <a:pt x="5004" y="2750"/>
                    <a:pt x="5405" y="2383"/>
                    <a:pt x="5705" y="1949"/>
                  </a:cubicBezTo>
                  <a:cubicBezTo>
                    <a:pt x="5805" y="1816"/>
                    <a:pt x="5805" y="1682"/>
                    <a:pt x="5772" y="1516"/>
                  </a:cubicBezTo>
                  <a:cubicBezTo>
                    <a:pt x="5738" y="1382"/>
                    <a:pt x="5605" y="1282"/>
                    <a:pt x="5471" y="1282"/>
                  </a:cubicBezTo>
                  <a:cubicBezTo>
                    <a:pt x="5438" y="1266"/>
                    <a:pt x="5405" y="1257"/>
                    <a:pt x="5371" y="1257"/>
                  </a:cubicBezTo>
                  <a:cubicBezTo>
                    <a:pt x="5338" y="1257"/>
                    <a:pt x="5305" y="1266"/>
                    <a:pt x="5271" y="1282"/>
                  </a:cubicBezTo>
                  <a:cubicBezTo>
                    <a:pt x="5038" y="1382"/>
                    <a:pt x="4838" y="1516"/>
                    <a:pt x="4704" y="1716"/>
                  </a:cubicBezTo>
                  <a:cubicBezTo>
                    <a:pt x="4504" y="1883"/>
                    <a:pt x="4371" y="2016"/>
                    <a:pt x="4271" y="2083"/>
                  </a:cubicBezTo>
                  <a:cubicBezTo>
                    <a:pt x="4037" y="1382"/>
                    <a:pt x="3570" y="748"/>
                    <a:pt x="2936" y="281"/>
                  </a:cubicBezTo>
                  <a:cubicBezTo>
                    <a:pt x="2669" y="97"/>
                    <a:pt x="2352" y="0"/>
                    <a:pt x="2038" y="0"/>
                  </a:cubicBezTo>
                  <a:close/>
                </a:path>
              </a:pathLst>
            </a:custGeom>
            <a:solidFill>
              <a:srgbClr val="3C9B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57"/>
            <p:cNvSpPr/>
            <p:nvPr/>
          </p:nvSpPr>
          <p:spPr>
            <a:xfrm>
              <a:off x="3589382" y="5052149"/>
              <a:ext cx="229420" cy="844550"/>
            </a:xfrm>
            <a:custGeom>
              <a:avLst/>
              <a:gdLst/>
              <a:ahLst/>
              <a:cxnLst/>
              <a:rect l="l" t="t" r="r" b="b"/>
              <a:pathLst>
                <a:path w="2403" h="8846" extrusionOk="0">
                  <a:moveTo>
                    <a:pt x="573" y="0"/>
                  </a:moveTo>
                  <a:cubicBezTo>
                    <a:pt x="492" y="0"/>
                    <a:pt x="405" y="24"/>
                    <a:pt x="334" y="47"/>
                  </a:cubicBezTo>
                  <a:cubicBezTo>
                    <a:pt x="234" y="114"/>
                    <a:pt x="134" y="181"/>
                    <a:pt x="67" y="314"/>
                  </a:cubicBezTo>
                  <a:cubicBezTo>
                    <a:pt x="0" y="448"/>
                    <a:pt x="0" y="581"/>
                    <a:pt x="34" y="748"/>
                  </a:cubicBezTo>
                  <a:lnTo>
                    <a:pt x="1001" y="6452"/>
                  </a:lnTo>
                  <a:cubicBezTo>
                    <a:pt x="1101" y="6752"/>
                    <a:pt x="1268" y="6919"/>
                    <a:pt x="1502" y="6952"/>
                  </a:cubicBezTo>
                  <a:lnTo>
                    <a:pt x="1635" y="6952"/>
                  </a:lnTo>
                  <a:cubicBezTo>
                    <a:pt x="1802" y="6886"/>
                    <a:pt x="1969" y="6719"/>
                    <a:pt x="2002" y="6552"/>
                  </a:cubicBezTo>
                  <a:cubicBezTo>
                    <a:pt x="2035" y="6419"/>
                    <a:pt x="2035" y="6285"/>
                    <a:pt x="2002" y="6152"/>
                  </a:cubicBezTo>
                  <a:lnTo>
                    <a:pt x="934" y="381"/>
                  </a:lnTo>
                  <a:cubicBezTo>
                    <a:pt x="934" y="348"/>
                    <a:pt x="934" y="314"/>
                    <a:pt x="934" y="281"/>
                  </a:cubicBezTo>
                  <a:cubicBezTo>
                    <a:pt x="901" y="148"/>
                    <a:pt x="801" y="47"/>
                    <a:pt x="668" y="14"/>
                  </a:cubicBezTo>
                  <a:cubicBezTo>
                    <a:pt x="638" y="4"/>
                    <a:pt x="606" y="0"/>
                    <a:pt x="573" y="0"/>
                  </a:cubicBezTo>
                  <a:close/>
                  <a:moveTo>
                    <a:pt x="1818" y="7828"/>
                  </a:moveTo>
                  <a:cubicBezTo>
                    <a:pt x="1768" y="7828"/>
                    <a:pt x="1718" y="7836"/>
                    <a:pt x="1668" y="7853"/>
                  </a:cubicBezTo>
                  <a:cubicBezTo>
                    <a:pt x="1468" y="7886"/>
                    <a:pt x="1335" y="8020"/>
                    <a:pt x="1301" y="8187"/>
                  </a:cubicBezTo>
                  <a:cubicBezTo>
                    <a:pt x="1268" y="8287"/>
                    <a:pt x="1268" y="8387"/>
                    <a:pt x="1301" y="8454"/>
                  </a:cubicBezTo>
                  <a:cubicBezTo>
                    <a:pt x="1368" y="8654"/>
                    <a:pt x="1502" y="8787"/>
                    <a:pt x="1702" y="8820"/>
                  </a:cubicBezTo>
                  <a:cubicBezTo>
                    <a:pt x="1752" y="8837"/>
                    <a:pt x="1802" y="8845"/>
                    <a:pt x="1852" y="8845"/>
                  </a:cubicBezTo>
                  <a:cubicBezTo>
                    <a:pt x="1902" y="8845"/>
                    <a:pt x="1952" y="8837"/>
                    <a:pt x="2002" y="8820"/>
                  </a:cubicBezTo>
                  <a:cubicBezTo>
                    <a:pt x="2169" y="8787"/>
                    <a:pt x="2335" y="8654"/>
                    <a:pt x="2369" y="8487"/>
                  </a:cubicBezTo>
                  <a:cubicBezTo>
                    <a:pt x="2402" y="8387"/>
                    <a:pt x="2402" y="8287"/>
                    <a:pt x="2369" y="8220"/>
                  </a:cubicBezTo>
                  <a:cubicBezTo>
                    <a:pt x="2335" y="8020"/>
                    <a:pt x="2169" y="7886"/>
                    <a:pt x="1969" y="7853"/>
                  </a:cubicBezTo>
                  <a:cubicBezTo>
                    <a:pt x="1918" y="7836"/>
                    <a:pt x="1868" y="7828"/>
                    <a:pt x="1818" y="7828"/>
                  </a:cubicBezTo>
                  <a:close/>
                </a:path>
              </a:pathLst>
            </a:custGeom>
            <a:solidFill>
              <a:srgbClr val="3C9B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57"/>
            <p:cNvSpPr/>
            <p:nvPr/>
          </p:nvSpPr>
          <p:spPr>
            <a:xfrm>
              <a:off x="1541679" y="5815416"/>
              <a:ext cx="347233" cy="470584"/>
            </a:xfrm>
            <a:custGeom>
              <a:avLst/>
              <a:gdLst/>
              <a:ahLst/>
              <a:cxnLst/>
              <a:rect l="l" t="t" r="r" b="b"/>
              <a:pathLst>
                <a:path w="3637" h="4929" extrusionOk="0">
                  <a:moveTo>
                    <a:pt x="2267" y="471"/>
                  </a:moveTo>
                  <a:cubicBezTo>
                    <a:pt x="2347" y="471"/>
                    <a:pt x="2431" y="561"/>
                    <a:pt x="2536" y="692"/>
                  </a:cubicBezTo>
                  <a:cubicBezTo>
                    <a:pt x="2569" y="759"/>
                    <a:pt x="2603" y="859"/>
                    <a:pt x="2636" y="926"/>
                  </a:cubicBezTo>
                  <a:cubicBezTo>
                    <a:pt x="2669" y="1092"/>
                    <a:pt x="2703" y="1226"/>
                    <a:pt x="2736" y="1393"/>
                  </a:cubicBezTo>
                  <a:cubicBezTo>
                    <a:pt x="2684" y="1423"/>
                    <a:pt x="2623" y="1438"/>
                    <a:pt x="2560" y="1438"/>
                  </a:cubicBezTo>
                  <a:cubicBezTo>
                    <a:pt x="2420" y="1438"/>
                    <a:pt x="2271" y="1364"/>
                    <a:pt x="2202" y="1226"/>
                  </a:cubicBezTo>
                  <a:cubicBezTo>
                    <a:pt x="2136" y="1159"/>
                    <a:pt x="2102" y="1092"/>
                    <a:pt x="2069" y="992"/>
                  </a:cubicBezTo>
                  <a:cubicBezTo>
                    <a:pt x="2036" y="892"/>
                    <a:pt x="2036" y="759"/>
                    <a:pt x="2069" y="625"/>
                  </a:cubicBezTo>
                  <a:cubicBezTo>
                    <a:pt x="2102" y="559"/>
                    <a:pt x="2136" y="525"/>
                    <a:pt x="2202" y="492"/>
                  </a:cubicBezTo>
                  <a:cubicBezTo>
                    <a:pt x="2224" y="478"/>
                    <a:pt x="2245" y="471"/>
                    <a:pt x="2267" y="471"/>
                  </a:cubicBezTo>
                  <a:close/>
                  <a:moveTo>
                    <a:pt x="1802" y="2285"/>
                  </a:moveTo>
                  <a:cubicBezTo>
                    <a:pt x="1858" y="2285"/>
                    <a:pt x="1913" y="2354"/>
                    <a:pt x="1969" y="2493"/>
                  </a:cubicBezTo>
                  <a:lnTo>
                    <a:pt x="1969" y="2560"/>
                  </a:lnTo>
                  <a:cubicBezTo>
                    <a:pt x="2069" y="2894"/>
                    <a:pt x="2136" y="3261"/>
                    <a:pt x="2102" y="3627"/>
                  </a:cubicBezTo>
                  <a:cubicBezTo>
                    <a:pt x="2102" y="3728"/>
                    <a:pt x="2102" y="3794"/>
                    <a:pt x="2069" y="3861"/>
                  </a:cubicBezTo>
                  <a:cubicBezTo>
                    <a:pt x="2002" y="3661"/>
                    <a:pt x="1936" y="3527"/>
                    <a:pt x="1869" y="3427"/>
                  </a:cubicBezTo>
                  <a:cubicBezTo>
                    <a:pt x="1802" y="3160"/>
                    <a:pt x="1735" y="2894"/>
                    <a:pt x="1702" y="2627"/>
                  </a:cubicBezTo>
                  <a:cubicBezTo>
                    <a:pt x="1669" y="2427"/>
                    <a:pt x="1702" y="2327"/>
                    <a:pt x="1769" y="2293"/>
                  </a:cubicBezTo>
                  <a:cubicBezTo>
                    <a:pt x="1780" y="2288"/>
                    <a:pt x="1791" y="2285"/>
                    <a:pt x="1802" y="2285"/>
                  </a:cubicBezTo>
                  <a:close/>
                  <a:moveTo>
                    <a:pt x="2198" y="0"/>
                  </a:moveTo>
                  <a:cubicBezTo>
                    <a:pt x="2134" y="0"/>
                    <a:pt x="2068" y="19"/>
                    <a:pt x="2002" y="58"/>
                  </a:cubicBezTo>
                  <a:cubicBezTo>
                    <a:pt x="1869" y="125"/>
                    <a:pt x="1769" y="258"/>
                    <a:pt x="1735" y="392"/>
                  </a:cubicBezTo>
                  <a:cubicBezTo>
                    <a:pt x="1702" y="625"/>
                    <a:pt x="1702" y="825"/>
                    <a:pt x="1802" y="1059"/>
                  </a:cubicBezTo>
                  <a:cubicBezTo>
                    <a:pt x="1869" y="1326"/>
                    <a:pt x="2036" y="1593"/>
                    <a:pt x="2269" y="1793"/>
                  </a:cubicBezTo>
                  <a:cubicBezTo>
                    <a:pt x="2394" y="1868"/>
                    <a:pt x="2538" y="1905"/>
                    <a:pt x="2687" y="1905"/>
                  </a:cubicBezTo>
                  <a:cubicBezTo>
                    <a:pt x="2736" y="1905"/>
                    <a:pt x="2786" y="1901"/>
                    <a:pt x="2836" y="1893"/>
                  </a:cubicBezTo>
                  <a:cubicBezTo>
                    <a:pt x="2936" y="2427"/>
                    <a:pt x="2936" y="2960"/>
                    <a:pt x="2903" y="3527"/>
                  </a:cubicBezTo>
                  <a:cubicBezTo>
                    <a:pt x="2836" y="4028"/>
                    <a:pt x="2669" y="4295"/>
                    <a:pt x="2436" y="4361"/>
                  </a:cubicBezTo>
                  <a:cubicBezTo>
                    <a:pt x="2403" y="4361"/>
                    <a:pt x="2336" y="4328"/>
                    <a:pt x="2336" y="4295"/>
                  </a:cubicBezTo>
                  <a:cubicBezTo>
                    <a:pt x="2369" y="4161"/>
                    <a:pt x="2403" y="4028"/>
                    <a:pt x="2403" y="3894"/>
                  </a:cubicBezTo>
                  <a:cubicBezTo>
                    <a:pt x="2436" y="3461"/>
                    <a:pt x="2369" y="3027"/>
                    <a:pt x="2269" y="2593"/>
                  </a:cubicBezTo>
                  <a:cubicBezTo>
                    <a:pt x="2236" y="2527"/>
                    <a:pt x="2236" y="2460"/>
                    <a:pt x="2202" y="2393"/>
                  </a:cubicBezTo>
                  <a:cubicBezTo>
                    <a:pt x="2136" y="2193"/>
                    <a:pt x="2036" y="1993"/>
                    <a:pt x="1869" y="1860"/>
                  </a:cubicBezTo>
                  <a:cubicBezTo>
                    <a:pt x="1820" y="1811"/>
                    <a:pt x="1753" y="1780"/>
                    <a:pt x="1682" y="1780"/>
                  </a:cubicBezTo>
                  <a:cubicBezTo>
                    <a:pt x="1656" y="1780"/>
                    <a:pt x="1629" y="1784"/>
                    <a:pt x="1602" y="1793"/>
                  </a:cubicBezTo>
                  <a:cubicBezTo>
                    <a:pt x="1368" y="1893"/>
                    <a:pt x="1335" y="2226"/>
                    <a:pt x="1469" y="2860"/>
                  </a:cubicBezTo>
                  <a:cubicBezTo>
                    <a:pt x="1502" y="3027"/>
                    <a:pt x="1569" y="3227"/>
                    <a:pt x="1635" y="3461"/>
                  </a:cubicBezTo>
                  <a:cubicBezTo>
                    <a:pt x="1735" y="3694"/>
                    <a:pt x="1835" y="3961"/>
                    <a:pt x="1969" y="4195"/>
                  </a:cubicBezTo>
                  <a:cubicBezTo>
                    <a:pt x="1902" y="4295"/>
                    <a:pt x="1802" y="4395"/>
                    <a:pt x="1669" y="4428"/>
                  </a:cubicBezTo>
                  <a:cubicBezTo>
                    <a:pt x="1660" y="4430"/>
                    <a:pt x="1652" y="4431"/>
                    <a:pt x="1643" y="4431"/>
                  </a:cubicBezTo>
                  <a:cubicBezTo>
                    <a:pt x="1518" y="4431"/>
                    <a:pt x="1393" y="4201"/>
                    <a:pt x="1268" y="3794"/>
                  </a:cubicBezTo>
                  <a:cubicBezTo>
                    <a:pt x="1235" y="3661"/>
                    <a:pt x="1102" y="3227"/>
                    <a:pt x="901" y="2393"/>
                  </a:cubicBezTo>
                  <a:lnTo>
                    <a:pt x="535" y="992"/>
                  </a:lnTo>
                  <a:cubicBezTo>
                    <a:pt x="501" y="926"/>
                    <a:pt x="468" y="859"/>
                    <a:pt x="434" y="825"/>
                  </a:cubicBezTo>
                  <a:lnTo>
                    <a:pt x="368" y="825"/>
                  </a:lnTo>
                  <a:cubicBezTo>
                    <a:pt x="201" y="1092"/>
                    <a:pt x="101" y="1393"/>
                    <a:pt x="34" y="1693"/>
                  </a:cubicBezTo>
                  <a:lnTo>
                    <a:pt x="34" y="1759"/>
                  </a:lnTo>
                  <a:cubicBezTo>
                    <a:pt x="1" y="1826"/>
                    <a:pt x="1" y="1893"/>
                    <a:pt x="34" y="1960"/>
                  </a:cubicBezTo>
                  <a:cubicBezTo>
                    <a:pt x="34" y="2026"/>
                    <a:pt x="68" y="2093"/>
                    <a:pt x="134" y="2126"/>
                  </a:cubicBezTo>
                  <a:lnTo>
                    <a:pt x="201" y="2126"/>
                  </a:lnTo>
                  <a:cubicBezTo>
                    <a:pt x="234" y="2060"/>
                    <a:pt x="268" y="1993"/>
                    <a:pt x="301" y="1893"/>
                  </a:cubicBezTo>
                  <a:lnTo>
                    <a:pt x="434" y="1559"/>
                  </a:lnTo>
                  <a:cubicBezTo>
                    <a:pt x="501" y="1759"/>
                    <a:pt x="568" y="2126"/>
                    <a:pt x="701" y="2660"/>
                  </a:cubicBezTo>
                  <a:cubicBezTo>
                    <a:pt x="835" y="3160"/>
                    <a:pt x="935" y="3594"/>
                    <a:pt x="1035" y="3894"/>
                  </a:cubicBezTo>
                  <a:cubicBezTo>
                    <a:pt x="1102" y="4228"/>
                    <a:pt x="1268" y="4561"/>
                    <a:pt x="1502" y="4828"/>
                  </a:cubicBezTo>
                  <a:cubicBezTo>
                    <a:pt x="1569" y="4895"/>
                    <a:pt x="1669" y="4928"/>
                    <a:pt x="1769" y="4928"/>
                  </a:cubicBezTo>
                  <a:cubicBezTo>
                    <a:pt x="1936" y="4895"/>
                    <a:pt x="2102" y="4795"/>
                    <a:pt x="2169" y="4628"/>
                  </a:cubicBezTo>
                  <a:cubicBezTo>
                    <a:pt x="2269" y="4728"/>
                    <a:pt x="2369" y="4795"/>
                    <a:pt x="2503" y="4795"/>
                  </a:cubicBezTo>
                  <a:lnTo>
                    <a:pt x="2536" y="4795"/>
                  </a:lnTo>
                  <a:cubicBezTo>
                    <a:pt x="2903" y="4695"/>
                    <a:pt x="3136" y="4295"/>
                    <a:pt x="3203" y="3594"/>
                  </a:cubicBezTo>
                  <a:cubicBezTo>
                    <a:pt x="3270" y="2960"/>
                    <a:pt x="3236" y="2360"/>
                    <a:pt x="3103" y="1759"/>
                  </a:cubicBezTo>
                  <a:cubicBezTo>
                    <a:pt x="3303" y="1626"/>
                    <a:pt x="3437" y="1493"/>
                    <a:pt x="3537" y="1292"/>
                  </a:cubicBezTo>
                  <a:cubicBezTo>
                    <a:pt x="3603" y="1192"/>
                    <a:pt x="3637" y="1026"/>
                    <a:pt x="3603" y="892"/>
                  </a:cubicBezTo>
                  <a:cubicBezTo>
                    <a:pt x="3570" y="792"/>
                    <a:pt x="3537" y="759"/>
                    <a:pt x="3470" y="725"/>
                  </a:cubicBezTo>
                  <a:cubicBezTo>
                    <a:pt x="3453" y="709"/>
                    <a:pt x="3437" y="700"/>
                    <a:pt x="3424" y="700"/>
                  </a:cubicBezTo>
                  <a:cubicBezTo>
                    <a:pt x="3412" y="700"/>
                    <a:pt x="3403" y="709"/>
                    <a:pt x="3403" y="725"/>
                  </a:cubicBezTo>
                  <a:cubicBezTo>
                    <a:pt x="3337" y="759"/>
                    <a:pt x="3270" y="825"/>
                    <a:pt x="3270" y="892"/>
                  </a:cubicBezTo>
                  <a:cubicBezTo>
                    <a:pt x="3203" y="992"/>
                    <a:pt x="3170" y="1092"/>
                    <a:pt x="3070" y="1192"/>
                  </a:cubicBezTo>
                  <a:lnTo>
                    <a:pt x="3003" y="1259"/>
                  </a:lnTo>
                  <a:cubicBezTo>
                    <a:pt x="2970" y="1059"/>
                    <a:pt x="2936" y="959"/>
                    <a:pt x="2903" y="859"/>
                  </a:cubicBezTo>
                  <a:cubicBezTo>
                    <a:pt x="2836" y="592"/>
                    <a:pt x="2669" y="325"/>
                    <a:pt x="2469" y="125"/>
                  </a:cubicBezTo>
                  <a:cubicBezTo>
                    <a:pt x="2388" y="44"/>
                    <a:pt x="2295" y="0"/>
                    <a:pt x="21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57"/>
            <p:cNvSpPr/>
            <p:nvPr/>
          </p:nvSpPr>
          <p:spPr>
            <a:xfrm>
              <a:off x="1860162" y="5740856"/>
              <a:ext cx="251666" cy="478222"/>
            </a:xfrm>
            <a:custGeom>
              <a:avLst/>
              <a:gdLst/>
              <a:ahLst/>
              <a:cxnLst/>
              <a:rect l="l" t="t" r="r" b="b"/>
              <a:pathLst>
                <a:path w="2636" h="5009" extrusionOk="0">
                  <a:moveTo>
                    <a:pt x="835" y="561"/>
                  </a:moveTo>
                  <a:cubicBezTo>
                    <a:pt x="1013" y="561"/>
                    <a:pt x="1194" y="792"/>
                    <a:pt x="1402" y="1206"/>
                  </a:cubicBezTo>
                  <a:cubicBezTo>
                    <a:pt x="1502" y="1373"/>
                    <a:pt x="1568" y="1540"/>
                    <a:pt x="1635" y="1707"/>
                  </a:cubicBezTo>
                  <a:cubicBezTo>
                    <a:pt x="1599" y="1715"/>
                    <a:pt x="1561" y="1720"/>
                    <a:pt x="1522" y="1720"/>
                  </a:cubicBezTo>
                  <a:cubicBezTo>
                    <a:pt x="1417" y="1720"/>
                    <a:pt x="1308" y="1689"/>
                    <a:pt x="1235" y="1640"/>
                  </a:cubicBezTo>
                  <a:cubicBezTo>
                    <a:pt x="1001" y="1540"/>
                    <a:pt x="834" y="1373"/>
                    <a:pt x="768" y="1173"/>
                  </a:cubicBezTo>
                  <a:cubicBezTo>
                    <a:pt x="734" y="1139"/>
                    <a:pt x="734" y="1106"/>
                    <a:pt x="701" y="1073"/>
                  </a:cubicBezTo>
                  <a:cubicBezTo>
                    <a:pt x="668" y="939"/>
                    <a:pt x="668" y="773"/>
                    <a:pt x="701" y="639"/>
                  </a:cubicBezTo>
                  <a:cubicBezTo>
                    <a:pt x="701" y="606"/>
                    <a:pt x="734" y="572"/>
                    <a:pt x="768" y="572"/>
                  </a:cubicBezTo>
                  <a:cubicBezTo>
                    <a:pt x="790" y="565"/>
                    <a:pt x="813" y="561"/>
                    <a:pt x="835" y="561"/>
                  </a:cubicBezTo>
                  <a:close/>
                  <a:moveTo>
                    <a:pt x="367" y="1306"/>
                  </a:moveTo>
                  <a:cubicBezTo>
                    <a:pt x="568" y="1673"/>
                    <a:pt x="834" y="1940"/>
                    <a:pt x="1168" y="2140"/>
                  </a:cubicBezTo>
                  <a:cubicBezTo>
                    <a:pt x="1301" y="2229"/>
                    <a:pt x="1435" y="2259"/>
                    <a:pt x="1578" y="2259"/>
                  </a:cubicBezTo>
                  <a:cubicBezTo>
                    <a:pt x="1650" y="2259"/>
                    <a:pt x="1724" y="2251"/>
                    <a:pt x="1802" y="2240"/>
                  </a:cubicBezTo>
                  <a:cubicBezTo>
                    <a:pt x="1902" y="2674"/>
                    <a:pt x="1969" y="3141"/>
                    <a:pt x="1935" y="3608"/>
                  </a:cubicBezTo>
                  <a:cubicBezTo>
                    <a:pt x="1969" y="3875"/>
                    <a:pt x="1902" y="4175"/>
                    <a:pt x="1735" y="4408"/>
                  </a:cubicBezTo>
                  <a:cubicBezTo>
                    <a:pt x="1702" y="4442"/>
                    <a:pt x="1668" y="4475"/>
                    <a:pt x="1635" y="4509"/>
                  </a:cubicBezTo>
                  <a:cubicBezTo>
                    <a:pt x="1621" y="4511"/>
                    <a:pt x="1607" y="4513"/>
                    <a:pt x="1592" y="4513"/>
                  </a:cubicBezTo>
                  <a:cubicBezTo>
                    <a:pt x="1429" y="4513"/>
                    <a:pt x="1218" y="4347"/>
                    <a:pt x="1035" y="4042"/>
                  </a:cubicBezTo>
                  <a:cubicBezTo>
                    <a:pt x="868" y="3741"/>
                    <a:pt x="734" y="3441"/>
                    <a:pt x="634" y="3108"/>
                  </a:cubicBezTo>
                  <a:cubicBezTo>
                    <a:pt x="434" y="2540"/>
                    <a:pt x="334" y="1907"/>
                    <a:pt x="367" y="1306"/>
                  </a:cubicBezTo>
                  <a:close/>
                  <a:moveTo>
                    <a:pt x="698" y="0"/>
                  </a:moveTo>
                  <a:cubicBezTo>
                    <a:pt x="641" y="0"/>
                    <a:pt x="587" y="12"/>
                    <a:pt x="534" y="39"/>
                  </a:cubicBezTo>
                  <a:cubicBezTo>
                    <a:pt x="301" y="139"/>
                    <a:pt x="167" y="406"/>
                    <a:pt x="101" y="839"/>
                  </a:cubicBezTo>
                  <a:cubicBezTo>
                    <a:pt x="1" y="1306"/>
                    <a:pt x="1" y="1807"/>
                    <a:pt x="101" y="2274"/>
                  </a:cubicBezTo>
                  <a:cubicBezTo>
                    <a:pt x="134" y="2607"/>
                    <a:pt x="201" y="2941"/>
                    <a:pt x="334" y="3274"/>
                  </a:cubicBezTo>
                  <a:cubicBezTo>
                    <a:pt x="468" y="3741"/>
                    <a:pt x="701" y="4175"/>
                    <a:pt x="1001" y="4575"/>
                  </a:cubicBezTo>
                  <a:cubicBezTo>
                    <a:pt x="1168" y="4809"/>
                    <a:pt x="1402" y="4976"/>
                    <a:pt x="1702" y="5009"/>
                  </a:cubicBezTo>
                  <a:lnTo>
                    <a:pt x="1768" y="5009"/>
                  </a:lnTo>
                  <a:cubicBezTo>
                    <a:pt x="2035" y="4942"/>
                    <a:pt x="2202" y="4742"/>
                    <a:pt x="2302" y="4308"/>
                  </a:cubicBezTo>
                  <a:cubicBezTo>
                    <a:pt x="2369" y="3808"/>
                    <a:pt x="2369" y="3308"/>
                    <a:pt x="2302" y="2807"/>
                  </a:cubicBezTo>
                  <a:cubicBezTo>
                    <a:pt x="2269" y="2540"/>
                    <a:pt x="2202" y="2307"/>
                    <a:pt x="2135" y="2073"/>
                  </a:cubicBezTo>
                  <a:cubicBezTo>
                    <a:pt x="2336" y="1940"/>
                    <a:pt x="2502" y="1740"/>
                    <a:pt x="2602" y="1506"/>
                  </a:cubicBezTo>
                  <a:cubicBezTo>
                    <a:pt x="2636" y="1406"/>
                    <a:pt x="2636" y="1340"/>
                    <a:pt x="2602" y="1240"/>
                  </a:cubicBezTo>
                  <a:cubicBezTo>
                    <a:pt x="2569" y="1173"/>
                    <a:pt x="2536" y="1106"/>
                    <a:pt x="2436" y="1073"/>
                  </a:cubicBezTo>
                  <a:cubicBezTo>
                    <a:pt x="2419" y="1056"/>
                    <a:pt x="2402" y="1048"/>
                    <a:pt x="2390" y="1048"/>
                  </a:cubicBezTo>
                  <a:cubicBezTo>
                    <a:pt x="2377" y="1048"/>
                    <a:pt x="2369" y="1056"/>
                    <a:pt x="2369" y="1073"/>
                  </a:cubicBezTo>
                  <a:cubicBezTo>
                    <a:pt x="2269" y="1106"/>
                    <a:pt x="2169" y="1206"/>
                    <a:pt x="2135" y="1306"/>
                  </a:cubicBezTo>
                  <a:cubicBezTo>
                    <a:pt x="2069" y="1373"/>
                    <a:pt x="2035" y="1440"/>
                    <a:pt x="1969" y="1506"/>
                  </a:cubicBezTo>
                  <a:cubicBezTo>
                    <a:pt x="1802" y="1039"/>
                    <a:pt x="1568" y="606"/>
                    <a:pt x="1235" y="272"/>
                  </a:cubicBezTo>
                  <a:cubicBezTo>
                    <a:pt x="1038" y="100"/>
                    <a:pt x="859" y="0"/>
                    <a:pt x="6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57"/>
            <p:cNvSpPr/>
            <p:nvPr/>
          </p:nvSpPr>
          <p:spPr>
            <a:xfrm>
              <a:off x="2095778" y="5594790"/>
              <a:ext cx="347233" cy="582096"/>
            </a:xfrm>
            <a:custGeom>
              <a:avLst/>
              <a:gdLst/>
              <a:ahLst/>
              <a:cxnLst/>
              <a:rect l="l" t="t" r="r" b="b"/>
              <a:pathLst>
                <a:path w="3637" h="6097" extrusionOk="0">
                  <a:moveTo>
                    <a:pt x="1669" y="1"/>
                  </a:moveTo>
                  <a:cubicBezTo>
                    <a:pt x="1569" y="68"/>
                    <a:pt x="1502" y="168"/>
                    <a:pt x="1535" y="268"/>
                  </a:cubicBezTo>
                  <a:cubicBezTo>
                    <a:pt x="1535" y="301"/>
                    <a:pt x="1535" y="334"/>
                    <a:pt x="1535" y="401"/>
                  </a:cubicBezTo>
                  <a:cubicBezTo>
                    <a:pt x="1602" y="768"/>
                    <a:pt x="1736" y="1268"/>
                    <a:pt x="1869" y="1902"/>
                  </a:cubicBezTo>
                  <a:cubicBezTo>
                    <a:pt x="1969" y="2403"/>
                    <a:pt x="2069" y="2736"/>
                    <a:pt x="2102" y="2936"/>
                  </a:cubicBezTo>
                  <a:lnTo>
                    <a:pt x="968" y="3337"/>
                  </a:lnTo>
                  <a:lnTo>
                    <a:pt x="368" y="868"/>
                  </a:lnTo>
                  <a:cubicBezTo>
                    <a:pt x="368" y="801"/>
                    <a:pt x="301" y="735"/>
                    <a:pt x="201" y="701"/>
                  </a:cubicBezTo>
                  <a:cubicBezTo>
                    <a:pt x="184" y="685"/>
                    <a:pt x="168" y="676"/>
                    <a:pt x="151" y="676"/>
                  </a:cubicBezTo>
                  <a:cubicBezTo>
                    <a:pt x="134" y="676"/>
                    <a:pt x="118" y="685"/>
                    <a:pt x="101" y="701"/>
                  </a:cubicBezTo>
                  <a:cubicBezTo>
                    <a:pt x="68" y="735"/>
                    <a:pt x="1" y="801"/>
                    <a:pt x="1" y="901"/>
                  </a:cubicBezTo>
                  <a:cubicBezTo>
                    <a:pt x="1" y="935"/>
                    <a:pt x="1" y="1002"/>
                    <a:pt x="1" y="1035"/>
                  </a:cubicBezTo>
                  <a:lnTo>
                    <a:pt x="435" y="2803"/>
                  </a:lnTo>
                  <a:cubicBezTo>
                    <a:pt x="868" y="4704"/>
                    <a:pt x="1102" y="5705"/>
                    <a:pt x="1102" y="5805"/>
                  </a:cubicBezTo>
                  <a:cubicBezTo>
                    <a:pt x="1135" y="5905"/>
                    <a:pt x="1202" y="6005"/>
                    <a:pt x="1302" y="6072"/>
                  </a:cubicBezTo>
                  <a:cubicBezTo>
                    <a:pt x="1319" y="6089"/>
                    <a:pt x="1335" y="6097"/>
                    <a:pt x="1352" y="6097"/>
                  </a:cubicBezTo>
                  <a:cubicBezTo>
                    <a:pt x="1369" y="6097"/>
                    <a:pt x="1385" y="6089"/>
                    <a:pt x="1402" y="6072"/>
                  </a:cubicBezTo>
                  <a:cubicBezTo>
                    <a:pt x="1535" y="6039"/>
                    <a:pt x="1569" y="5938"/>
                    <a:pt x="1535" y="5772"/>
                  </a:cubicBezTo>
                  <a:cubicBezTo>
                    <a:pt x="1435" y="5238"/>
                    <a:pt x="1269" y="4638"/>
                    <a:pt x="1102" y="3870"/>
                  </a:cubicBezTo>
                  <a:lnTo>
                    <a:pt x="2269" y="3537"/>
                  </a:lnTo>
                  <a:lnTo>
                    <a:pt x="2670" y="5438"/>
                  </a:lnTo>
                  <a:cubicBezTo>
                    <a:pt x="2703" y="5572"/>
                    <a:pt x="2770" y="5672"/>
                    <a:pt x="2870" y="5705"/>
                  </a:cubicBezTo>
                  <a:cubicBezTo>
                    <a:pt x="2886" y="5722"/>
                    <a:pt x="2911" y="5730"/>
                    <a:pt x="2936" y="5730"/>
                  </a:cubicBezTo>
                  <a:cubicBezTo>
                    <a:pt x="2961" y="5730"/>
                    <a:pt x="2986" y="5722"/>
                    <a:pt x="3003" y="5705"/>
                  </a:cubicBezTo>
                  <a:cubicBezTo>
                    <a:pt x="3137" y="5705"/>
                    <a:pt x="3170" y="5572"/>
                    <a:pt x="3137" y="5405"/>
                  </a:cubicBezTo>
                  <a:cubicBezTo>
                    <a:pt x="3103" y="5238"/>
                    <a:pt x="2970" y="4571"/>
                    <a:pt x="2670" y="3437"/>
                  </a:cubicBezTo>
                  <a:lnTo>
                    <a:pt x="3470" y="3203"/>
                  </a:lnTo>
                  <a:cubicBezTo>
                    <a:pt x="3570" y="3170"/>
                    <a:pt x="3637" y="3070"/>
                    <a:pt x="3637" y="2936"/>
                  </a:cubicBezTo>
                  <a:cubicBezTo>
                    <a:pt x="3637" y="2903"/>
                    <a:pt x="3637" y="2870"/>
                    <a:pt x="3637" y="2803"/>
                  </a:cubicBezTo>
                  <a:cubicBezTo>
                    <a:pt x="3604" y="2703"/>
                    <a:pt x="3503" y="2603"/>
                    <a:pt x="3403" y="2569"/>
                  </a:cubicBezTo>
                  <a:lnTo>
                    <a:pt x="3270" y="2569"/>
                  </a:lnTo>
                  <a:lnTo>
                    <a:pt x="2569" y="2803"/>
                  </a:lnTo>
                  <a:lnTo>
                    <a:pt x="1969" y="201"/>
                  </a:lnTo>
                  <a:cubicBezTo>
                    <a:pt x="1936" y="101"/>
                    <a:pt x="1869" y="34"/>
                    <a:pt x="17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57"/>
            <p:cNvSpPr/>
            <p:nvPr/>
          </p:nvSpPr>
          <p:spPr>
            <a:xfrm>
              <a:off x="2423808" y="5462853"/>
              <a:ext cx="407763" cy="619330"/>
            </a:xfrm>
            <a:custGeom>
              <a:avLst/>
              <a:gdLst/>
              <a:ahLst/>
              <a:cxnLst/>
              <a:rect l="l" t="t" r="r" b="b"/>
              <a:pathLst>
                <a:path w="4271" h="6487" extrusionOk="0">
                  <a:moveTo>
                    <a:pt x="1434" y="738"/>
                  </a:moveTo>
                  <a:cubicBezTo>
                    <a:pt x="1708" y="738"/>
                    <a:pt x="2009" y="985"/>
                    <a:pt x="2336" y="1550"/>
                  </a:cubicBezTo>
                  <a:cubicBezTo>
                    <a:pt x="2436" y="1750"/>
                    <a:pt x="2536" y="1983"/>
                    <a:pt x="2636" y="2217"/>
                  </a:cubicBezTo>
                  <a:cubicBezTo>
                    <a:pt x="2539" y="2231"/>
                    <a:pt x="2443" y="2239"/>
                    <a:pt x="2346" y="2239"/>
                  </a:cubicBezTo>
                  <a:cubicBezTo>
                    <a:pt x="2209" y="2239"/>
                    <a:pt x="2072" y="2223"/>
                    <a:pt x="1935" y="2183"/>
                  </a:cubicBezTo>
                  <a:cubicBezTo>
                    <a:pt x="1635" y="2083"/>
                    <a:pt x="1402" y="1883"/>
                    <a:pt x="1268" y="1616"/>
                  </a:cubicBezTo>
                  <a:cubicBezTo>
                    <a:pt x="1235" y="1550"/>
                    <a:pt x="1202" y="1516"/>
                    <a:pt x="1202" y="1483"/>
                  </a:cubicBezTo>
                  <a:cubicBezTo>
                    <a:pt x="1102" y="1283"/>
                    <a:pt x="1102" y="1083"/>
                    <a:pt x="1202" y="882"/>
                  </a:cubicBezTo>
                  <a:cubicBezTo>
                    <a:pt x="1235" y="849"/>
                    <a:pt x="1268" y="816"/>
                    <a:pt x="1335" y="782"/>
                  </a:cubicBezTo>
                  <a:lnTo>
                    <a:pt x="1335" y="749"/>
                  </a:lnTo>
                  <a:cubicBezTo>
                    <a:pt x="1368" y="742"/>
                    <a:pt x="1401" y="738"/>
                    <a:pt x="1434" y="738"/>
                  </a:cubicBezTo>
                  <a:close/>
                  <a:moveTo>
                    <a:pt x="635" y="1783"/>
                  </a:moveTo>
                  <a:lnTo>
                    <a:pt x="635" y="1783"/>
                  </a:lnTo>
                  <a:cubicBezTo>
                    <a:pt x="901" y="2250"/>
                    <a:pt x="1335" y="2584"/>
                    <a:pt x="1802" y="2817"/>
                  </a:cubicBezTo>
                  <a:cubicBezTo>
                    <a:pt x="1981" y="2871"/>
                    <a:pt x="2169" y="2905"/>
                    <a:pt x="2356" y="2905"/>
                  </a:cubicBezTo>
                  <a:cubicBezTo>
                    <a:pt x="2519" y="2905"/>
                    <a:pt x="2681" y="2879"/>
                    <a:pt x="2836" y="2817"/>
                  </a:cubicBezTo>
                  <a:cubicBezTo>
                    <a:pt x="2970" y="3418"/>
                    <a:pt x="3003" y="4051"/>
                    <a:pt x="2903" y="4652"/>
                  </a:cubicBezTo>
                  <a:cubicBezTo>
                    <a:pt x="2903" y="5019"/>
                    <a:pt x="2736" y="5419"/>
                    <a:pt x="2503" y="5719"/>
                  </a:cubicBezTo>
                  <a:cubicBezTo>
                    <a:pt x="2436" y="5786"/>
                    <a:pt x="2369" y="5819"/>
                    <a:pt x="2269" y="5853"/>
                  </a:cubicBezTo>
                  <a:cubicBezTo>
                    <a:pt x="2231" y="5861"/>
                    <a:pt x="2194" y="5865"/>
                    <a:pt x="2157" y="5865"/>
                  </a:cubicBezTo>
                  <a:cubicBezTo>
                    <a:pt x="1901" y="5865"/>
                    <a:pt x="1664" y="5665"/>
                    <a:pt x="1402" y="5286"/>
                  </a:cubicBezTo>
                  <a:cubicBezTo>
                    <a:pt x="1135" y="4919"/>
                    <a:pt x="935" y="4552"/>
                    <a:pt x="835" y="4118"/>
                  </a:cubicBezTo>
                  <a:cubicBezTo>
                    <a:pt x="568" y="3384"/>
                    <a:pt x="534" y="2584"/>
                    <a:pt x="635" y="1783"/>
                  </a:cubicBezTo>
                  <a:close/>
                  <a:moveTo>
                    <a:pt x="1383" y="0"/>
                  </a:moveTo>
                  <a:cubicBezTo>
                    <a:pt x="1253" y="0"/>
                    <a:pt x="1124" y="26"/>
                    <a:pt x="1001" y="82"/>
                  </a:cubicBezTo>
                  <a:cubicBezTo>
                    <a:pt x="568" y="315"/>
                    <a:pt x="268" y="716"/>
                    <a:pt x="201" y="1216"/>
                  </a:cubicBezTo>
                  <a:cubicBezTo>
                    <a:pt x="34" y="1816"/>
                    <a:pt x="1" y="2450"/>
                    <a:pt x="67" y="3084"/>
                  </a:cubicBezTo>
                  <a:cubicBezTo>
                    <a:pt x="134" y="3518"/>
                    <a:pt x="201" y="3951"/>
                    <a:pt x="334" y="4385"/>
                  </a:cubicBezTo>
                  <a:cubicBezTo>
                    <a:pt x="534" y="4985"/>
                    <a:pt x="835" y="5519"/>
                    <a:pt x="1235" y="5986"/>
                  </a:cubicBezTo>
                  <a:cubicBezTo>
                    <a:pt x="1502" y="6286"/>
                    <a:pt x="1869" y="6487"/>
                    <a:pt x="2302" y="6487"/>
                  </a:cubicBezTo>
                  <a:lnTo>
                    <a:pt x="2436" y="6487"/>
                  </a:lnTo>
                  <a:cubicBezTo>
                    <a:pt x="2869" y="6353"/>
                    <a:pt x="3236" y="6020"/>
                    <a:pt x="3336" y="5553"/>
                  </a:cubicBezTo>
                  <a:cubicBezTo>
                    <a:pt x="3570" y="4885"/>
                    <a:pt x="3637" y="4218"/>
                    <a:pt x="3570" y="3518"/>
                  </a:cubicBezTo>
                  <a:cubicBezTo>
                    <a:pt x="3537" y="3217"/>
                    <a:pt x="3470" y="2884"/>
                    <a:pt x="3403" y="2584"/>
                  </a:cubicBezTo>
                  <a:cubicBezTo>
                    <a:pt x="3737" y="2417"/>
                    <a:pt x="4037" y="2117"/>
                    <a:pt x="4237" y="1783"/>
                  </a:cubicBezTo>
                  <a:cubicBezTo>
                    <a:pt x="4270" y="1683"/>
                    <a:pt x="4270" y="1550"/>
                    <a:pt x="4270" y="1416"/>
                  </a:cubicBezTo>
                  <a:cubicBezTo>
                    <a:pt x="4237" y="1316"/>
                    <a:pt x="4137" y="1216"/>
                    <a:pt x="4037" y="1183"/>
                  </a:cubicBezTo>
                  <a:lnTo>
                    <a:pt x="3870" y="1183"/>
                  </a:lnTo>
                  <a:cubicBezTo>
                    <a:pt x="3703" y="1283"/>
                    <a:pt x="3570" y="1383"/>
                    <a:pt x="3470" y="1550"/>
                  </a:cubicBezTo>
                  <a:cubicBezTo>
                    <a:pt x="3336" y="1683"/>
                    <a:pt x="3236" y="1783"/>
                    <a:pt x="3170" y="1850"/>
                  </a:cubicBezTo>
                  <a:cubicBezTo>
                    <a:pt x="2970" y="1249"/>
                    <a:pt x="2603" y="716"/>
                    <a:pt x="2102" y="282"/>
                  </a:cubicBezTo>
                  <a:cubicBezTo>
                    <a:pt x="1902" y="104"/>
                    <a:pt x="1643" y="0"/>
                    <a:pt x="13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57"/>
            <p:cNvSpPr/>
            <p:nvPr/>
          </p:nvSpPr>
          <p:spPr>
            <a:xfrm>
              <a:off x="2837854" y="5253587"/>
              <a:ext cx="550972" cy="736284"/>
            </a:xfrm>
            <a:custGeom>
              <a:avLst/>
              <a:gdLst/>
              <a:ahLst/>
              <a:cxnLst/>
              <a:rect l="l" t="t" r="r" b="b"/>
              <a:pathLst>
                <a:path w="5771" h="7712" extrusionOk="0">
                  <a:moveTo>
                    <a:pt x="2033" y="875"/>
                  </a:moveTo>
                  <a:cubicBezTo>
                    <a:pt x="2392" y="875"/>
                    <a:pt x="2735" y="1186"/>
                    <a:pt x="3102" y="1807"/>
                  </a:cubicBezTo>
                  <a:cubicBezTo>
                    <a:pt x="3269" y="2040"/>
                    <a:pt x="3369" y="2274"/>
                    <a:pt x="3469" y="2541"/>
                  </a:cubicBezTo>
                  <a:cubicBezTo>
                    <a:pt x="3336" y="2591"/>
                    <a:pt x="3186" y="2616"/>
                    <a:pt x="3031" y="2616"/>
                  </a:cubicBezTo>
                  <a:cubicBezTo>
                    <a:pt x="2877" y="2616"/>
                    <a:pt x="2719" y="2591"/>
                    <a:pt x="2569" y="2541"/>
                  </a:cubicBezTo>
                  <a:cubicBezTo>
                    <a:pt x="2202" y="2474"/>
                    <a:pt x="1868" y="2241"/>
                    <a:pt x="1668" y="1907"/>
                  </a:cubicBezTo>
                  <a:cubicBezTo>
                    <a:pt x="1668" y="1840"/>
                    <a:pt x="1635" y="1807"/>
                    <a:pt x="1601" y="1740"/>
                  </a:cubicBezTo>
                  <a:cubicBezTo>
                    <a:pt x="1501" y="1540"/>
                    <a:pt x="1535" y="1273"/>
                    <a:pt x="1668" y="1073"/>
                  </a:cubicBezTo>
                  <a:cubicBezTo>
                    <a:pt x="1701" y="1006"/>
                    <a:pt x="1768" y="940"/>
                    <a:pt x="1835" y="940"/>
                  </a:cubicBezTo>
                  <a:lnTo>
                    <a:pt x="1835" y="906"/>
                  </a:lnTo>
                  <a:cubicBezTo>
                    <a:pt x="1902" y="886"/>
                    <a:pt x="1967" y="875"/>
                    <a:pt x="2033" y="875"/>
                  </a:cubicBezTo>
                  <a:close/>
                  <a:moveTo>
                    <a:pt x="867" y="2207"/>
                  </a:moveTo>
                  <a:lnTo>
                    <a:pt x="867" y="2207"/>
                  </a:lnTo>
                  <a:cubicBezTo>
                    <a:pt x="1201" y="2741"/>
                    <a:pt x="1735" y="3108"/>
                    <a:pt x="2335" y="3308"/>
                  </a:cubicBezTo>
                  <a:cubicBezTo>
                    <a:pt x="2556" y="3371"/>
                    <a:pt x="2776" y="3404"/>
                    <a:pt x="2997" y="3404"/>
                  </a:cubicBezTo>
                  <a:cubicBezTo>
                    <a:pt x="3243" y="3404"/>
                    <a:pt x="3490" y="3363"/>
                    <a:pt x="3736" y="3275"/>
                  </a:cubicBezTo>
                  <a:cubicBezTo>
                    <a:pt x="3870" y="4008"/>
                    <a:pt x="3870" y="4742"/>
                    <a:pt x="3736" y="5443"/>
                  </a:cubicBezTo>
                  <a:cubicBezTo>
                    <a:pt x="3669" y="5910"/>
                    <a:pt x="3436" y="6377"/>
                    <a:pt x="3069" y="6710"/>
                  </a:cubicBezTo>
                  <a:cubicBezTo>
                    <a:pt x="3002" y="6777"/>
                    <a:pt x="2902" y="6844"/>
                    <a:pt x="2802" y="6877"/>
                  </a:cubicBezTo>
                  <a:cubicBezTo>
                    <a:pt x="2735" y="6894"/>
                    <a:pt x="2669" y="6902"/>
                    <a:pt x="2602" y="6902"/>
                  </a:cubicBezTo>
                  <a:cubicBezTo>
                    <a:pt x="2269" y="6902"/>
                    <a:pt x="1940" y="6694"/>
                    <a:pt x="1635" y="6277"/>
                  </a:cubicBezTo>
                  <a:cubicBezTo>
                    <a:pt x="1334" y="5843"/>
                    <a:pt x="1101" y="5409"/>
                    <a:pt x="968" y="4909"/>
                  </a:cubicBezTo>
                  <a:cubicBezTo>
                    <a:pt x="701" y="4042"/>
                    <a:pt x="667" y="3108"/>
                    <a:pt x="867" y="2207"/>
                  </a:cubicBezTo>
                  <a:close/>
                  <a:moveTo>
                    <a:pt x="2039" y="1"/>
                  </a:moveTo>
                  <a:cubicBezTo>
                    <a:pt x="1838" y="1"/>
                    <a:pt x="1633" y="46"/>
                    <a:pt x="1435" y="139"/>
                  </a:cubicBezTo>
                  <a:cubicBezTo>
                    <a:pt x="867" y="406"/>
                    <a:pt x="467" y="906"/>
                    <a:pt x="334" y="1540"/>
                  </a:cubicBezTo>
                  <a:cubicBezTo>
                    <a:pt x="67" y="2241"/>
                    <a:pt x="0" y="3008"/>
                    <a:pt x="67" y="3742"/>
                  </a:cubicBezTo>
                  <a:cubicBezTo>
                    <a:pt x="100" y="4275"/>
                    <a:pt x="167" y="4776"/>
                    <a:pt x="334" y="5243"/>
                  </a:cubicBezTo>
                  <a:cubicBezTo>
                    <a:pt x="534" y="5943"/>
                    <a:pt x="901" y="6610"/>
                    <a:pt x="1401" y="7111"/>
                  </a:cubicBezTo>
                  <a:cubicBezTo>
                    <a:pt x="1768" y="7511"/>
                    <a:pt x="2268" y="7711"/>
                    <a:pt x="2769" y="7711"/>
                  </a:cubicBezTo>
                  <a:cubicBezTo>
                    <a:pt x="2836" y="7678"/>
                    <a:pt x="2902" y="7678"/>
                    <a:pt x="2969" y="7678"/>
                  </a:cubicBezTo>
                  <a:cubicBezTo>
                    <a:pt x="3569" y="7511"/>
                    <a:pt x="4036" y="7077"/>
                    <a:pt x="4237" y="6510"/>
                  </a:cubicBezTo>
                  <a:cubicBezTo>
                    <a:pt x="4603" y="5743"/>
                    <a:pt x="4737" y="4942"/>
                    <a:pt x="4670" y="4109"/>
                  </a:cubicBezTo>
                  <a:cubicBezTo>
                    <a:pt x="4637" y="3708"/>
                    <a:pt x="4603" y="3341"/>
                    <a:pt x="4503" y="2974"/>
                  </a:cubicBezTo>
                  <a:cubicBezTo>
                    <a:pt x="4970" y="2741"/>
                    <a:pt x="5371" y="2407"/>
                    <a:pt x="5671" y="1974"/>
                  </a:cubicBezTo>
                  <a:cubicBezTo>
                    <a:pt x="5771" y="1840"/>
                    <a:pt x="5771" y="1673"/>
                    <a:pt x="5738" y="1507"/>
                  </a:cubicBezTo>
                  <a:cubicBezTo>
                    <a:pt x="5704" y="1373"/>
                    <a:pt x="5571" y="1273"/>
                    <a:pt x="5437" y="1273"/>
                  </a:cubicBezTo>
                  <a:cubicBezTo>
                    <a:pt x="5404" y="1257"/>
                    <a:pt x="5371" y="1248"/>
                    <a:pt x="5337" y="1248"/>
                  </a:cubicBezTo>
                  <a:cubicBezTo>
                    <a:pt x="5304" y="1248"/>
                    <a:pt x="5271" y="1257"/>
                    <a:pt x="5237" y="1273"/>
                  </a:cubicBezTo>
                  <a:cubicBezTo>
                    <a:pt x="5004" y="1373"/>
                    <a:pt x="4837" y="1507"/>
                    <a:pt x="4670" y="1707"/>
                  </a:cubicBezTo>
                  <a:cubicBezTo>
                    <a:pt x="4470" y="1874"/>
                    <a:pt x="4337" y="2007"/>
                    <a:pt x="4237" y="2107"/>
                  </a:cubicBezTo>
                  <a:cubicBezTo>
                    <a:pt x="4003" y="1373"/>
                    <a:pt x="3536" y="739"/>
                    <a:pt x="2902" y="306"/>
                  </a:cubicBezTo>
                  <a:cubicBezTo>
                    <a:pt x="2641" y="105"/>
                    <a:pt x="2344" y="1"/>
                    <a:pt x="20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57"/>
            <p:cNvSpPr/>
            <p:nvPr/>
          </p:nvSpPr>
          <p:spPr>
            <a:xfrm>
              <a:off x="3544798" y="5009952"/>
              <a:ext cx="232571" cy="842163"/>
            </a:xfrm>
            <a:custGeom>
              <a:avLst/>
              <a:gdLst/>
              <a:ahLst/>
              <a:cxnLst/>
              <a:rect l="l" t="t" r="r" b="b"/>
              <a:pathLst>
                <a:path w="2436" h="8821" extrusionOk="0">
                  <a:moveTo>
                    <a:pt x="543" y="1"/>
                  </a:moveTo>
                  <a:cubicBezTo>
                    <a:pt x="485" y="1"/>
                    <a:pt x="426" y="17"/>
                    <a:pt x="367" y="56"/>
                  </a:cubicBezTo>
                  <a:cubicBezTo>
                    <a:pt x="234" y="89"/>
                    <a:pt x="134" y="189"/>
                    <a:pt x="67" y="323"/>
                  </a:cubicBezTo>
                  <a:cubicBezTo>
                    <a:pt x="34" y="456"/>
                    <a:pt x="0" y="590"/>
                    <a:pt x="34" y="723"/>
                  </a:cubicBezTo>
                  <a:lnTo>
                    <a:pt x="1001" y="6427"/>
                  </a:lnTo>
                  <a:cubicBezTo>
                    <a:pt x="1101" y="6727"/>
                    <a:pt x="1268" y="6894"/>
                    <a:pt x="1535" y="6927"/>
                  </a:cubicBezTo>
                  <a:lnTo>
                    <a:pt x="1668" y="6927"/>
                  </a:lnTo>
                  <a:cubicBezTo>
                    <a:pt x="1835" y="6861"/>
                    <a:pt x="1969" y="6727"/>
                    <a:pt x="2035" y="6527"/>
                  </a:cubicBezTo>
                  <a:cubicBezTo>
                    <a:pt x="2035" y="6394"/>
                    <a:pt x="2035" y="6260"/>
                    <a:pt x="2035" y="6127"/>
                  </a:cubicBezTo>
                  <a:lnTo>
                    <a:pt x="968" y="389"/>
                  </a:lnTo>
                  <a:cubicBezTo>
                    <a:pt x="968" y="356"/>
                    <a:pt x="934" y="323"/>
                    <a:pt x="934" y="289"/>
                  </a:cubicBezTo>
                  <a:cubicBezTo>
                    <a:pt x="901" y="156"/>
                    <a:pt x="801" y="56"/>
                    <a:pt x="668" y="22"/>
                  </a:cubicBezTo>
                  <a:cubicBezTo>
                    <a:pt x="626" y="9"/>
                    <a:pt x="585" y="1"/>
                    <a:pt x="543" y="1"/>
                  </a:cubicBezTo>
                  <a:close/>
                  <a:moveTo>
                    <a:pt x="1835" y="7803"/>
                  </a:moveTo>
                  <a:cubicBezTo>
                    <a:pt x="1777" y="7803"/>
                    <a:pt x="1718" y="7811"/>
                    <a:pt x="1668" y="7828"/>
                  </a:cubicBezTo>
                  <a:cubicBezTo>
                    <a:pt x="1502" y="7861"/>
                    <a:pt x="1368" y="7995"/>
                    <a:pt x="1335" y="8162"/>
                  </a:cubicBezTo>
                  <a:cubicBezTo>
                    <a:pt x="1301" y="8262"/>
                    <a:pt x="1301" y="8362"/>
                    <a:pt x="1335" y="8462"/>
                  </a:cubicBezTo>
                  <a:cubicBezTo>
                    <a:pt x="1368" y="8629"/>
                    <a:pt x="1535" y="8762"/>
                    <a:pt x="1735" y="8795"/>
                  </a:cubicBezTo>
                  <a:cubicBezTo>
                    <a:pt x="1785" y="8812"/>
                    <a:pt x="1835" y="8820"/>
                    <a:pt x="1885" y="8820"/>
                  </a:cubicBezTo>
                  <a:cubicBezTo>
                    <a:pt x="1935" y="8820"/>
                    <a:pt x="1985" y="8812"/>
                    <a:pt x="2035" y="8795"/>
                  </a:cubicBezTo>
                  <a:cubicBezTo>
                    <a:pt x="2202" y="8762"/>
                    <a:pt x="2335" y="8662"/>
                    <a:pt x="2402" y="8462"/>
                  </a:cubicBezTo>
                  <a:cubicBezTo>
                    <a:pt x="2436" y="8395"/>
                    <a:pt x="2436" y="8295"/>
                    <a:pt x="2402" y="8195"/>
                  </a:cubicBezTo>
                  <a:cubicBezTo>
                    <a:pt x="2335" y="7995"/>
                    <a:pt x="2169" y="7861"/>
                    <a:pt x="2002" y="7828"/>
                  </a:cubicBezTo>
                  <a:cubicBezTo>
                    <a:pt x="1952" y="7811"/>
                    <a:pt x="1893" y="7803"/>
                    <a:pt x="1835" y="78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57"/>
            <p:cNvSpPr/>
            <p:nvPr/>
          </p:nvSpPr>
          <p:spPr>
            <a:xfrm>
              <a:off x="4000182" y="5350200"/>
              <a:ext cx="1384256" cy="850374"/>
            </a:xfrm>
            <a:custGeom>
              <a:avLst/>
              <a:gdLst/>
              <a:ahLst/>
              <a:cxnLst/>
              <a:rect l="l" t="t" r="r" b="b"/>
              <a:pathLst>
                <a:path w="14499" h="8907" extrusionOk="0">
                  <a:moveTo>
                    <a:pt x="4993" y="1"/>
                  </a:moveTo>
                  <a:cubicBezTo>
                    <a:pt x="4667" y="1"/>
                    <a:pt x="4360" y="132"/>
                    <a:pt x="4070" y="461"/>
                  </a:cubicBezTo>
                  <a:cubicBezTo>
                    <a:pt x="3462" y="1123"/>
                    <a:pt x="3265" y="1894"/>
                    <a:pt x="3245" y="2577"/>
                  </a:cubicBezTo>
                  <a:lnTo>
                    <a:pt x="3245" y="2577"/>
                  </a:lnTo>
                  <a:lnTo>
                    <a:pt x="3236" y="2529"/>
                  </a:lnTo>
                  <a:cubicBezTo>
                    <a:pt x="1768" y="2930"/>
                    <a:pt x="1" y="5398"/>
                    <a:pt x="1335" y="6866"/>
                  </a:cubicBezTo>
                  <a:cubicBezTo>
                    <a:pt x="2249" y="7894"/>
                    <a:pt x="5009" y="8907"/>
                    <a:pt x="7590" y="8907"/>
                  </a:cubicBezTo>
                  <a:cubicBezTo>
                    <a:pt x="8778" y="8907"/>
                    <a:pt x="9927" y="8692"/>
                    <a:pt x="10842" y="8167"/>
                  </a:cubicBezTo>
                  <a:cubicBezTo>
                    <a:pt x="14499" y="6058"/>
                    <a:pt x="12396" y="2127"/>
                    <a:pt x="9997" y="2127"/>
                  </a:cubicBezTo>
                  <a:cubicBezTo>
                    <a:pt x="9967" y="2127"/>
                    <a:pt x="9938" y="2128"/>
                    <a:pt x="9908" y="2129"/>
                  </a:cubicBezTo>
                  <a:cubicBezTo>
                    <a:pt x="9884" y="2130"/>
                    <a:pt x="9860" y="2130"/>
                    <a:pt x="9837" y="2130"/>
                  </a:cubicBezTo>
                  <a:cubicBezTo>
                    <a:pt x="7913" y="2130"/>
                    <a:pt x="6304" y="1"/>
                    <a:pt x="49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57"/>
            <p:cNvSpPr/>
            <p:nvPr/>
          </p:nvSpPr>
          <p:spPr>
            <a:xfrm>
              <a:off x="4172121" y="5496076"/>
              <a:ext cx="353630" cy="184835"/>
            </a:xfrm>
            <a:custGeom>
              <a:avLst/>
              <a:gdLst/>
              <a:ahLst/>
              <a:cxnLst/>
              <a:rect l="l" t="t" r="r" b="b"/>
              <a:pathLst>
                <a:path w="3704" h="1936" fill="none" extrusionOk="0">
                  <a:moveTo>
                    <a:pt x="1" y="1935"/>
                  </a:moveTo>
                  <a:cubicBezTo>
                    <a:pt x="1" y="1935"/>
                    <a:pt x="1502" y="1"/>
                    <a:pt x="3703" y="1569"/>
                  </a:cubicBezTo>
                </a:path>
              </a:pathLst>
            </a:custGeom>
            <a:noFill/>
            <a:ln w="190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57"/>
            <p:cNvSpPr/>
            <p:nvPr/>
          </p:nvSpPr>
          <p:spPr>
            <a:xfrm>
              <a:off x="2070384" y="4869519"/>
              <a:ext cx="1006280" cy="486623"/>
            </a:xfrm>
            <a:custGeom>
              <a:avLst/>
              <a:gdLst/>
              <a:ahLst/>
              <a:cxnLst/>
              <a:rect l="l" t="t" r="r" b="b"/>
              <a:pathLst>
                <a:path w="10540" h="5097" extrusionOk="0">
                  <a:moveTo>
                    <a:pt x="10218" y="1"/>
                  </a:moveTo>
                  <a:cubicBezTo>
                    <a:pt x="10184" y="1"/>
                    <a:pt x="10147" y="8"/>
                    <a:pt x="10107" y="26"/>
                  </a:cubicBezTo>
                  <a:lnTo>
                    <a:pt x="167" y="4662"/>
                  </a:lnTo>
                  <a:cubicBezTo>
                    <a:pt x="0" y="4796"/>
                    <a:pt x="67" y="5063"/>
                    <a:pt x="267" y="5096"/>
                  </a:cubicBezTo>
                  <a:cubicBezTo>
                    <a:pt x="300" y="5096"/>
                    <a:pt x="334" y="5096"/>
                    <a:pt x="367" y="5063"/>
                  </a:cubicBezTo>
                  <a:lnTo>
                    <a:pt x="10307" y="459"/>
                  </a:lnTo>
                  <a:cubicBezTo>
                    <a:pt x="10539" y="343"/>
                    <a:pt x="10444" y="1"/>
                    <a:pt x="102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34" name="Google Shape;1334;p57"/>
          <p:cNvSpPr/>
          <p:nvPr/>
        </p:nvSpPr>
        <p:spPr>
          <a:xfrm>
            <a:off x="726212" y="2807387"/>
            <a:ext cx="156568" cy="155692"/>
          </a:xfrm>
          <a:custGeom>
            <a:avLst/>
            <a:gdLst/>
            <a:ahLst/>
            <a:cxnLst/>
            <a:rect l="l" t="t" r="r" b="b"/>
            <a:pathLst>
              <a:path w="2953" h="2938" extrusionOk="0">
                <a:moveTo>
                  <a:pt x="1469" y="1"/>
                </a:moveTo>
                <a:cubicBezTo>
                  <a:pt x="660" y="1"/>
                  <a:pt x="1" y="660"/>
                  <a:pt x="1" y="1469"/>
                </a:cubicBezTo>
                <a:cubicBezTo>
                  <a:pt x="1" y="2278"/>
                  <a:pt x="660" y="2938"/>
                  <a:pt x="1469" y="2938"/>
                </a:cubicBezTo>
                <a:cubicBezTo>
                  <a:pt x="2293" y="2938"/>
                  <a:pt x="2953" y="2278"/>
                  <a:pt x="2953" y="1469"/>
                </a:cubicBezTo>
                <a:cubicBezTo>
                  <a:pt x="2953" y="660"/>
                  <a:pt x="2293" y="1"/>
                  <a:pt x="14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35" name="Google Shape;1335;p57"/>
          <p:cNvGrpSpPr/>
          <p:nvPr/>
        </p:nvGrpSpPr>
        <p:grpSpPr>
          <a:xfrm>
            <a:off x="4696418" y="1126292"/>
            <a:ext cx="247196" cy="199408"/>
            <a:chOff x="-3715608" y="1135417"/>
            <a:chExt cx="247122" cy="199468"/>
          </a:xfrm>
        </p:grpSpPr>
        <p:sp>
          <p:nvSpPr>
            <p:cNvPr id="1336" name="Google Shape;1336;p57"/>
            <p:cNvSpPr/>
            <p:nvPr/>
          </p:nvSpPr>
          <p:spPr>
            <a:xfrm>
              <a:off x="-3625070" y="1178354"/>
              <a:ext cx="156584" cy="156531"/>
            </a:xfrm>
            <a:custGeom>
              <a:avLst/>
              <a:gdLst/>
              <a:ahLst/>
              <a:cxnLst/>
              <a:rect l="l" t="t" r="r" b="b"/>
              <a:pathLst>
                <a:path w="2954" h="2953" extrusionOk="0">
                  <a:moveTo>
                    <a:pt x="1470" y="0"/>
                  </a:moveTo>
                  <a:cubicBezTo>
                    <a:pt x="660" y="0"/>
                    <a:pt x="1" y="659"/>
                    <a:pt x="1" y="1484"/>
                  </a:cubicBezTo>
                  <a:cubicBezTo>
                    <a:pt x="1" y="2293"/>
                    <a:pt x="660" y="2952"/>
                    <a:pt x="1470" y="2952"/>
                  </a:cubicBezTo>
                  <a:cubicBezTo>
                    <a:pt x="2294" y="2952"/>
                    <a:pt x="2953" y="2293"/>
                    <a:pt x="2953" y="1484"/>
                  </a:cubicBezTo>
                  <a:cubicBezTo>
                    <a:pt x="2953" y="659"/>
                    <a:pt x="2294" y="0"/>
                    <a:pt x="1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57"/>
            <p:cNvSpPr/>
            <p:nvPr/>
          </p:nvSpPr>
          <p:spPr>
            <a:xfrm>
              <a:off x="-3715608" y="1135417"/>
              <a:ext cx="156531" cy="155789"/>
            </a:xfrm>
            <a:custGeom>
              <a:avLst/>
              <a:gdLst/>
              <a:ahLst/>
              <a:cxnLst/>
              <a:rect l="l" t="t" r="r" b="b"/>
              <a:pathLst>
                <a:path w="2953" h="2939" extrusionOk="0">
                  <a:moveTo>
                    <a:pt x="1484" y="1"/>
                  </a:moveTo>
                  <a:cubicBezTo>
                    <a:pt x="660" y="1"/>
                    <a:pt x="1" y="660"/>
                    <a:pt x="1" y="1469"/>
                  </a:cubicBezTo>
                  <a:cubicBezTo>
                    <a:pt x="1" y="2279"/>
                    <a:pt x="660" y="2938"/>
                    <a:pt x="1484" y="2938"/>
                  </a:cubicBezTo>
                  <a:cubicBezTo>
                    <a:pt x="2293" y="2938"/>
                    <a:pt x="2953" y="2279"/>
                    <a:pt x="2953" y="1469"/>
                  </a:cubicBezTo>
                  <a:cubicBezTo>
                    <a:pt x="2953" y="660"/>
                    <a:pt x="2293" y="1"/>
                    <a:pt x="14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38" name="Google Shape;1338;p57"/>
          <p:cNvSpPr/>
          <p:nvPr/>
        </p:nvSpPr>
        <p:spPr>
          <a:xfrm>
            <a:off x="5443917" y="5912734"/>
            <a:ext cx="155773" cy="155692"/>
          </a:xfrm>
          <a:custGeom>
            <a:avLst/>
            <a:gdLst/>
            <a:ahLst/>
            <a:cxnLst/>
            <a:rect l="l" t="t" r="r" b="b"/>
            <a:pathLst>
              <a:path w="2938" h="2938" extrusionOk="0">
                <a:moveTo>
                  <a:pt x="1469" y="0"/>
                </a:moveTo>
                <a:cubicBezTo>
                  <a:pt x="660" y="0"/>
                  <a:pt x="0" y="660"/>
                  <a:pt x="0" y="1469"/>
                </a:cubicBezTo>
                <a:cubicBezTo>
                  <a:pt x="0" y="2278"/>
                  <a:pt x="660" y="2938"/>
                  <a:pt x="1469" y="2938"/>
                </a:cubicBezTo>
                <a:cubicBezTo>
                  <a:pt x="2278" y="2938"/>
                  <a:pt x="2938" y="2278"/>
                  <a:pt x="2938" y="1469"/>
                </a:cubicBezTo>
                <a:cubicBezTo>
                  <a:pt x="2938" y="660"/>
                  <a:pt x="2278" y="0"/>
                  <a:pt x="1469" y="0"/>
                </a:cubicBezTo>
                <a:close/>
              </a:path>
            </a:pathLst>
          </a:custGeom>
          <a:solidFill>
            <a:srgbClr val="8D75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39" name="Google Shape;1339;p57"/>
          <p:cNvGrpSpPr/>
          <p:nvPr/>
        </p:nvGrpSpPr>
        <p:grpSpPr>
          <a:xfrm>
            <a:off x="7618018" y="3322491"/>
            <a:ext cx="364008" cy="317740"/>
            <a:chOff x="-4243092" y="2330173"/>
            <a:chExt cx="363899" cy="317836"/>
          </a:xfrm>
        </p:grpSpPr>
        <p:sp>
          <p:nvSpPr>
            <p:cNvPr id="1340" name="Google Shape;1340;p57"/>
            <p:cNvSpPr/>
            <p:nvPr/>
          </p:nvSpPr>
          <p:spPr>
            <a:xfrm>
              <a:off x="-4063553" y="2330173"/>
              <a:ext cx="156531" cy="156584"/>
            </a:xfrm>
            <a:custGeom>
              <a:avLst/>
              <a:gdLst/>
              <a:ahLst/>
              <a:cxnLst/>
              <a:rect l="l" t="t" r="r" b="b"/>
              <a:pathLst>
                <a:path w="2953" h="2954" extrusionOk="0">
                  <a:moveTo>
                    <a:pt x="1484" y="1"/>
                  </a:moveTo>
                  <a:cubicBezTo>
                    <a:pt x="660" y="1"/>
                    <a:pt x="1" y="660"/>
                    <a:pt x="1" y="1469"/>
                  </a:cubicBezTo>
                  <a:cubicBezTo>
                    <a:pt x="1" y="2294"/>
                    <a:pt x="660" y="2953"/>
                    <a:pt x="1484" y="2953"/>
                  </a:cubicBezTo>
                  <a:cubicBezTo>
                    <a:pt x="2293" y="2953"/>
                    <a:pt x="2953" y="2294"/>
                    <a:pt x="2953" y="1469"/>
                  </a:cubicBezTo>
                  <a:cubicBezTo>
                    <a:pt x="2953" y="660"/>
                    <a:pt x="2293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57"/>
            <p:cNvSpPr/>
            <p:nvPr/>
          </p:nvSpPr>
          <p:spPr>
            <a:xfrm>
              <a:off x="-4243092" y="2492273"/>
              <a:ext cx="156584" cy="155736"/>
            </a:xfrm>
            <a:custGeom>
              <a:avLst/>
              <a:gdLst/>
              <a:ahLst/>
              <a:cxnLst/>
              <a:rect l="l" t="t" r="r" b="b"/>
              <a:pathLst>
                <a:path w="2954" h="2938" extrusionOk="0">
                  <a:moveTo>
                    <a:pt x="1484" y="0"/>
                  </a:moveTo>
                  <a:cubicBezTo>
                    <a:pt x="660" y="0"/>
                    <a:pt x="1" y="659"/>
                    <a:pt x="1" y="1469"/>
                  </a:cubicBezTo>
                  <a:cubicBezTo>
                    <a:pt x="1" y="2278"/>
                    <a:pt x="660" y="2937"/>
                    <a:pt x="1484" y="2937"/>
                  </a:cubicBezTo>
                  <a:cubicBezTo>
                    <a:pt x="2294" y="2937"/>
                    <a:pt x="2953" y="2278"/>
                    <a:pt x="2953" y="1469"/>
                  </a:cubicBezTo>
                  <a:cubicBezTo>
                    <a:pt x="2953" y="659"/>
                    <a:pt x="2294" y="0"/>
                    <a:pt x="14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57"/>
            <p:cNvSpPr/>
            <p:nvPr/>
          </p:nvSpPr>
          <p:spPr>
            <a:xfrm>
              <a:off x="-4034929" y="2460468"/>
              <a:ext cx="155736" cy="155736"/>
            </a:xfrm>
            <a:custGeom>
              <a:avLst/>
              <a:gdLst/>
              <a:ahLst/>
              <a:cxnLst/>
              <a:rect l="l" t="t" r="r" b="b"/>
              <a:pathLst>
                <a:path w="2938" h="2938" extrusionOk="0">
                  <a:moveTo>
                    <a:pt x="1469" y="1"/>
                  </a:moveTo>
                  <a:cubicBezTo>
                    <a:pt x="660" y="1"/>
                    <a:pt x="0" y="660"/>
                    <a:pt x="0" y="1469"/>
                  </a:cubicBezTo>
                  <a:cubicBezTo>
                    <a:pt x="0" y="2278"/>
                    <a:pt x="660" y="2938"/>
                    <a:pt x="1469" y="2938"/>
                  </a:cubicBezTo>
                  <a:cubicBezTo>
                    <a:pt x="2278" y="2938"/>
                    <a:pt x="2937" y="2278"/>
                    <a:pt x="2937" y="1469"/>
                  </a:cubicBezTo>
                  <a:cubicBezTo>
                    <a:pt x="2937" y="660"/>
                    <a:pt x="2278" y="1"/>
                    <a:pt x="14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3" name="Google Shape;1343;p57"/>
          <p:cNvSpPr/>
          <p:nvPr/>
        </p:nvSpPr>
        <p:spPr>
          <a:xfrm>
            <a:off x="6607578" y="1417417"/>
            <a:ext cx="156568" cy="156487"/>
          </a:xfrm>
          <a:custGeom>
            <a:avLst/>
            <a:gdLst/>
            <a:ahLst/>
            <a:cxnLst/>
            <a:rect l="l" t="t" r="r" b="b"/>
            <a:pathLst>
              <a:path w="2953" h="2953" extrusionOk="0">
                <a:moveTo>
                  <a:pt x="1484" y="1"/>
                </a:moveTo>
                <a:cubicBezTo>
                  <a:pt x="660" y="1"/>
                  <a:pt x="1" y="660"/>
                  <a:pt x="1" y="1469"/>
                </a:cubicBezTo>
                <a:cubicBezTo>
                  <a:pt x="1" y="2293"/>
                  <a:pt x="660" y="2953"/>
                  <a:pt x="1484" y="2953"/>
                </a:cubicBezTo>
                <a:cubicBezTo>
                  <a:pt x="2294" y="2953"/>
                  <a:pt x="2953" y="2293"/>
                  <a:pt x="2953" y="1469"/>
                </a:cubicBezTo>
                <a:cubicBezTo>
                  <a:pt x="2953" y="660"/>
                  <a:pt x="2294" y="1"/>
                  <a:pt x="148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44" name="Google Shape;1344;p57"/>
          <p:cNvGrpSpPr/>
          <p:nvPr/>
        </p:nvGrpSpPr>
        <p:grpSpPr>
          <a:xfrm>
            <a:off x="6764020" y="6332541"/>
            <a:ext cx="246401" cy="199355"/>
            <a:chOff x="-2474000" y="3617906"/>
            <a:chExt cx="246327" cy="199415"/>
          </a:xfrm>
        </p:grpSpPr>
        <p:sp>
          <p:nvSpPr>
            <p:cNvPr id="1345" name="Google Shape;1345;p57"/>
            <p:cNvSpPr/>
            <p:nvPr/>
          </p:nvSpPr>
          <p:spPr>
            <a:xfrm>
              <a:off x="-2384204" y="3660789"/>
              <a:ext cx="156531" cy="156531"/>
            </a:xfrm>
            <a:custGeom>
              <a:avLst/>
              <a:gdLst/>
              <a:ahLst/>
              <a:cxnLst/>
              <a:rect l="l" t="t" r="r" b="b"/>
              <a:pathLst>
                <a:path w="2953" h="2953" extrusionOk="0">
                  <a:moveTo>
                    <a:pt x="1484" y="0"/>
                  </a:moveTo>
                  <a:cubicBezTo>
                    <a:pt x="659" y="0"/>
                    <a:pt x="0" y="660"/>
                    <a:pt x="0" y="1484"/>
                  </a:cubicBezTo>
                  <a:cubicBezTo>
                    <a:pt x="0" y="2293"/>
                    <a:pt x="659" y="2953"/>
                    <a:pt x="1484" y="2953"/>
                  </a:cubicBezTo>
                  <a:cubicBezTo>
                    <a:pt x="2293" y="2953"/>
                    <a:pt x="2952" y="2293"/>
                    <a:pt x="2952" y="1484"/>
                  </a:cubicBezTo>
                  <a:cubicBezTo>
                    <a:pt x="2952" y="660"/>
                    <a:pt x="2293" y="0"/>
                    <a:pt x="14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57"/>
            <p:cNvSpPr/>
            <p:nvPr/>
          </p:nvSpPr>
          <p:spPr>
            <a:xfrm>
              <a:off x="-2474000" y="3617906"/>
              <a:ext cx="156531" cy="155736"/>
            </a:xfrm>
            <a:custGeom>
              <a:avLst/>
              <a:gdLst/>
              <a:ahLst/>
              <a:cxnLst/>
              <a:rect l="l" t="t" r="r" b="b"/>
              <a:pathLst>
                <a:path w="2953" h="2938" extrusionOk="0">
                  <a:moveTo>
                    <a:pt x="1469" y="0"/>
                  </a:moveTo>
                  <a:cubicBezTo>
                    <a:pt x="660" y="0"/>
                    <a:pt x="1" y="660"/>
                    <a:pt x="1" y="1469"/>
                  </a:cubicBezTo>
                  <a:cubicBezTo>
                    <a:pt x="1" y="2278"/>
                    <a:pt x="660" y="2938"/>
                    <a:pt x="1469" y="2938"/>
                  </a:cubicBezTo>
                  <a:cubicBezTo>
                    <a:pt x="2279" y="2938"/>
                    <a:pt x="2953" y="2278"/>
                    <a:pt x="2953" y="1469"/>
                  </a:cubicBezTo>
                  <a:cubicBezTo>
                    <a:pt x="2953" y="660"/>
                    <a:pt x="2279" y="0"/>
                    <a:pt x="14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7" name="Google Shape;1347;p57"/>
          <p:cNvGrpSpPr/>
          <p:nvPr/>
        </p:nvGrpSpPr>
        <p:grpSpPr>
          <a:xfrm rot="8100972">
            <a:off x="2726298" y="3381659"/>
            <a:ext cx="246271" cy="199413"/>
            <a:chOff x="-4956421" y="3617906"/>
            <a:chExt cx="246274" cy="199415"/>
          </a:xfrm>
        </p:grpSpPr>
        <p:sp>
          <p:nvSpPr>
            <p:cNvPr id="1348" name="Google Shape;1348;p57"/>
            <p:cNvSpPr/>
            <p:nvPr/>
          </p:nvSpPr>
          <p:spPr>
            <a:xfrm>
              <a:off x="-4866679" y="3660789"/>
              <a:ext cx="156531" cy="156531"/>
            </a:xfrm>
            <a:custGeom>
              <a:avLst/>
              <a:gdLst/>
              <a:ahLst/>
              <a:cxnLst/>
              <a:rect l="l" t="t" r="r" b="b"/>
              <a:pathLst>
                <a:path w="2953" h="2953" extrusionOk="0">
                  <a:moveTo>
                    <a:pt x="1484" y="0"/>
                  </a:moveTo>
                  <a:cubicBezTo>
                    <a:pt x="660" y="0"/>
                    <a:pt x="1" y="660"/>
                    <a:pt x="1" y="1484"/>
                  </a:cubicBezTo>
                  <a:cubicBezTo>
                    <a:pt x="1" y="2293"/>
                    <a:pt x="660" y="2953"/>
                    <a:pt x="1484" y="2953"/>
                  </a:cubicBezTo>
                  <a:cubicBezTo>
                    <a:pt x="2294" y="2953"/>
                    <a:pt x="2953" y="2293"/>
                    <a:pt x="2953" y="1484"/>
                  </a:cubicBezTo>
                  <a:cubicBezTo>
                    <a:pt x="2953" y="660"/>
                    <a:pt x="2294" y="0"/>
                    <a:pt x="1484" y="0"/>
                  </a:cubicBezTo>
                  <a:close/>
                </a:path>
              </a:pathLst>
            </a:custGeom>
            <a:solidFill>
              <a:srgbClr val="8D75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57"/>
            <p:cNvSpPr/>
            <p:nvPr/>
          </p:nvSpPr>
          <p:spPr>
            <a:xfrm>
              <a:off x="-4956421" y="3617906"/>
              <a:ext cx="155736" cy="155736"/>
            </a:xfrm>
            <a:custGeom>
              <a:avLst/>
              <a:gdLst/>
              <a:ahLst/>
              <a:cxnLst/>
              <a:rect l="l" t="t" r="r" b="b"/>
              <a:pathLst>
                <a:path w="2938" h="2938" extrusionOk="0">
                  <a:moveTo>
                    <a:pt x="1469" y="0"/>
                  </a:moveTo>
                  <a:cubicBezTo>
                    <a:pt x="660" y="0"/>
                    <a:pt x="0" y="660"/>
                    <a:pt x="0" y="1469"/>
                  </a:cubicBezTo>
                  <a:cubicBezTo>
                    <a:pt x="0" y="2278"/>
                    <a:pt x="660" y="2938"/>
                    <a:pt x="1469" y="2938"/>
                  </a:cubicBezTo>
                  <a:cubicBezTo>
                    <a:pt x="2278" y="2938"/>
                    <a:pt x="2938" y="2278"/>
                    <a:pt x="2938" y="1469"/>
                  </a:cubicBezTo>
                  <a:cubicBezTo>
                    <a:pt x="2938" y="660"/>
                    <a:pt x="2278" y="0"/>
                    <a:pt x="14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50" name="Google Shape;1350;p57"/>
          <p:cNvSpPr/>
          <p:nvPr/>
        </p:nvSpPr>
        <p:spPr>
          <a:xfrm>
            <a:off x="3294207" y="1573893"/>
            <a:ext cx="505387" cy="490870"/>
          </a:xfrm>
          <a:custGeom>
            <a:avLst/>
            <a:gdLst/>
            <a:ahLst/>
            <a:cxnLst/>
            <a:rect l="l" t="t" r="r" b="b"/>
            <a:pathLst>
              <a:path w="9532" h="9263" extrusionOk="0">
                <a:moveTo>
                  <a:pt x="3163" y="1"/>
                </a:moveTo>
                <a:lnTo>
                  <a:pt x="3478" y="3088"/>
                </a:lnTo>
                <a:lnTo>
                  <a:pt x="1" y="4077"/>
                </a:lnTo>
                <a:lnTo>
                  <a:pt x="2593" y="5081"/>
                </a:lnTo>
                <a:lnTo>
                  <a:pt x="1335" y="7404"/>
                </a:lnTo>
                <a:lnTo>
                  <a:pt x="1335" y="7404"/>
                </a:lnTo>
                <a:lnTo>
                  <a:pt x="3927" y="5995"/>
                </a:lnTo>
                <a:lnTo>
                  <a:pt x="4811" y="9262"/>
                </a:lnTo>
                <a:lnTo>
                  <a:pt x="5621" y="5725"/>
                </a:lnTo>
                <a:lnTo>
                  <a:pt x="8648" y="6999"/>
                </a:lnTo>
                <a:lnTo>
                  <a:pt x="8648" y="6999"/>
                </a:lnTo>
                <a:lnTo>
                  <a:pt x="6700" y="4661"/>
                </a:lnTo>
                <a:lnTo>
                  <a:pt x="9532" y="3837"/>
                </a:lnTo>
                <a:lnTo>
                  <a:pt x="6325" y="3388"/>
                </a:lnTo>
                <a:lnTo>
                  <a:pt x="8273" y="1050"/>
                </a:lnTo>
                <a:lnTo>
                  <a:pt x="4991" y="2458"/>
                </a:lnTo>
                <a:lnTo>
                  <a:pt x="31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1" name="Google Shape;1351;p57"/>
          <p:cNvSpPr/>
          <p:nvPr/>
        </p:nvSpPr>
        <p:spPr>
          <a:xfrm rot="2115393">
            <a:off x="6933028" y="5475602"/>
            <a:ext cx="505301" cy="490951"/>
          </a:xfrm>
          <a:custGeom>
            <a:avLst/>
            <a:gdLst/>
            <a:ahLst/>
            <a:cxnLst/>
            <a:rect l="l" t="t" r="r" b="b"/>
            <a:pathLst>
              <a:path w="9532" h="9263" extrusionOk="0">
                <a:moveTo>
                  <a:pt x="3163" y="1"/>
                </a:moveTo>
                <a:lnTo>
                  <a:pt x="3478" y="3088"/>
                </a:lnTo>
                <a:lnTo>
                  <a:pt x="1" y="4077"/>
                </a:lnTo>
                <a:lnTo>
                  <a:pt x="2593" y="5081"/>
                </a:lnTo>
                <a:lnTo>
                  <a:pt x="1335" y="7404"/>
                </a:lnTo>
                <a:lnTo>
                  <a:pt x="1335" y="7404"/>
                </a:lnTo>
                <a:lnTo>
                  <a:pt x="3927" y="5995"/>
                </a:lnTo>
                <a:lnTo>
                  <a:pt x="4811" y="9262"/>
                </a:lnTo>
                <a:lnTo>
                  <a:pt x="5621" y="5725"/>
                </a:lnTo>
                <a:lnTo>
                  <a:pt x="8648" y="6999"/>
                </a:lnTo>
                <a:lnTo>
                  <a:pt x="8648" y="6999"/>
                </a:lnTo>
                <a:lnTo>
                  <a:pt x="6700" y="4661"/>
                </a:lnTo>
                <a:lnTo>
                  <a:pt x="9532" y="3837"/>
                </a:lnTo>
                <a:lnTo>
                  <a:pt x="6325" y="3388"/>
                </a:lnTo>
                <a:lnTo>
                  <a:pt x="8273" y="1050"/>
                </a:lnTo>
                <a:lnTo>
                  <a:pt x="4991" y="2458"/>
                </a:lnTo>
                <a:lnTo>
                  <a:pt x="31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2" name="Google Shape;1352;p57"/>
          <p:cNvSpPr/>
          <p:nvPr/>
        </p:nvSpPr>
        <p:spPr>
          <a:xfrm>
            <a:off x="4016778" y="6141817"/>
            <a:ext cx="156568" cy="156487"/>
          </a:xfrm>
          <a:custGeom>
            <a:avLst/>
            <a:gdLst/>
            <a:ahLst/>
            <a:cxnLst/>
            <a:rect l="l" t="t" r="r" b="b"/>
            <a:pathLst>
              <a:path w="2953" h="2953" extrusionOk="0">
                <a:moveTo>
                  <a:pt x="1484" y="1"/>
                </a:moveTo>
                <a:cubicBezTo>
                  <a:pt x="660" y="1"/>
                  <a:pt x="1" y="660"/>
                  <a:pt x="1" y="1469"/>
                </a:cubicBezTo>
                <a:cubicBezTo>
                  <a:pt x="1" y="2293"/>
                  <a:pt x="660" y="2953"/>
                  <a:pt x="1484" y="2953"/>
                </a:cubicBezTo>
                <a:cubicBezTo>
                  <a:pt x="2294" y="2953"/>
                  <a:pt x="2953" y="2293"/>
                  <a:pt x="2953" y="1469"/>
                </a:cubicBezTo>
                <a:cubicBezTo>
                  <a:pt x="2953" y="660"/>
                  <a:pt x="2294" y="1"/>
                  <a:pt x="148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1826" y="1780176"/>
            <a:ext cx="5290200" cy="3651300"/>
          </a:xfrm>
        </p:spPr>
        <p:txBody>
          <a:bodyPr/>
          <a:lstStyle/>
          <a:p>
            <a:r>
              <a:rPr lang="en-US" sz="11500" dirty="0" smtClean="0"/>
              <a:t>Thank you !</a:t>
            </a:r>
            <a:endParaRPr lang="en-US" sz="11500" dirty="0"/>
          </a:p>
        </p:txBody>
      </p:sp>
      <p:pic>
        <p:nvPicPr>
          <p:cNvPr id="3" name="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35438" y="26714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8000"/>
    </mc:Choice>
    <mc:Fallback>
      <p:transition spd="slow" advClick="0" advTm="1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48"/>
          <p:cNvSpPr/>
          <p:nvPr/>
        </p:nvSpPr>
        <p:spPr>
          <a:xfrm>
            <a:off x="11836775" y="1873785"/>
            <a:ext cx="455451" cy="489832"/>
          </a:xfrm>
          <a:custGeom>
            <a:avLst/>
            <a:gdLst/>
            <a:ahLst/>
            <a:cxnLst/>
            <a:rect l="l" t="t" r="r" b="b"/>
            <a:pathLst>
              <a:path w="3537" h="3804" extrusionOk="0">
                <a:moveTo>
                  <a:pt x="1768" y="0"/>
                </a:moveTo>
                <a:cubicBezTo>
                  <a:pt x="1693" y="0"/>
                  <a:pt x="1618" y="50"/>
                  <a:pt x="1602" y="150"/>
                </a:cubicBezTo>
                <a:lnTo>
                  <a:pt x="1435" y="951"/>
                </a:lnTo>
                <a:cubicBezTo>
                  <a:pt x="1402" y="1218"/>
                  <a:pt x="1201" y="1451"/>
                  <a:pt x="935" y="1518"/>
                </a:cubicBezTo>
                <a:lnTo>
                  <a:pt x="201" y="1718"/>
                </a:lnTo>
                <a:cubicBezTo>
                  <a:pt x="1" y="1752"/>
                  <a:pt x="1" y="2018"/>
                  <a:pt x="201" y="2085"/>
                </a:cubicBezTo>
                <a:lnTo>
                  <a:pt x="935" y="2285"/>
                </a:lnTo>
                <a:cubicBezTo>
                  <a:pt x="1201" y="2352"/>
                  <a:pt x="1402" y="2586"/>
                  <a:pt x="1435" y="2852"/>
                </a:cubicBezTo>
                <a:lnTo>
                  <a:pt x="1602" y="3653"/>
                </a:lnTo>
                <a:cubicBezTo>
                  <a:pt x="1618" y="3753"/>
                  <a:pt x="1693" y="3803"/>
                  <a:pt x="1768" y="3803"/>
                </a:cubicBezTo>
                <a:cubicBezTo>
                  <a:pt x="1844" y="3803"/>
                  <a:pt x="1919" y="3753"/>
                  <a:pt x="1935" y="3653"/>
                </a:cubicBezTo>
                <a:lnTo>
                  <a:pt x="2102" y="2786"/>
                </a:lnTo>
                <a:cubicBezTo>
                  <a:pt x="2135" y="2552"/>
                  <a:pt x="2302" y="2352"/>
                  <a:pt x="2536" y="2285"/>
                </a:cubicBezTo>
                <a:lnTo>
                  <a:pt x="3370" y="2085"/>
                </a:lnTo>
                <a:cubicBezTo>
                  <a:pt x="3536" y="2018"/>
                  <a:pt x="3536" y="1752"/>
                  <a:pt x="3370" y="1718"/>
                </a:cubicBezTo>
                <a:lnTo>
                  <a:pt x="2536" y="1518"/>
                </a:lnTo>
                <a:cubicBezTo>
                  <a:pt x="2302" y="1418"/>
                  <a:pt x="2135" y="1251"/>
                  <a:pt x="2102" y="1018"/>
                </a:cubicBezTo>
                <a:lnTo>
                  <a:pt x="1935" y="150"/>
                </a:lnTo>
                <a:cubicBezTo>
                  <a:pt x="1919" y="50"/>
                  <a:pt x="1844" y="0"/>
                  <a:pt x="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48"/>
          <p:cNvSpPr/>
          <p:nvPr/>
        </p:nvSpPr>
        <p:spPr>
          <a:xfrm>
            <a:off x="-570185" y="212168"/>
            <a:ext cx="455451" cy="489832"/>
          </a:xfrm>
          <a:custGeom>
            <a:avLst/>
            <a:gdLst/>
            <a:ahLst/>
            <a:cxnLst/>
            <a:rect l="l" t="t" r="r" b="b"/>
            <a:pathLst>
              <a:path w="3537" h="3804" extrusionOk="0">
                <a:moveTo>
                  <a:pt x="1756" y="1"/>
                </a:moveTo>
                <a:cubicBezTo>
                  <a:pt x="1677" y="1"/>
                  <a:pt x="1602" y="51"/>
                  <a:pt x="1602" y="151"/>
                </a:cubicBezTo>
                <a:lnTo>
                  <a:pt x="1435" y="951"/>
                </a:lnTo>
                <a:cubicBezTo>
                  <a:pt x="1402" y="1218"/>
                  <a:pt x="1201" y="1452"/>
                  <a:pt x="935" y="1518"/>
                </a:cubicBezTo>
                <a:lnTo>
                  <a:pt x="167" y="1719"/>
                </a:lnTo>
                <a:cubicBezTo>
                  <a:pt x="1" y="1785"/>
                  <a:pt x="1" y="2019"/>
                  <a:pt x="167" y="2085"/>
                </a:cubicBezTo>
                <a:lnTo>
                  <a:pt x="935" y="2286"/>
                </a:lnTo>
                <a:cubicBezTo>
                  <a:pt x="1201" y="2352"/>
                  <a:pt x="1368" y="2586"/>
                  <a:pt x="1435" y="2853"/>
                </a:cubicBezTo>
                <a:lnTo>
                  <a:pt x="1568" y="3653"/>
                </a:lnTo>
                <a:cubicBezTo>
                  <a:pt x="1585" y="3753"/>
                  <a:pt x="1668" y="3803"/>
                  <a:pt x="1752" y="3803"/>
                </a:cubicBezTo>
                <a:cubicBezTo>
                  <a:pt x="1835" y="3803"/>
                  <a:pt x="1919" y="3753"/>
                  <a:pt x="1935" y="3653"/>
                </a:cubicBezTo>
                <a:lnTo>
                  <a:pt x="2102" y="2786"/>
                </a:lnTo>
                <a:cubicBezTo>
                  <a:pt x="2135" y="2552"/>
                  <a:pt x="2269" y="2352"/>
                  <a:pt x="2502" y="2286"/>
                </a:cubicBezTo>
                <a:lnTo>
                  <a:pt x="3336" y="2085"/>
                </a:lnTo>
                <a:cubicBezTo>
                  <a:pt x="3536" y="2052"/>
                  <a:pt x="3536" y="1752"/>
                  <a:pt x="3336" y="1719"/>
                </a:cubicBezTo>
                <a:lnTo>
                  <a:pt x="2502" y="1518"/>
                </a:lnTo>
                <a:cubicBezTo>
                  <a:pt x="2269" y="1418"/>
                  <a:pt x="2135" y="1252"/>
                  <a:pt x="2102" y="1018"/>
                </a:cubicBezTo>
                <a:lnTo>
                  <a:pt x="1935" y="151"/>
                </a:lnTo>
                <a:cubicBezTo>
                  <a:pt x="1919" y="51"/>
                  <a:pt x="1835" y="1"/>
                  <a:pt x="175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64" name="Google Shape;564;p48"/>
          <p:cNvGrpSpPr/>
          <p:nvPr/>
        </p:nvGrpSpPr>
        <p:grpSpPr>
          <a:xfrm>
            <a:off x="7817201" y="4650915"/>
            <a:ext cx="2768156" cy="2311746"/>
            <a:chOff x="7817201" y="4650915"/>
            <a:chExt cx="2768156" cy="2311746"/>
          </a:xfrm>
        </p:grpSpPr>
        <p:sp>
          <p:nvSpPr>
            <p:cNvPr id="565" name="Google Shape;565;p48"/>
            <p:cNvSpPr/>
            <p:nvPr/>
          </p:nvSpPr>
          <p:spPr>
            <a:xfrm flipH="1">
              <a:off x="9414864" y="5001136"/>
              <a:ext cx="1170492" cy="643168"/>
            </a:xfrm>
            <a:custGeom>
              <a:avLst/>
              <a:gdLst/>
              <a:ahLst/>
              <a:cxnLst/>
              <a:rect l="l" t="t" r="r" b="b"/>
              <a:pathLst>
                <a:path w="12610" h="6929" extrusionOk="0">
                  <a:moveTo>
                    <a:pt x="6472" y="1"/>
                  </a:moveTo>
                  <a:cubicBezTo>
                    <a:pt x="6308" y="1"/>
                    <a:pt x="6130" y="18"/>
                    <a:pt x="5938" y="57"/>
                  </a:cubicBezTo>
                  <a:cubicBezTo>
                    <a:pt x="4037" y="457"/>
                    <a:pt x="4404" y="2359"/>
                    <a:pt x="4404" y="2359"/>
                  </a:cubicBezTo>
                  <a:cubicBezTo>
                    <a:pt x="4404" y="2359"/>
                    <a:pt x="3986" y="1875"/>
                    <a:pt x="3282" y="1875"/>
                  </a:cubicBezTo>
                  <a:cubicBezTo>
                    <a:pt x="2990" y="1875"/>
                    <a:pt x="2649" y="1957"/>
                    <a:pt x="2269" y="2192"/>
                  </a:cubicBezTo>
                  <a:cubicBezTo>
                    <a:pt x="1201" y="2826"/>
                    <a:pt x="1735" y="4427"/>
                    <a:pt x="1735" y="4427"/>
                  </a:cubicBezTo>
                  <a:cubicBezTo>
                    <a:pt x="0" y="5194"/>
                    <a:pt x="801" y="6928"/>
                    <a:pt x="801" y="6928"/>
                  </a:cubicBezTo>
                  <a:lnTo>
                    <a:pt x="12009" y="5994"/>
                  </a:lnTo>
                  <a:cubicBezTo>
                    <a:pt x="12609" y="4093"/>
                    <a:pt x="10641" y="3593"/>
                    <a:pt x="10641" y="3593"/>
                  </a:cubicBezTo>
                  <a:cubicBezTo>
                    <a:pt x="10641" y="3593"/>
                    <a:pt x="10975" y="2792"/>
                    <a:pt x="10041" y="2058"/>
                  </a:cubicBezTo>
                  <a:cubicBezTo>
                    <a:pt x="9842" y="1902"/>
                    <a:pt x="9611" y="1846"/>
                    <a:pt x="9387" y="1846"/>
                  </a:cubicBezTo>
                  <a:cubicBezTo>
                    <a:pt x="8896" y="1846"/>
                    <a:pt x="8440" y="2113"/>
                    <a:pt x="8440" y="2158"/>
                  </a:cubicBezTo>
                  <a:cubicBezTo>
                    <a:pt x="8440" y="2159"/>
                    <a:pt x="8440" y="2159"/>
                    <a:pt x="8440" y="2159"/>
                  </a:cubicBezTo>
                  <a:cubicBezTo>
                    <a:pt x="8438" y="2159"/>
                    <a:pt x="8287" y="1"/>
                    <a:pt x="64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48"/>
            <p:cNvSpPr/>
            <p:nvPr/>
          </p:nvSpPr>
          <p:spPr>
            <a:xfrm flipH="1">
              <a:off x="7817201" y="4650915"/>
              <a:ext cx="2424432" cy="2311746"/>
            </a:xfrm>
            <a:custGeom>
              <a:avLst/>
              <a:gdLst/>
              <a:ahLst/>
              <a:cxnLst/>
              <a:rect l="l" t="t" r="r" b="b"/>
              <a:pathLst>
                <a:path w="26119" h="24905" extrusionOk="0">
                  <a:moveTo>
                    <a:pt x="13065" y="1"/>
                  </a:moveTo>
                  <a:cubicBezTo>
                    <a:pt x="12660" y="1"/>
                    <a:pt x="12252" y="20"/>
                    <a:pt x="11842" y="60"/>
                  </a:cubicBezTo>
                  <a:cubicBezTo>
                    <a:pt x="5004" y="728"/>
                    <a:pt x="0" y="6799"/>
                    <a:pt x="667" y="13670"/>
                  </a:cubicBezTo>
                  <a:cubicBezTo>
                    <a:pt x="1294" y="20098"/>
                    <a:pt x="6696" y="24905"/>
                    <a:pt x="13021" y="24905"/>
                  </a:cubicBezTo>
                  <a:cubicBezTo>
                    <a:pt x="13425" y="24905"/>
                    <a:pt x="13833" y="24885"/>
                    <a:pt x="14244" y="24845"/>
                  </a:cubicBezTo>
                  <a:cubicBezTo>
                    <a:pt x="21115" y="24178"/>
                    <a:pt x="26119" y="18107"/>
                    <a:pt x="25452" y="11235"/>
                  </a:cubicBezTo>
                  <a:cubicBezTo>
                    <a:pt x="24824" y="4808"/>
                    <a:pt x="19394" y="1"/>
                    <a:pt x="130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48"/>
            <p:cNvSpPr/>
            <p:nvPr/>
          </p:nvSpPr>
          <p:spPr>
            <a:xfrm flipH="1">
              <a:off x="7947243" y="5069027"/>
              <a:ext cx="1170495" cy="1303282"/>
            </a:xfrm>
            <a:custGeom>
              <a:avLst/>
              <a:gdLst/>
              <a:ahLst/>
              <a:cxnLst/>
              <a:rect l="l" t="t" r="r" b="b"/>
              <a:pathLst>
                <a:path w="15946" h="17755" extrusionOk="0">
                  <a:moveTo>
                    <a:pt x="6069" y="0"/>
                  </a:moveTo>
                  <a:cubicBezTo>
                    <a:pt x="5874" y="0"/>
                    <a:pt x="5679" y="45"/>
                    <a:pt x="5505" y="138"/>
                  </a:cubicBezTo>
                  <a:cubicBezTo>
                    <a:pt x="5004" y="438"/>
                    <a:pt x="4604" y="872"/>
                    <a:pt x="4337" y="1372"/>
                  </a:cubicBezTo>
                  <a:cubicBezTo>
                    <a:pt x="4070" y="1872"/>
                    <a:pt x="3770" y="2339"/>
                    <a:pt x="3370" y="2773"/>
                  </a:cubicBezTo>
                  <a:cubicBezTo>
                    <a:pt x="2536" y="3574"/>
                    <a:pt x="1235" y="3674"/>
                    <a:pt x="468" y="4574"/>
                  </a:cubicBezTo>
                  <a:cubicBezTo>
                    <a:pt x="201" y="4841"/>
                    <a:pt x="68" y="5208"/>
                    <a:pt x="34" y="5575"/>
                  </a:cubicBezTo>
                  <a:cubicBezTo>
                    <a:pt x="1" y="6476"/>
                    <a:pt x="768" y="6876"/>
                    <a:pt x="1469" y="6943"/>
                  </a:cubicBezTo>
                  <a:cubicBezTo>
                    <a:pt x="2002" y="6943"/>
                    <a:pt x="2503" y="6909"/>
                    <a:pt x="3036" y="6843"/>
                  </a:cubicBezTo>
                  <a:cubicBezTo>
                    <a:pt x="3096" y="6841"/>
                    <a:pt x="3155" y="6840"/>
                    <a:pt x="3214" y="6840"/>
                  </a:cubicBezTo>
                  <a:cubicBezTo>
                    <a:pt x="4222" y="6840"/>
                    <a:pt x="5223" y="7108"/>
                    <a:pt x="6105" y="7643"/>
                  </a:cubicBezTo>
                  <a:cubicBezTo>
                    <a:pt x="6672" y="8010"/>
                    <a:pt x="6505" y="8877"/>
                    <a:pt x="5805" y="9011"/>
                  </a:cubicBezTo>
                  <a:cubicBezTo>
                    <a:pt x="5505" y="9044"/>
                    <a:pt x="5205" y="9144"/>
                    <a:pt x="4904" y="9278"/>
                  </a:cubicBezTo>
                  <a:cubicBezTo>
                    <a:pt x="4070" y="9611"/>
                    <a:pt x="3370" y="10378"/>
                    <a:pt x="3403" y="11279"/>
                  </a:cubicBezTo>
                  <a:cubicBezTo>
                    <a:pt x="3470" y="11880"/>
                    <a:pt x="3703" y="12447"/>
                    <a:pt x="4070" y="12947"/>
                  </a:cubicBezTo>
                  <a:lnTo>
                    <a:pt x="6239" y="16383"/>
                  </a:lnTo>
                  <a:cubicBezTo>
                    <a:pt x="6655" y="17023"/>
                    <a:pt x="7162" y="17754"/>
                    <a:pt x="7998" y="17754"/>
                  </a:cubicBezTo>
                  <a:cubicBezTo>
                    <a:pt x="8034" y="17754"/>
                    <a:pt x="8070" y="17753"/>
                    <a:pt x="8107" y="17750"/>
                  </a:cubicBezTo>
                  <a:cubicBezTo>
                    <a:pt x="8674" y="17717"/>
                    <a:pt x="9174" y="17350"/>
                    <a:pt x="9408" y="16850"/>
                  </a:cubicBezTo>
                  <a:cubicBezTo>
                    <a:pt x="9908" y="15982"/>
                    <a:pt x="9708" y="14948"/>
                    <a:pt x="9508" y="14014"/>
                  </a:cubicBezTo>
                  <a:cubicBezTo>
                    <a:pt x="9274" y="13147"/>
                    <a:pt x="9007" y="12280"/>
                    <a:pt x="9274" y="11379"/>
                  </a:cubicBezTo>
                  <a:cubicBezTo>
                    <a:pt x="9341" y="11046"/>
                    <a:pt x="9541" y="10712"/>
                    <a:pt x="9808" y="10479"/>
                  </a:cubicBezTo>
                  <a:cubicBezTo>
                    <a:pt x="10142" y="10197"/>
                    <a:pt x="10477" y="10110"/>
                    <a:pt x="10814" y="10110"/>
                  </a:cubicBezTo>
                  <a:cubicBezTo>
                    <a:pt x="11316" y="10110"/>
                    <a:pt x="11824" y="10305"/>
                    <a:pt x="12343" y="10345"/>
                  </a:cubicBezTo>
                  <a:cubicBezTo>
                    <a:pt x="12400" y="10349"/>
                    <a:pt x="12457" y="10351"/>
                    <a:pt x="12514" y="10351"/>
                  </a:cubicBezTo>
                  <a:cubicBezTo>
                    <a:pt x="13909" y="10351"/>
                    <a:pt x="15095" y="9190"/>
                    <a:pt x="15512" y="7843"/>
                  </a:cubicBezTo>
                  <a:cubicBezTo>
                    <a:pt x="15946" y="6442"/>
                    <a:pt x="15712" y="4975"/>
                    <a:pt x="15445" y="3540"/>
                  </a:cubicBezTo>
                  <a:lnTo>
                    <a:pt x="7039" y="438"/>
                  </a:lnTo>
                  <a:cubicBezTo>
                    <a:pt x="6800" y="155"/>
                    <a:pt x="6434" y="0"/>
                    <a:pt x="6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48"/>
            <p:cNvSpPr/>
            <p:nvPr/>
          </p:nvSpPr>
          <p:spPr>
            <a:xfrm flipH="1">
              <a:off x="8990681" y="4805375"/>
              <a:ext cx="1084194" cy="2077281"/>
            </a:xfrm>
            <a:custGeom>
              <a:avLst/>
              <a:gdLst/>
              <a:ahLst/>
              <a:cxnLst/>
              <a:rect l="l" t="t" r="r" b="b"/>
              <a:pathLst>
                <a:path w="15112" h="28953" extrusionOk="0">
                  <a:moveTo>
                    <a:pt x="7239" y="1"/>
                  </a:moveTo>
                  <a:lnTo>
                    <a:pt x="301" y="10208"/>
                  </a:lnTo>
                  <a:cubicBezTo>
                    <a:pt x="134" y="11476"/>
                    <a:pt x="1" y="12777"/>
                    <a:pt x="301" y="14044"/>
                  </a:cubicBezTo>
                  <a:cubicBezTo>
                    <a:pt x="568" y="15278"/>
                    <a:pt x="1435" y="16479"/>
                    <a:pt x="2669" y="16813"/>
                  </a:cubicBezTo>
                  <a:cubicBezTo>
                    <a:pt x="3043" y="16924"/>
                    <a:pt x="3428" y="16954"/>
                    <a:pt x="3817" y="16954"/>
                  </a:cubicBezTo>
                  <a:cubicBezTo>
                    <a:pt x="4290" y="16954"/>
                    <a:pt x="4769" y="16909"/>
                    <a:pt x="5243" y="16909"/>
                  </a:cubicBezTo>
                  <a:cubicBezTo>
                    <a:pt x="5319" y="16909"/>
                    <a:pt x="5395" y="16910"/>
                    <a:pt x="5471" y="16913"/>
                  </a:cubicBezTo>
                  <a:cubicBezTo>
                    <a:pt x="6438" y="16913"/>
                    <a:pt x="7506" y="17347"/>
                    <a:pt x="7739" y="18247"/>
                  </a:cubicBezTo>
                  <a:cubicBezTo>
                    <a:pt x="7906" y="18948"/>
                    <a:pt x="7573" y="19615"/>
                    <a:pt x="7406" y="20282"/>
                  </a:cubicBezTo>
                  <a:cubicBezTo>
                    <a:pt x="6805" y="22584"/>
                    <a:pt x="8273" y="24819"/>
                    <a:pt x="9674" y="26687"/>
                  </a:cubicBezTo>
                  <a:cubicBezTo>
                    <a:pt x="10108" y="27354"/>
                    <a:pt x="10641" y="27921"/>
                    <a:pt x="11275" y="28421"/>
                  </a:cubicBezTo>
                  <a:cubicBezTo>
                    <a:pt x="11695" y="28785"/>
                    <a:pt x="12198" y="28952"/>
                    <a:pt x="12695" y="28952"/>
                  </a:cubicBezTo>
                  <a:cubicBezTo>
                    <a:pt x="13700" y="28952"/>
                    <a:pt x="14677" y="28270"/>
                    <a:pt x="14878" y="27154"/>
                  </a:cubicBezTo>
                  <a:cubicBezTo>
                    <a:pt x="15045" y="26420"/>
                    <a:pt x="15111" y="25686"/>
                    <a:pt x="15045" y="24952"/>
                  </a:cubicBezTo>
                  <a:lnTo>
                    <a:pt x="14945" y="20349"/>
                  </a:lnTo>
                  <a:cubicBezTo>
                    <a:pt x="14911" y="19014"/>
                    <a:pt x="14711" y="17380"/>
                    <a:pt x="13477" y="16813"/>
                  </a:cubicBezTo>
                  <a:cubicBezTo>
                    <a:pt x="12543" y="16346"/>
                    <a:pt x="11375" y="16746"/>
                    <a:pt x="10375" y="16346"/>
                  </a:cubicBezTo>
                  <a:cubicBezTo>
                    <a:pt x="8740" y="15712"/>
                    <a:pt x="8607" y="13444"/>
                    <a:pt x="10174" y="12610"/>
                  </a:cubicBezTo>
                  <a:cubicBezTo>
                    <a:pt x="10608" y="12410"/>
                    <a:pt x="11075" y="12343"/>
                    <a:pt x="11509" y="12110"/>
                  </a:cubicBezTo>
                  <a:cubicBezTo>
                    <a:pt x="11909" y="11876"/>
                    <a:pt x="12276" y="11376"/>
                    <a:pt x="12076" y="10942"/>
                  </a:cubicBezTo>
                  <a:cubicBezTo>
                    <a:pt x="11742" y="10141"/>
                    <a:pt x="10341" y="10575"/>
                    <a:pt x="9874" y="9841"/>
                  </a:cubicBezTo>
                  <a:cubicBezTo>
                    <a:pt x="9674" y="9474"/>
                    <a:pt x="9707" y="9041"/>
                    <a:pt x="9974" y="8707"/>
                  </a:cubicBezTo>
                  <a:cubicBezTo>
                    <a:pt x="10208" y="8374"/>
                    <a:pt x="10475" y="8073"/>
                    <a:pt x="10775" y="7806"/>
                  </a:cubicBezTo>
                  <a:cubicBezTo>
                    <a:pt x="11809" y="6539"/>
                    <a:pt x="11609" y="4638"/>
                    <a:pt x="10775" y="3270"/>
                  </a:cubicBezTo>
                  <a:cubicBezTo>
                    <a:pt x="9941" y="1869"/>
                    <a:pt x="8573" y="935"/>
                    <a:pt x="72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48"/>
            <p:cNvSpPr/>
            <p:nvPr/>
          </p:nvSpPr>
          <p:spPr>
            <a:xfrm flipH="1">
              <a:off x="8213546" y="6053099"/>
              <a:ext cx="678162" cy="383821"/>
            </a:xfrm>
            <a:custGeom>
              <a:avLst/>
              <a:gdLst/>
              <a:ahLst/>
              <a:cxnLst/>
              <a:rect l="l" t="t" r="r" b="b"/>
              <a:pathLst>
                <a:path w="7306" h="4135" extrusionOk="0">
                  <a:moveTo>
                    <a:pt x="3641" y="1"/>
                  </a:moveTo>
                  <a:cubicBezTo>
                    <a:pt x="3547" y="1"/>
                    <a:pt x="3446" y="11"/>
                    <a:pt x="3336" y="32"/>
                  </a:cubicBezTo>
                  <a:cubicBezTo>
                    <a:pt x="2703" y="165"/>
                    <a:pt x="2302" y="766"/>
                    <a:pt x="2402" y="1400"/>
                  </a:cubicBezTo>
                  <a:cubicBezTo>
                    <a:pt x="2217" y="1214"/>
                    <a:pt x="1970" y="1122"/>
                    <a:pt x="1724" y="1122"/>
                  </a:cubicBezTo>
                  <a:cubicBezTo>
                    <a:pt x="1527" y="1122"/>
                    <a:pt x="1331" y="1181"/>
                    <a:pt x="1168" y="1300"/>
                  </a:cubicBezTo>
                  <a:cubicBezTo>
                    <a:pt x="534" y="1700"/>
                    <a:pt x="868" y="2634"/>
                    <a:pt x="868" y="2634"/>
                  </a:cubicBezTo>
                  <a:cubicBezTo>
                    <a:pt x="268" y="2867"/>
                    <a:pt x="1" y="3568"/>
                    <a:pt x="301" y="4135"/>
                  </a:cubicBezTo>
                  <a:lnTo>
                    <a:pt x="6906" y="3568"/>
                  </a:lnTo>
                  <a:cubicBezTo>
                    <a:pt x="7306" y="2467"/>
                    <a:pt x="6105" y="2167"/>
                    <a:pt x="6105" y="2167"/>
                  </a:cubicBezTo>
                  <a:cubicBezTo>
                    <a:pt x="6239" y="1800"/>
                    <a:pt x="6072" y="1433"/>
                    <a:pt x="5772" y="1233"/>
                  </a:cubicBezTo>
                  <a:cubicBezTo>
                    <a:pt x="5634" y="1156"/>
                    <a:pt x="5476" y="1115"/>
                    <a:pt x="5318" y="1115"/>
                  </a:cubicBezTo>
                  <a:cubicBezTo>
                    <a:pt x="5133" y="1115"/>
                    <a:pt x="4949" y="1173"/>
                    <a:pt x="4804" y="1300"/>
                  </a:cubicBezTo>
                  <a:cubicBezTo>
                    <a:pt x="4804" y="1300"/>
                    <a:pt x="4720" y="1"/>
                    <a:pt x="36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48"/>
            <p:cNvSpPr/>
            <p:nvPr/>
          </p:nvSpPr>
          <p:spPr>
            <a:xfrm flipH="1">
              <a:off x="9153750" y="5377812"/>
              <a:ext cx="555357" cy="440350"/>
            </a:xfrm>
            <a:custGeom>
              <a:avLst/>
              <a:gdLst/>
              <a:ahLst/>
              <a:cxnLst/>
              <a:rect l="l" t="t" r="r" b="b"/>
              <a:pathLst>
                <a:path w="5983" h="4744" extrusionOk="0">
                  <a:moveTo>
                    <a:pt x="3273" y="1"/>
                  </a:moveTo>
                  <a:cubicBezTo>
                    <a:pt x="3249" y="1"/>
                    <a:pt x="3226" y="1"/>
                    <a:pt x="3203" y="2"/>
                  </a:cubicBezTo>
                  <a:cubicBezTo>
                    <a:pt x="934" y="2"/>
                    <a:pt x="0" y="2904"/>
                    <a:pt x="1802" y="4271"/>
                  </a:cubicBezTo>
                  <a:cubicBezTo>
                    <a:pt x="2252" y="4599"/>
                    <a:pt x="2742" y="4743"/>
                    <a:pt x="3216" y="4743"/>
                  </a:cubicBezTo>
                  <a:cubicBezTo>
                    <a:pt x="4675" y="4743"/>
                    <a:pt x="5983" y="3373"/>
                    <a:pt x="5504" y="1736"/>
                  </a:cubicBezTo>
                  <a:cubicBezTo>
                    <a:pt x="5243" y="725"/>
                    <a:pt x="4312" y="1"/>
                    <a:pt x="32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48"/>
            <p:cNvSpPr/>
            <p:nvPr/>
          </p:nvSpPr>
          <p:spPr>
            <a:xfrm flipH="1">
              <a:off x="9220860" y="5405380"/>
              <a:ext cx="327571" cy="255262"/>
            </a:xfrm>
            <a:custGeom>
              <a:avLst/>
              <a:gdLst/>
              <a:ahLst/>
              <a:cxnLst/>
              <a:rect l="l" t="t" r="r" b="b"/>
              <a:pathLst>
                <a:path w="3529" h="2750" extrusionOk="0">
                  <a:moveTo>
                    <a:pt x="1826" y="1"/>
                  </a:moveTo>
                  <a:cubicBezTo>
                    <a:pt x="539" y="1"/>
                    <a:pt x="0" y="1663"/>
                    <a:pt x="1038" y="2473"/>
                  </a:cubicBezTo>
                  <a:cubicBezTo>
                    <a:pt x="1302" y="2665"/>
                    <a:pt x="1588" y="2750"/>
                    <a:pt x="1865" y="2750"/>
                  </a:cubicBezTo>
                  <a:cubicBezTo>
                    <a:pt x="2745" y="2750"/>
                    <a:pt x="3528" y="1895"/>
                    <a:pt x="3173" y="906"/>
                  </a:cubicBezTo>
                  <a:cubicBezTo>
                    <a:pt x="3006" y="372"/>
                    <a:pt x="2506" y="5"/>
                    <a:pt x="1939" y="5"/>
                  </a:cubicBezTo>
                  <a:cubicBezTo>
                    <a:pt x="1901" y="2"/>
                    <a:pt x="1863" y="1"/>
                    <a:pt x="18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48"/>
            <p:cNvSpPr/>
            <p:nvPr/>
          </p:nvSpPr>
          <p:spPr>
            <a:xfrm flipH="1">
              <a:off x="8409959" y="5170352"/>
              <a:ext cx="556007" cy="441650"/>
            </a:xfrm>
            <a:custGeom>
              <a:avLst/>
              <a:gdLst/>
              <a:ahLst/>
              <a:cxnLst/>
              <a:rect l="l" t="t" r="r" b="b"/>
              <a:pathLst>
                <a:path w="5990" h="4758" extrusionOk="0">
                  <a:moveTo>
                    <a:pt x="3306" y="1"/>
                  </a:moveTo>
                  <a:cubicBezTo>
                    <a:pt x="3283" y="1"/>
                    <a:pt x="3259" y="1"/>
                    <a:pt x="3236" y="2"/>
                  </a:cubicBezTo>
                  <a:cubicBezTo>
                    <a:pt x="968" y="35"/>
                    <a:pt x="0" y="2904"/>
                    <a:pt x="1835" y="4272"/>
                  </a:cubicBezTo>
                  <a:cubicBezTo>
                    <a:pt x="2279" y="4609"/>
                    <a:pt x="2766" y="4757"/>
                    <a:pt x="3238" y="4757"/>
                  </a:cubicBezTo>
                  <a:cubicBezTo>
                    <a:pt x="4681" y="4757"/>
                    <a:pt x="5990" y="3370"/>
                    <a:pt x="5537" y="1736"/>
                  </a:cubicBezTo>
                  <a:cubicBezTo>
                    <a:pt x="5244" y="725"/>
                    <a:pt x="4344" y="1"/>
                    <a:pt x="33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48"/>
            <p:cNvSpPr/>
            <p:nvPr/>
          </p:nvSpPr>
          <p:spPr>
            <a:xfrm flipH="1">
              <a:off x="8471685" y="5197921"/>
              <a:ext cx="330541" cy="256562"/>
            </a:xfrm>
            <a:custGeom>
              <a:avLst/>
              <a:gdLst/>
              <a:ahLst/>
              <a:cxnLst/>
              <a:rect l="l" t="t" r="r" b="b"/>
              <a:pathLst>
                <a:path w="3561" h="2764" extrusionOk="0">
                  <a:moveTo>
                    <a:pt x="1862" y="1"/>
                  </a:moveTo>
                  <a:cubicBezTo>
                    <a:pt x="571" y="1"/>
                    <a:pt x="1" y="1695"/>
                    <a:pt x="1072" y="2473"/>
                  </a:cubicBezTo>
                  <a:cubicBezTo>
                    <a:pt x="1338" y="2675"/>
                    <a:pt x="1627" y="2764"/>
                    <a:pt x="1906" y="2764"/>
                  </a:cubicBezTo>
                  <a:cubicBezTo>
                    <a:pt x="2783" y="2764"/>
                    <a:pt x="3561" y="1892"/>
                    <a:pt x="3206" y="906"/>
                  </a:cubicBezTo>
                  <a:cubicBezTo>
                    <a:pt x="3006" y="372"/>
                    <a:pt x="2539" y="38"/>
                    <a:pt x="1972" y="5"/>
                  </a:cubicBezTo>
                  <a:cubicBezTo>
                    <a:pt x="1935" y="2"/>
                    <a:pt x="1898" y="1"/>
                    <a:pt x="1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48"/>
            <p:cNvSpPr/>
            <p:nvPr/>
          </p:nvSpPr>
          <p:spPr>
            <a:xfrm flipH="1">
              <a:off x="8900899" y="5473883"/>
              <a:ext cx="257026" cy="111573"/>
            </a:xfrm>
            <a:custGeom>
              <a:avLst/>
              <a:gdLst/>
              <a:ahLst/>
              <a:cxnLst/>
              <a:rect l="l" t="t" r="r" b="b"/>
              <a:pathLst>
                <a:path w="2769" h="1202" extrusionOk="0">
                  <a:moveTo>
                    <a:pt x="2635" y="1"/>
                  </a:moveTo>
                  <a:lnTo>
                    <a:pt x="0" y="668"/>
                  </a:lnTo>
                  <a:cubicBezTo>
                    <a:pt x="0" y="868"/>
                    <a:pt x="67" y="1035"/>
                    <a:pt x="167" y="1202"/>
                  </a:cubicBezTo>
                  <a:cubicBezTo>
                    <a:pt x="367" y="1002"/>
                    <a:pt x="634" y="868"/>
                    <a:pt x="901" y="768"/>
                  </a:cubicBezTo>
                  <a:cubicBezTo>
                    <a:pt x="1105" y="711"/>
                    <a:pt x="1314" y="681"/>
                    <a:pt x="1521" y="681"/>
                  </a:cubicBezTo>
                  <a:cubicBezTo>
                    <a:pt x="1921" y="681"/>
                    <a:pt x="2317" y="793"/>
                    <a:pt x="2669" y="1035"/>
                  </a:cubicBezTo>
                  <a:cubicBezTo>
                    <a:pt x="2769" y="735"/>
                    <a:pt x="2769" y="434"/>
                    <a:pt x="2702" y="134"/>
                  </a:cubicBezTo>
                  <a:cubicBezTo>
                    <a:pt x="2669" y="68"/>
                    <a:pt x="2669" y="34"/>
                    <a:pt x="26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48"/>
            <p:cNvSpPr/>
            <p:nvPr/>
          </p:nvSpPr>
          <p:spPr>
            <a:xfrm flipH="1">
              <a:off x="8910181" y="5538674"/>
              <a:ext cx="232335" cy="113244"/>
            </a:xfrm>
            <a:custGeom>
              <a:avLst/>
              <a:gdLst/>
              <a:ahLst/>
              <a:cxnLst/>
              <a:rect l="l" t="t" r="r" b="b"/>
              <a:pathLst>
                <a:path w="2503" h="1220" extrusionOk="0">
                  <a:moveTo>
                    <a:pt x="1375" y="1"/>
                  </a:moveTo>
                  <a:cubicBezTo>
                    <a:pt x="1169" y="1"/>
                    <a:pt x="965" y="34"/>
                    <a:pt x="768" y="103"/>
                  </a:cubicBezTo>
                  <a:cubicBezTo>
                    <a:pt x="468" y="203"/>
                    <a:pt x="201" y="337"/>
                    <a:pt x="1" y="504"/>
                  </a:cubicBezTo>
                  <a:cubicBezTo>
                    <a:pt x="241" y="958"/>
                    <a:pt x="718" y="1220"/>
                    <a:pt x="1224" y="1220"/>
                  </a:cubicBezTo>
                  <a:cubicBezTo>
                    <a:pt x="1349" y="1220"/>
                    <a:pt x="1476" y="1204"/>
                    <a:pt x="1602" y="1171"/>
                  </a:cubicBezTo>
                  <a:cubicBezTo>
                    <a:pt x="2002" y="1037"/>
                    <a:pt x="2336" y="737"/>
                    <a:pt x="2503" y="337"/>
                  </a:cubicBezTo>
                  <a:cubicBezTo>
                    <a:pt x="2154" y="119"/>
                    <a:pt x="1763" y="1"/>
                    <a:pt x="13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48"/>
            <p:cNvSpPr/>
            <p:nvPr/>
          </p:nvSpPr>
          <p:spPr>
            <a:xfrm flipH="1">
              <a:off x="9195055" y="5738336"/>
              <a:ext cx="263245" cy="253220"/>
            </a:xfrm>
            <a:custGeom>
              <a:avLst/>
              <a:gdLst/>
              <a:ahLst/>
              <a:cxnLst/>
              <a:rect l="l" t="t" r="r" b="b"/>
              <a:pathLst>
                <a:path w="2836" h="2728" extrusionOk="0">
                  <a:moveTo>
                    <a:pt x="1536" y="0"/>
                  </a:moveTo>
                  <a:cubicBezTo>
                    <a:pt x="1459" y="0"/>
                    <a:pt x="1381" y="7"/>
                    <a:pt x="1301" y="21"/>
                  </a:cubicBezTo>
                  <a:cubicBezTo>
                    <a:pt x="567" y="54"/>
                    <a:pt x="0" y="721"/>
                    <a:pt x="67" y="1455"/>
                  </a:cubicBezTo>
                  <a:cubicBezTo>
                    <a:pt x="67" y="2151"/>
                    <a:pt x="638" y="2728"/>
                    <a:pt x="1323" y="2728"/>
                  </a:cubicBezTo>
                  <a:cubicBezTo>
                    <a:pt x="1360" y="2728"/>
                    <a:pt x="1397" y="2726"/>
                    <a:pt x="1435" y="2722"/>
                  </a:cubicBezTo>
                  <a:cubicBezTo>
                    <a:pt x="2235" y="2656"/>
                    <a:pt x="2836" y="1989"/>
                    <a:pt x="2836" y="1188"/>
                  </a:cubicBezTo>
                  <a:cubicBezTo>
                    <a:pt x="2746" y="500"/>
                    <a:pt x="2201" y="0"/>
                    <a:pt x="1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48"/>
            <p:cNvSpPr/>
            <p:nvPr/>
          </p:nvSpPr>
          <p:spPr>
            <a:xfrm flipH="1">
              <a:off x="8464259" y="5557424"/>
              <a:ext cx="263338" cy="255169"/>
            </a:xfrm>
            <a:custGeom>
              <a:avLst/>
              <a:gdLst/>
              <a:ahLst/>
              <a:cxnLst/>
              <a:rect l="l" t="t" r="r" b="b"/>
              <a:pathLst>
                <a:path w="2837" h="2749" extrusionOk="0">
                  <a:moveTo>
                    <a:pt x="1463" y="0"/>
                  </a:moveTo>
                  <a:cubicBezTo>
                    <a:pt x="1442" y="0"/>
                    <a:pt x="1422" y="1"/>
                    <a:pt x="1402" y="1"/>
                  </a:cubicBezTo>
                  <a:cubicBezTo>
                    <a:pt x="601" y="102"/>
                    <a:pt x="1" y="769"/>
                    <a:pt x="1" y="1569"/>
                  </a:cubicBezTo>
                  <a:cubicBezTo>
                    <a:pt x="93" y="2244"/>
                    <a:pt x="663" y="2749"/>
                    <a:pt x="1350" y="2749"/>
                  </a:cubicBezTo>
                  <a:cubicBezTo>
                    <a:pt x="1411" y="2749"/>
                    <a:pt x="1473" y="2745"/>
                    <a:pt x="1535" y="2737"/>
                  </a:cubicBezTo>
                  <a:cubicBezTo>
                    <a:pt x="2269" y="2703"/>
                    <a:pt x="2836" y="2036"/>
                    <a:pt x="2803" y="1302"/>
                  </a:cubicBezTo>
                  <a:cubicBezTo>
                    <a:pt x="2770" y="588"/>
                    <a:pt x="2200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48"/>
            <p:cNvSpPr/>
            <p:nvPr/>
          </p:nvSpPr>
          <p:spPr>
            <a:xfrm>
              <a:off x="7985623" y="4853264"/>
              <a:ext cx="776225" cy="509900"/>
            </a:xfrm>
            <a:custGeom>
              <a:avLst/>
              <a:gdLst/>
              <a:ahLst/>
              <a:cxnLst/>
              <a:rect l="l" t="t" r="r" b="b"/>
              <a:pathLst>
                <a:path w="31049" h="20396" extrusionOk="0">
                  <a:moveTo>
                    <a:pt x="139" y="19229"/>
                  </a:moveTo>
                  <a:cubicBezTo>
                    <a:pt x="298" y="18435"/>
                    <a:pt x="806" y="17102"/>
                    <a:pt x="1663" y="15514"/>
                  </a:cubicBezTo>
                  <a:cubicBezTo>
                    <a:pt x="2520" y="13927"/>
                    <a:pt x="3726" y="11609"/>
                    <a:pt x="5282" y="9704"/>
                  </a:cubicBezTo>
                  <a:cubicBezTo>
                    <a:pt x="6838" y="7799"/>
                    <a:pt x="9505" y="5529"/>
                    <a:pt x="10997" y="4084"/>
                  </a:cubicBezTo>
                  <a:cubicBezTo>
                    <a:pt x="12489" y="2639"/>
                    <a:pt x="12283" y="1639"/>
                    <a:pt x="14236" y="1036"/>
                  </a:cubicBezTo>
                  <a:cubicBezTo>
                    <a:pt x="16189" y="433"/>
                    <a:pt x="20316" y="-551"/>
                    <a:pt x="22713" y="465"/>
                  </a:cubicBezTo>
                  <a:cubicBezTo>
                    <a:pt x="25110" y="1481"/>
                    <a:pt x="27286" y="5465"/>
                    <a:pt x="28619" y="7132"/>
                  </a:cubicBezTo>
                  <a:cubicBezTo>
                    <a:pt x="29953" y="8799"/>
                    <a:pt x="30555" y="9863"/>
                    <a:pt x="30714" y="10466"/>
                  </a:cubicBezTo>
                  <a:cubicBezTo>
                    <a:pt x="30873" y="11069"/>
                    <a:pt x="31794" y="10133"/>
                    <a:pt x="29571" y="10752"/>
                  </a:cubicBezTo>
                  <a:cubicBezTo>
                    <a:pt x="27349" y="11371"/>
                    <a:pt x="21475" y="12705"/>
                    <a:pt x="17379" y="14181"/>
                  </a:cubicBezTo>
                  <a:cubicBezTo>
                    <a:pt x="13283" y="15657"/>
                    <a:pt x="7775" y="18594"/>
                    <a:pt x="4997" y="19610"/>
                  </a:cubicBezTo>
                  <a:cubicBezTo>
                    <a:pt x="2219" y="20626"/>
                    <a:pt x="1520" y="20341"/>
                    <a:pt x="710" y="20277"/>
                  </a:cubicBezTo>
                  <a:cubicBezTo>
                    <a:pt x="-100" y="20214"/>
                    <a:pt x="-20" y="20023"/>
                    <a:pt x="139" y="192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</p:sp>
        <p:sp>
          <p:nvSpPr>
            <p:cNvPr id="579" name="Google Shape;579;p48"/>
            <p:cNvSpPr/>
            <p:nvPr/>
          </p:nvSpPr>
          <p:spPr>
            <a:xfrm>
              <a:off x="9383528" y="4788661"/>
              <a:ext cx="727500" cy="1007375"/>
            </a:xfrm>
            <a:custGeom>
              <a:avLst/>
              <a:gdLst/>
              <a:ahLst/>
              <a:cxnLst/>
              <a:rect l="l" t="t" r="r" b="b"/>
              <a:pathLst>
                <a:path w="29100" h="40295" extrusionOk="0">
                  <a:moveTo>
                    <a:pt x="4135" y="2669"/>
                  </a:moveTo>
                  <a:cubicBezTo>
                    <a:pt x="5405" y="1367"/>
                    <a:pt x="6485" y="50"/>
                    <a:pt x="7755" y="2"/>
                  </a:cubicBezTo>
                  <a:cubicBezTo>
                    <a:pt x="9025" y="-46"/>
                    <a:pt x="9898" y="1018"/>
                    <a:pt x="11755" y="2383"/>
                  </a:cubicBezTo>
                  <a:cubicBezTo>
                    <a:pt x="13612" y="3748"/>
                    <a:pt x="16740" y="5971"/>
                    <a:pt x="18899" y="8193"/>
                  </a:cubicBezTo>
                  <a:cubicBezTo>
                    <a:pt x="21058" y="10416"/>
                    <a:pt x="23185" y="13480"/>
                    <a:pt x="24709" y="15718"/>
                  </a:cubicBezTo>
                  <a:cubicBezTo>
                    <a:pt x="26233" y="17957"/>
                    <a:pt x="27313" y="20084"/>
                    <a:pt x="28043" y="21624"/>
                  </a:cubicBezTo>
                  <a:cubicBezTo>
                    <a:pt x="28773" y="23164"/>
                    <a:pt x="29028" y="22909"/>
                    <a:pt x="29091" y="24957"/>
                  </a:cubicBezTo>
                  <a:cubicBezTo>
                    <a:pt x="29155" y="27005"/>
                    <a:pt x="28869" y="31355"/>
                    <a:pt x="28424" y="33911"/>
                  </a:cubicBezTo>
                  <a:cubicBezTo>
                    <a:pt x="27980" y="36467"/>
                    <a:pt x="27599" y="40198"/>
                    <a:pt x="26424" y="40293"/>
                  </a:cubicBezTo>
                  <a:cubicBezTo>
                    <a:pt x="25249" y="40388"/>
                    <a:pt x="23582" y="37324"/>
                    <a:pt x="21375" y="34482"/>
                  </a:cubicBezTo>
                  <a:cubicBezTo>
                    <a:pt x="19168" y="31640"/>
                    <a:pt x="15184" y="26370"/>
                    <a:pt x="13184" y="23243"/>
                  </a:cubicBezTo>
                  <a:cubicBezTo>
                    <a:pt x="11184" y="20116"/>
                    <a:pt x="11549" y="18290"/>
                    <a:pt x="9374" y="15718"/>
                  </a:cubicBezTo>
                  <a:cubicBezTo>
                    <a:pt x="7199" y="13146"/>
                    <a:pt x="1008" y="9987"/>
                    <a:pt x="135" y="7812"/>
                  </a:cubicBezTo>
                  <a:cubicBezTo>
                    <a:pt x="-738" y="5637"/>
                    <a:pt x="2865" y="3971"/>
                    <a:pt x="4135" y="26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</p:sp>
        <p:sp>
          <p:nvSpPr>
            <p:cNvPr id="580" name="Google Shape;580;p48"/>
            <p:cNvSpPr/>
            <p:nvPr/>
          </p:nvSpPr>
          <p:spPr>
            <a:xfrm flipH="1">
              <a:off x="8071060" y="5291208"/>
              <a:ext cx="96071" cy="393382"/>
            </a:xfrm>
            <a:custGeom>
              <a:avLst/>
              <a:gdLst/>
              <a:ahLst/>
              <a:cxnLst/>
              <a:rect l="l" t="t" r="r" b="b"/>
              <a:pathLst>
                <a:path w="1035" h="4238" fill="none" extrusionOk="0">
                  <a:moveTo>
                    <a:pt x="0" y="1"/>
                  </a:moveTo>
                  <a:cubicBezTo>
                    <a:pt x="634" y="1302"/>
                    <a:pt x="1001" y="2736"/>
                    <a:pt x="1034" y="4237"/>
                  </a:cubicBezTo>
                </a:path>
              </a:pathLst>
            </a:custGeom>
            <a:noFill/>
            <a:ln w="15000" cap="rnd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48"/>
            <p:cNvSpPr/>
            <p:nvPr/>
          </p:nvSpPr>
          <p:spPr>
            <a:xfrm flipH="1">
              <a:off x="8222829" y="4771028"/>
              <a:ext cx="730792" cy="421229"/>
            </a:xfrm>
            <a:custGeom>
              <a:avLst/>
              <a:gdLst/>
              <a:ahLst/>
              <a:cxnLst/>
              <a:rect l="l" t="t" r="r" b="b"/>
              <a:pathLst>
                <a:path w="7873" h="4538" fill="none" extrusionOk="0">
                  <a:moveTo>
                    <a:pt x="1" y="1"/>
                  </a:moveTo>
                  <a:cubicBezTo>
                    <a:pt x="434" y="34"/>
                    <a:pt x="901" y="101"/>
                    <a:pt x="1368" y="167"/>
                  </a:cubicBezTo>
                  <a:cubicBezTo>
                    <a:pt x="4037" y="701"/>
                    <a:pt x="6372" y="2269"/>
                    <a:pt x="7873" y="4537"/>
                  </a:cubicBezTo>
                </a:path>
              </a:pathLst>
            </a:custGeom>
            <a:noFill/>
            <a:ln w="15000" cap="rnd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2" name="Google Shape;582;p48"/>
          <p:cNvSpPr/>
          <p:nvPr/>
        </p:nvSpPr>
        <p:spPr>
          <a:xfrm>
            <a:off x="1031012" y="3264587"/>
            <a:ext cx="156568" cy="155692"/>
          </a:xfrm>
          <a:custGeom>
            <a:avLst/>
            <a:gdLst/>
            <a:ahLst/>
            <a:cxnLst/>
            <a:rect l="l" t="t" r="r" b="b"/>
            <a:pathLst>
              <a:path w="2953" h="2938" extrusionOk="0">
                <a:moveTo>
                  <a:pt x="1469" y="1"/>
                </a:moveTo>
                <a:cubicBezTo>
                  <a:pt x="660" y="1"/>
                  <a:pt x="1" y="660"/>
                  <a:pt x="1" y="1469"/>
                </a:cubicBezTo>
                <a:cubicBezTo>
                  <a:pt x="1" y="2278"/>
                  <a:pt x="660" y="2938"/>
                  <a:pt x="1469" y="2938"/>
                </a:cubicBezTo>
                <a:cubicBezTo>
                  <a:pt x="2293" y="2938"/>
                  <a:pt x="2953" y="2278"/>
                  <a:pt x="2953" y="1469"/>
                </a:cubicBezTo>
                <a:cubicBezTo>
                  <a:pt x="2953" y="660"/>
                  <a:pt x="2293" y="1"/>
                  <a:pt x="14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83" name="Google Shape;583;p48"/>
          <p:cNvGrpSpPr/>
          <p:nvPr/>
        </p:nvGrpSpPr>
        <p:grpSpPr>
          <a:xfrm>
            <a:off x="4544018" y="573842"/>
            <a:ext cx="247196" cy="199408"/>
            <a:chOff x="-3715608" y="1135417"/>
            <a:chExt cx="247122" cy="199468"/>
          </a:xfrm>
        </p:grpSpPr>
        <p:sp>
          <p:nvSpPr>
            <p:cNvPr id="584" name="Google Shape;584;p48"/>
            <p:cNvSpPr/>
            <p:nvPr/>
          </p:nvSpPr>
          <p:spPr>
            <a:xfrm>
              <a:off x="-3625070" y="1178354"/>
              <a:ext cx="156584" cy="156531"/>
            </a:xfrm>
            <a:custGeom>
              <a:avLst/>
              <a:gdLst/>
              <a:ahLst/>
              <a:cxnLst/>
              <a:rect l="l" t="t" r="r" b="b"/>
              <a:pathLst>
                <a:path w="2954" h="2953" extrusionOk="0">
                  <a:moveTo>
                    <a:pt x="1470" y="0"/>
                  </a:moveTo>
                  <a:cubicBezTo>
                    <a:pt x="660" y="0"/>
                    <a:pt x="1" y="659"/>
                    <a:pt x="1" y="1484"/>
                  </a:cubicBezTo>
                  <a:cubicBezTo>
                    <a:pt x="1" y="2293"/>
                    <a:pt x="660" y="2952"/>
                    <a:pt x="1470" y="2952"/>
                  </a:cubicBezTo>
                  <a:cubicBezTo>
                    <a:pt x="2294" y="2952"/>
                    <a:pt x="2953" y="2293"/>
                    <a:pt x="2953" y="1484"/>
                  </a:cubicBezTo>
                  <a:cubicBezTo>
                    <a:pt x="2953" y="659"/>
                    <a:pt x="2294" y="0"/>
                    <a:pt x="1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48"/>
            <p:cNvSpPr/>
            <p:nvPr/>
          </p:nvSpPr>
          <p:spPr>
            <a:xfrm>
              <a:off x="-3715608" y="1135417"/>
              <a:ext cx="156531" cy="155789"/>
            </a:xfrm>
            <a:custGeom>
              <a:avLst/>
              <a:gdLst/>
              <a:ahLst/>
              <a:cxnLst/>
              <a:rect l="l" t="t" r="r" b="b"/>
              <a:pathLst>
                <a:path w="2953" h="2939" extrusionOk="0">
                  <a:moveTo>
                    <a:pt x="1484" y="1"/>
                  </a:moveTo>
                  <a:cubicBezTo>
                    <a:pt x="660" y="1"/>
                    <a:pt x="1" y="660"/>
                    <a:pt x="1" y="1469"/>
                  </a:cubicBezTo>
                  <a:cubicBezTo>
                    <a:pt x="1" y="2279"/>
                    <a:pt x="660" y="2938"/>
                    <a:pt x="1484" y="2938"/>
                  </a:cubicBezTo>
                  <a:cubicBezTo>
                    <a:pt x="2293" y="2938"/>
                    <a:pt x="2953" y="2279"/>
                    <a:pt x="2953" y="1469"/>
                  </a:cubicBezTo>
                  <a:cubicBezTo>
                    <a:pt x="2953" y="660"/>
                    <a:pt x="2293" y="1"/>
                    <a:pt x="14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6" name="Google Shape;586;p48"/>
          <p:cNvSpPr/>
          <p:nvPr/>
        </p:nvSpPr>
        <p:spPr>
          <a:xfrm>
            <a:off x="6229292" y="6557309"/>
            <a:ext cx="155773" cy="155692"/>
          </a:xfrm>
          <a:custGeom>
            <a:avLst/>
            <a:gdLst/>
            <a:ahLst/>
            <a:cxnLst/>
            <a:rect l="l" t="t" r="r" b="b"/>
            <a:pathLst>
              <a:path w="2938" h="2938" extrusionOk="0">
                <a:moveTo>
                  <a:pt x="1469" y="0"/>
                </a:moveTo>
                <a:cubicBezTo>
                  <a:pt x="660" y="0"/>
                  <a:pt x="0" y="660"/>
                  <a:pt x="0" y="1469"/>
                </a:cubicBezTo>
                <a:cubicBezTo>
                  <a:pt x="0" y="2278"/>
                  <a:pt x="660" y="2938"/>
                  <a:pt x="1469" y="2938"/>
                </a:cubicBezTo>
                <a:cubicBezTo>
                  <a:pt x="2278" y="2938"/>
                  <a:pt x="2938" y="2278"/>
                  <a:pt x="2938" y="1469"/>
                </a:cubicBezTo>
                <a:cubicBezTo>
                  <a:pt x="2938" y="660"/>
                  <a:pt x="2278" y="0"/>
                  <a:pt x="1469" y="0"/>
                </a:cubicBezTo>
                <a:close/>
              </a:path>
            </a:pathLst>
          </a:custGeom>
          <a:solidFill>
            <a:srgbClr val="8D75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" name="Google Shape;587;p48"/>
          <p:cNvSpPr/>
          <p:nvPr/>
        </p:nvSpPr>
        <p:spPr>
          <a:xfrm>
            <a:off x="6988578" y="1265017"/>
            <a:ext cx="156568" cy="156487"/>
          </a:xfrm>
          <a:custGeom>
            <a:avLst/>
            <a:gdLst/>
            <a:ahLst/>
            <a:cxnLst/>
            <a:rect l="l" t="t" r="r" b="b"/>
            <a:pathLst>
              <a:path w="2953" h="2953" extrusionOk="0">
                <a:moveTo>
                  <a:pt x="1484" y="1"/>
                </a:moveTo>
                <a:cubicBezTo>
                  <a:pt x="660" y="1"/>
                  <a:pt x="1" y="660"/>
                  <a:pt x="1" y="1469"/>
                </a:cubicBezTo>
                <a:cubicBezTo>
                  <a:pt x="1" y="2293"/>
                  <a:pt x="660" y="2953"/>
                  <a:pt x="1484" y="2953"/>
                </a:cubicBezTo>
                <a:cubicBezTo>
                  <a:pt x="2294" y="2953"/>
                  <a:pt x="2953" y="2293"/>
                  <a:pt x="2953" y="1469"/>
                </a:cubicBezTo>
                <a:cubicBezTo>
                  <a:pt x="2953" y="660"/>
                  <a:pt x="2294" y="1"/>
                  <a:pt x="148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88" name="Google Shape;588;p48"/>
          <p:cNvGrpSpPr/>
          <p:nvPr/>
        </p:nvGrpSpPr>
        <p:grpSpPr>
          <a:xfrm rot="8100972">
            <a:off x="3577623" y="6789821"/>
            <a:ext cx="246271" cy="199413"/>
            <a:chOff x="-4956421" y="3617906"/>
            <a:chExt cx="246274" cy="199415"/>
          </a:xfrm>
        </p:grpSpPr>
        <p:sp>
          <p:nvSpPr>
            <p:cNvPr id="589" name="Google Shape;589;p48"/>
            <p:cNvSpPr/>
            <p:nvPr/>
          </p:nvSpPr>
          <p:spPr>
            <a:xfrm>
              <a:off x="-4866679" y="3660789"/>
              <a:ext cx="156531" cy="156531"/>
            </a:xfrm>
            <a:custGeom>
              <a:avLst/>
              <a:gdLst/>
              <a:ahLst/>
              <a:cxnLst/>
              <a:rect l="l" t="t" r="r" b="b"/>
              <a:pathLst>
                <a:path w="2953" h="2953" extrusionOk="0">
                  <a:moveTo>
                    <a:pt x="1484" y="0"/>
                  </a:moveTo>
                  <a:cubicBezTo>
                    <a:pt x="660" y="0"/>
                    <a:pt x="1" y="660"/>
                    <a:pt x="1" y="1484"/>
                  </a:cubicBezTo>
                  <a:cubicBezTo>
                    <a:pt x="1" y="2293"/>
                    <a:pt x="660" y="2953"/>
                    <a:pt x="1484" y="2953"/>
                  </a:cubicBezTo>
                  <a:cubicBezTo>
                    <a:pt x="2294" y="2953"/>
                    <a:pt x="2953" y="2293"/>
                    <a:pt x="2953" y="1484"/>
                  </a:cubicBezTo>
                  <a:cubicBezTo>
                    <a:pt x="2953" y="660"/>
                    <a:pt x="2294" y="0"/>
                    <a:pt x="1484" y="0"/>
                  </a:cubicBezTo>
                  <a:close/>
                </a:path>
              </a:pathLst>
            </a:custGeom>
            <a:solidFill>
              <a:srgbClr val="8D75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48"/>
            <p:cNvSpPr/>
            <p:nvPr/>
          </p:nvSpPr>
          <p:spPr>
            <a:xfrm>
              <a:off x="-4956421" y="3617906"/>
              <a:ext cx="155736" cy="155736"/>
            </a:xfrm>
            <a:custGeom>
              <a:avLst/>
              <a:gdLst/>
              <a:ahLst/>
              <a:cxnLst/>
              <a:rect l="l" t="t" r="r" b="b"/>
              <a:pathLst>
                <a:path w="2938" h="2938" extrusionOk="0">
                  <a:moveTo>
                    <a:pt x="1469" y="0"/>
                  </a:moveTo>
                  <a:cubicBezTo>
                    <a:pt x="660" y="0"/>
                    <a:pt x="0" y="660"/>
                    <a:pt x="0" y="1469"/>
                  </a:cubicBezTo>
                  <a:cubicBezTo>
                    <a:pt x="0" y="2278"/>
                    <a:pt x="660" y="2938"/>
                    <a:pt x="1469" y="2938"/>
                  </a:cubicBezTo>
                  <a:cubicBezTo>
                    <a:pt x="2278" y="2938"/>
                    <a:pt x="2938" y="2278"/>
                    <a:pt x="2938" y="1469"/>
                  </a:cubicBezTo>
                  <a:cubicBezTo>
                    <a:pt x="2938" y="660"/>
                    <a:pt x="2278" y="0"/>
                    <a:pt x="14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1" name="Google Shape;591;p48"/>
          <p:cNvSpPr/>
          <p:nvPr/>
        </p:nvSpPr>
        <p:spPr>
          <a:xfrm>
            <a:off x="7889012" y="4255187"/>
            <a:ext cx="156568" cy="155692"/>
          </a:xfrm>
          <a:custGeom>
            <a:avLst/>
            <a:gdLst/>
            <a:ahLst/>
            <a:cxnLst/>
            <a:rect l="l" t="t" r="r" b="b"/>
            <a:pathLst>
              <a:path w="2953" h="2938" extrusionOk="0">
                <a:moveTo>
                  <a:pt x="1469" y="1"/>
                </a:moveTo>
                <a:cubicBezTo>
                  <a:pt x="660" y="1"/>
                  <a:pt x="1" y="660"/>
                  <a:pt x="1" y="1469"/>
                </a:cubicBezTo>
                <a:cubicBezTo>
                  <a:pt x="1" y="2278"/>
                  <a:pt x="660" y="2938"/>
                  <a:pt x="1469" y="2938"/>
                </a:cubicBezTo>
                <a:cubicBezTo>
                  <a:pt x="2293" y="2938"/>
                  <a:pt x="2953" y="2278"/>
                  <a:pt x="2953" y="1469"/>
                </a:cubicBezTo>
                <a:cubicBezTo>
                  <a:pt x="2953" y="660"/>
                  <a:pt x="2293" y="1"/>
                  <a:pt x="14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Cô và Mẹ - Chun Chin - Nhạc thiếu nhi vui nhộ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098" end="10088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1568" y="-148505"/>
            <a:ext cx="7892845" cy="7913409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5400"/>
    </mc:Choice>
    <mc:Fallback xmlns="">
      <p:transition spd="slow" advClick="0" advTm="65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3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10641" r="10786"/>
          <a:stretch/>
        </p:blipFill>
        <p:spPr>
          <a:xfrm>
            <a:off x="644577" y="-207547"/>
            <a:ext cx="7884826" cy="7957462"/>
          </a:xfrm>
          <a:prstGeom prst="ellipse">
            <a:avLst/>
          </a:prstGeom>
        </p:spPr>
      </p:pic>
      <p:pic>
        <p:nvPicPr>
          <p:cNvPr id="5" name="3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85340" y="3161584"/>
            <a:ext cx="609600" cy="609600"/>
          </a:xfrm>
          <a:prstGeom prst="rect">
            <a:avLst/>
          </a:prstGeom>
        </p:spPr>
      </p:pic>
      <p:pic>
        <p:nvPicPr>
          <p:cNvPr id="6" name="3-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85340" y="41046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171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2000"/>
    </mc:Choice>
    <mc:Fallback>
      <p:transition spd="slow" advClick="0" advTm="3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67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7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8" name="Google Shape;428;p45"/>
          <p:cNvGrpSpPr/>
          <p:nvPr/>
        </p:nvGrpSpPr>
        <p:grpSpPr>
          <a:xfrm>
            <a:off x="7924961" y="5539644"/>
            <a:ext cx="3581354" cy="3613054"/>
            <a:chOff x="-3824434" y="2365159"/>
            <a:chExt cx="509243" cy="514014"/>
          </a:xfrm>
        </p:grpSpPr>
        <p:sp>
          <p:nvSpPr>
            <p:cNvPr id="429" name="Google Shape;429;p45"/>
            <p:cNvSpPr/>
            <p:nvPr/>
          </p:nvSpPr>
          <p:spPr>
            <a:xfrm>
              <a:off x="-3762467" y="2417584"/>
              <a:ext cx="408370" cy="413140"/>
            </a:xfrm>
            <a:custGeom>
              <a:avLst/>
              <a:gdLst/>
              <a:ahLst/>
              <a:cxnLst/>
              <a:rect l="l" t="t" r="r" b="b"/>
              <a:pathLst>
                <a:path w="7704" h="7794" extrusionOk="0">
                  <a:moveTo>
                    <a:pt x="4931" y="0"/>
                  </a:moveTo>
                  <a:lnTo>
                    <a:pt x="3537" y="2668"/>
                  </a:lnTo>
                  <a:lnTo>
                    <a:pt x="1379" y="1019"/>
                  </a:lnTo>
                  <a:lnTo>
                    <a:pt x="2458" y="3297"/>
                  </a:lnTo>
                  <a:lnTo>
                    <a:pt x="0" y="3357"/>
                  </a:lnTo>
                  <a:lnTo>
                    <a:pt x="2488" y="4391"/>
                  </a:lnTo>
                  <a:lnTo>
                    <a:pt x="420" y="5860"/>
                  </a:lnTo>
                  <a:lnTo>
                    <a:pt x="3357" y="5425"/>
                  </a:lnTo>
                  <a:lnTo>
                    <a:pt x="4301" y="7793"/>
                  </a:lnTo>
                  <a:lnTo>
                    <a:pt x="4706" y="5245"/>
                  </a:lnTo>
                  <a:lnTo>
                    <a:pt x="7703" y="5171"/>
                  </a:lnTo>
                  <a:lnTo>
                    <a:pt x="5845" y="3822"/>
                  </a:lnTo>
                  <a:lnTo>
                    <a:pt x="7343" y="2233"/>
                  </a:lnTo>
                  <a:lnTo>
                    <a:pt x="4961" y="2818"/>
                  </a:lnTo>
                  <a:lnTo>
                    <a:pt x="49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45"/>
            <p:cNvSpPr/>
            <p:nvPr/>
          </p:nvSpPr>
          <p:spPr>
            <a:xfrm>
              <a:off x="-3824434" y="2365159"/>
              <a:ext cx="509243" cy="514014"/>
            </a:xfrm>
            <a:custGeom>
              <a:avLst/>
              <a:gdLst/>
              <a:ahLst/>
              <a:cxnLst/>
              <a:rect l="l" t="t" r="r" b="b"/>
              <a:pathLst>
                <a:path w="9607" h="9697" extrusionOk="0">
                  <a:moveTo>
                    <a:pt x="5860" y="1993"/>
                  </a:moveTo>
                  <a:lnTo>
                    <a:pt x="5875" y="4121"/>
                  </a:lnTo>
                  <a:lnTo>
                    <a:pt x="7748" y="3657"/>
                  </a:lnTo>
                  <a:lnTo>
                    <a:pt x="6624" y="4841"/>
                  </a:lnTo>
                  <a:lnTo>
                    <a:pt x="8123" y="5920"/>
                  </a:lnTo>
                  <a:lnTo>
                    <a:pt x="5650" y="5980"/>
                  </a:lnTo>
                  <a:lnTo>
                    <a:pt x="5365" y="7838"/>
                  </a:lnTo>
                  <a:lnTo>
                    <a:pt x="4676" y="6145"/>
                  </a:lnTo>
                  <a:lnTo>
                    <a:pt x="2578" y="6459"/>
                  </a:lnTo>
                  <a:lnTo>
                    <a:pt x="2578" y="6459"/>
                  </a:lnTo>
                  <a:lnTo>
                    <a:pt x="4167" y="5335"/>
                  </a:lnTo>
                  <a:lnTo>
                    <a:pt x="2338" y="4571"/>
                  </a:lnTo>
                  <a:lnTo>
                    <a:pt x="4002" y="4526"/>
                  </a:lnTo>
                  <a:lnTo>
                    <a:pt x="3207" y="2818"/>
                  </a:lnTo>
                  <a:lnTo>
                    <a:pt x="3207" y="2818"/>
                  </a:lnTo>
                  <a:lnTo>
                    <a:pt x="4781" y="4031"/>
                  </a:lnTo>
                  <a:lnTo>
                    <a:pt x="5860" y="1993"/>
                  </a:lnTo>
                  <a:close/>
                  <a:moveTo>
                    <a:pt x="6340" y="0"/>
                  </a:moveTo>
                  <a:lnTo>
                    <a:pt x="4616" y="3282"/>
                  </a:lnTo>
                  <a:lnTo>
                    <a:pt x="1889" y="1184"/>
                  </a:lnTo>
                  <a:lnTo>
                    <a:pt x="3237" y="4046"/>
                  </a:lnTo>
                  <a:lnTo>
                    <a:pt x="0" y="4121"/>
                  </a:lnTo>
                  <a:lnTo>
                    <a:pt x="3162" y="5440"/>
                  </a:lnTo>
                  <a:lnTo>
                    <a:pt x="615" y="7253"/>
                  </a:lnTo>
                  <a:lnTo>
                    <a:pt x="4376" y="6684"/>
                  </a:lnTo>
                  <a:lnTo>
                    <a:pt x="5575" y="9696"/>
                  </a:lnTo>
                  <a:lnTo>
                    <a:pt x="6085" y="6474"/>
                  </a:lnTo>
                  <a:lnTo>
                    <a:pt x="9606" y="6384"/>
                  </a:lnTo>
                  <a:lnTo>
                    <a:pt x="7389" y="4766"/>
                  </a:lnTo>
                  <a:lnTo>
                    <a:pt x="9262" y="2773"/>
                  </a:lnTo>
                  <a:lnTo>
                    <a:pt x="6369" y="3477"/>
                  </a:lnTo>
                  <a:lnTo>
                    <a:pt x="634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1" name="Google Shape;431;p45"/>
          <p:cNvSpPr/>
          <p:nvPr/>
        </p:nvSpPr>
        <p:spPr>
          <a:xfrm>
            <a:off x="726212" y="2807387"/>
            <a:ext cx="156568" cy="155692"/>
          </a:xfrm>
          <a:custGeom>
            <a:avLst/>
            <a:gdLst/>
            <a:ahLst/>
            <a:cxnLst/>
            <a:rect l="l" t="t" r="r" b="b"/>
            <a:pathLst>
              <a:path w="2953" h="2938" extrusionOk="0">
                <a:moveTo>
                  <a:pt x="1469" y="1"/>
                </a:moveTo>
                <a:cubicBezTo>
                  <a:pt x="660" y="1"/>
                  <a:pt x="1" y="660"/>
                  <a:pt x="1" y="1469"/>
                </a:cubicBezTo>
                <a:cubicBezTo>
                  <a:pt x="1" y="2278"/>
                  <a:pt x="660" y="2938"/>
                  <a:pt x="1469" y="2938"/>
                </a:cubicBezTo>
                <a:cubicBezTo>
                  <a:pt x="2293" y="2938"/>
                  <a:pt x="2953" y="2278"/>
                  <a:pt x="2953" y="1469"/>
                </a:cubicBezTo>
                <a:cubicBezTo>
                  <a:pt x="2953" y="660"/>
                  <a:pt x="2293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2" name="Google Shape;432;p45"/>
          <p:cNvGrpSpPr/>
          <p:nvPr/>
        </p:nvGrpSpPr>
        <p:grpSpPr>
          <a:xfrm>
            <a:off x="9796346" y="768135"/>
            <a:ext cx="247196" cy="199408"/>
            <a:chOff x="-3715608" y="1135417"/>
            <a:chExt cx="247122" cy="199468"/>
          </a:xfrm>
        </p:grpSpPr>
        <p:sp>
          <p:nvSpPr>
            <p:cNvPr id="433" name="Google Shape;433;p45"/>
            <p:cNvSpPr/>
            <p:nvPr/>
          </p:nvSpPr>
          <p:spPr>
            <a:xfrm>
              <a:off x="-3625070" y="1178354"/>
              <a:ext cx="156584" cy="156531"/>
            </a:xfrm>
            <a:custGeom>
              <a:avLst/>
              <a:gdLst/>
              <a:ahLst/>
              <a:cxnLst/>
              <a:rect l="l" t="t" r="r" b="b"/>
              <a:pathLst>
                <a:path w="2954" h="2953" extrusionOk="0">
                  <a:moveTo>
                    <a:pt x="1470" y="0"/>
                  </a:moveTo>
                  <a:cubicBezTo>
                    <a:pt x="660" y="0"/>
                    <a:pt x="1" y="659"/>
                    <a:pt x="1" y="1484"/>
                  </a:cubicBezTo>
                  <a:cubicBezTo>
                    <a:pt x="1" y="2293"/>
                    <a:pt x="660" y="2952"/>
                    <a:pt x="1470" y="2952"/>
                  </a:cubicBezTo>
                  <a:cubicBezTo>
                    <a:pt x="2294" y="2952"/>
                    <a:pt x="2953" y="2293"/>
                    <a:pt x="2953" y="1484"/>
                  </a:cubicBezTo>
                  <a:cubicBezTo>
                    <a:pt x="2953" y="659"/>
                    <a:pt x="2294" y="0"/>
                    <a:pt x="1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45"/>
            <p:cNvSpPr/>
            <p:nvPr/>
          </p:nvSpPr>
          <p:spPr>
            <a:xfrm>
              <a:off x="-3715608" y="1135417"/>
              <a:ext cx="156531" cy="155789"/>
            </a:xfrm>
            <a:custGeom>
              <a:avLst/>
              <a:gdLst/>
              <a:ahLst/>
              <a:cxnLst/>
              <a:rect l="l" t="t" r="r" b="b"/>
              <a:pathLst>
                <a:path w="2953" h="2939" extrusionOk="0">
                  <a:moveTo>
                    <a:pt x="1484" y="1"/>
                  </a:moveTo>
                  <a:cubicBezTo>
                    <a:pt x="660" y="1"/>
                    <a:pt x="1" y="660"/>
                    <a:pt x="1" y="1469"/>
                  </a:cubicBezTo>
                  <a:cubicBezTo>
                    <a:pt x="1" y="2279"/>
                    <a:pt x="660" y="2938"/>
                    <a:pt x="1484" y="2938"/>
                  </a:cubicBezTo>
                  <a:cubicBezTo>
                    <a:pt x="2293" y="2938"/>
                    <a:pt x="2953" y="2279"/>
                    <a:pt x="2953" y="1469"/>
                  </a:cubicBezTo>
                  <a:cubicBezTo>
                    <a:pt x="2953" y="660"/>
                    <a:pt x="2293" y="1"/>
                    <a:pt x="14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5" name="Google Shape;435;p45"/>
          <p:cNvSpPr/>
          <p:nvPr/>
        </p:nvSpPr>
        <p:spPr>
          <a:xfrm>
            <a:off x="9842054" y="4026826"/>
            <a:ext cx="155773" cy="155692"/>
          </a:xfrm>
          <a:custGeom>
            <a:avLst/>
            <a:gdLst/>
            <a:ahLst/>
            <a:cxnLst/>
            <a:rect l="l" t="t" r="r" b="b"/>
            <a:pathLst>
              <a:path w="2938" h="2938" extrusionOk="0">
                <a:moveTo>
                  <a:pt x="1469" y="0"/>
                </a:moveTo>
                <a:cubicBezTo>
                  <a:pt x="660" y="0"/>
                  <a:pt x="0" y="660"/>
                  <a:pt x="0" y="1469"/>
                </a:cubicBezTo>
                <a:cubicBezTo>
                  <a:pt x="0" y="2278"/>
                  <a:pt x="660" y="2938"/>
                  <a:pt x="1469" y="2938"/>
                </a:cubicBezTo>
                <a:cubicBezTo>
                  <a:pt x="2278" y="2938"/>
                  <a:pt x="2938" y="2278"/>
                  <a:pt x="2938" y="1469"/>
                </a:cubicBezTo>
                <a:cubicBezTo>
                  <a:pt x="2938" y="660"/>
                  <a:pt x="2278" y="0"/>
                  <a:pt x="1469" y="0"/>
                </a:cubicBezTo>
                <a:close/>
              </a:path>
            </a:pathLst>
          </a:custGeom>
          <a:solidFill>
            <a:srgbClr val="8D75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6" name="Google Shape;436;p45"/>
          <p:cNvGrpSpPr/>
          <p:nvPr/>
        </p:nvGrpSpPr>
        <p:grpSpPr>
          <a:xfrm>
            <a:off x="956675" y="5041836"/>
            <a:ext cx="235266" cy="234330"/>
            <a:chOff x="-5325835" y="1887712"/>
            <a:chExt cx="235195" cy="234400"/>
          </a:xfrm>
        </p:grpSpPr>
        <p:sp>
          <p:nvSpPr>
            <p:cNvPr id="437" name="Google Shape;437;p45"/>
            <p:cNvSpPr/>
            <p:nvPr/>
          </p:nvSpPr>
          <p:spPr>
            <a:xfrm>
              <a:off x="-5325835" y="1966376"/>
              <a:ext cx="156584" cy="155736"/>
            </a:xfrm>
            <a:custGeom>
              <a:avLst/>
              <a:gdLst/>
              <a:ahLst/>
              <a:cxnLst/>
              <a:rect l="l" t="t" r="r" b="b"/>
              <a:pathLst>
                <a:path w="2954" h="2938" extrusionOk="0">
                  <a:moveTo>
                    <a:pt x="1484" y="0"/>
                  </a:moveTo>
                  <a:cubicBezTo>
                    <a:pt x="660" y="0"/>
                    <a:pt x="1" y="660"/>
                    <a:pt x="1" y="1469"/>
                  </a:cubicBezTo>
                  <a:cubicBezTo>
                    <a:pt x="1" y="2278"/>
                    <a:pt x="660" y="2938"/>
                    <a:pt x="1484" y="2938"/>
                  </a:cubicBezTo>
                  <a:cubicBezTo>
                    <a:pt x="2294" y="2938"/>
                    <a:pt x="2953" y="2278"/>
                    <a:pt x="2953" y="1469"/>
                  </a:cubicBezTo>
                  <a:cubicBezTo>
                    <a:pt x="2953" y="660"/>
                    <a:pt x="2294" y="0"/>
                    <a:pt x="14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45"/>
            <p:cNvSpPr/>
            <p:nvPr/>
          </p:nvSpPr>
          <p:spPr>
            <a:xfrm>
              <a:off x="-5247171" y="1887712"/>
              <a:ext cx="156531" cy="156531"/>
            </a:xfrm>
            <a:custGeom>
              <a:avLst/>
              <a:gdLst/>
              <a:ahLst/>
              <a:cxnLst/>
              <a:rect l="l" t="t" r="r" b="b"/>
              <a:pathLst>
                <a:path w="2953" h="2953" extrusionOk="0">
                  <a:moveTo>
                    <a:pt x="1469" y="1"/>
                  </a:moveTo>
                  <a:cubicBezTo>
                    <a:pt x="660" y="1"/>
                    <a:pt x="0" y="660"/>
                    <a:pt x="0" y="1484"/>
                  </a:cubicBezTo>
                  <a:cubicBezTo>
                    <a:pt x="0" y="2293"/>
                    <a:pt x="660" y="2953"/>
                    <a:pt x="1469" y="2953"/>
                  </a:cubicBezTo>
                  <a:cubicBezTo>
                    <a:pt x="2278" y="2953"/>
                    <a:pt x="2953" y="2293"/>
                    <a:pt x="2953" y="1484"/>
                  </a:cubicBezTo>
                  <a:cubicBezTo>
                    <a:pt x="2953" y="660"/>
                    <a:pt x="2278" y="1"/>
                    <a:pt x="14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9" name="Google Shape;439;p45"/>
          <p:cNvSpPr/>
          <p:nvPr/>
        </p:nvSpPr>
        <p:spPr>
          <a:xfrm>
            <a:off x="6607578" y="960217"/>
            <a:ext cx="156568" cy="156487"/>
          </a:xfrm>
          <a:custGeom>
            <a:avLst/>
            <a:gdLst/>
            <a:ahLst/>
            <a:cxnLst/>
            <a:rect l="l" t="t" r="r" b="b"/>
            <a:pathLst>
              <a:path w="2953" h="2953" extrusionOk="0">
                <a:moveTo>
                  <a:pt x="1484" y="1"/>
                </a:moveTo>
                <a:cubicBezTo>
                  <a:pt x="660" y="1"/>
                  <a:pt x="1" y="660"/>
                  <a:pt x="1" y="1469"/>
                </a:cubicBezTo>
                <a:cubicBezTo>
                  <a:pt x="1" y="2293"/>
                  <a:pt x="660" y="2953"/>
                  <a:pt x="1484" y="2953"/>
                </a:cubicBezTo>
                <a:cubicBezTo>
                  <a:pt x="2294" y="2953"/>
                  <a:pt x="2953" y="2293"/>
                  <a:pt x="2953" y="1469"/>
                </a:cubicBezTo>
                <a:cubicBezTo>
                  <a:pt x="2953" y="660"/>
                  <a:pt x="2294" y="1"/>
                  <a:pt x="148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45"/>
          <p:cNvSpPr/>
          <p:nvPr/>
        </p:nvSpPr>
        <p:spPr>
          <a:xfrm>
            <a:off x="726206" y="1434017"/>
            <a:ext cx="156568" cy="156540"/>
          </a:xfrm>
          <a:custGeom>
            <a:avLst/>
            <a:gdLst/>
            <a:ahLst/>
            <a:cxnLst/>
            <a:rect l="l" t="t" r="r" b="b"/>
            <a:pathLst>
              <a:path w="2953" h="2954" extrusionOk="0">
                <a:moveTo>
                  <a:pt x="1469" y="1"/>
                </a:moveTo>
                <a:cubicBezTo>
                  <a:pt x="659" y="1"/>
                  <a:pt x="0" y="660"/>
                  <a:pt x="0" y="1469"/>
                </a:cubicBezTo>
                <a:cubicBezTo>
                  <a:pt x="0" y="2294"/>
                  <a:pt x="659" y="2953"/>
                  <a:pt x="1469" y="2953"/>
                </a:cubicBezTo>
                <a:cubicBezTo>
                  <a:pt x="2293" y="2953"/>
                  <a:pt x="2952" y="2294"/>
                  <a:pt x="2952" y="1469"/>
                </a:cubicBezTo>
                <a:cubicBezTo>
                  <a:pt x="2952" y="660"/>
                  <a:pt x="2293" y="1"/>
                  <a:pt x="14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45"/>
          <p:cNvSpPr/>
          <p:nvPr/>
        </p:nvSpPr>
        <p:spPr>
          <a:xfrm>
            <a:off x="6066793" y="607358"/>
            <a:ext cx="156621" cy="156487"/>
          </a:xfrm>
          <a:custGeom>
            <a:avLst/>
            <a:gdLst/>
            <a:ahLst/>
            <a:cxnLst/>
            <a:rect l="l" t="t" r="r" b="b"/>
            <a:pathLst>
              <a:path w="2954" h="2953" extrusionOk="0">
                <a:moveTo>
                  <a:pt x="1485" y="1"/>
                </a:moveTo>
                <a:cubicBezTo>
                  <a:pt x="660" y="1"/>
                  <a:pt x="1" y="660"/>
                  <a:pt x="1" y="1484"/>
                </a:cubicBezTo>
                <a:cubicBezTo>
                  <a:pt x="1" y="2293"/>
                  <a:pt x="660" y="2953"/>
                  <a:pt x="1485" y="2953"/>
                </a:cubicBezTo>
                <a:cubicBezTo>
                  <a:pt x="2294" y="2953"/>
                  <a:pt x="2953" y="2293"/>
                  <a:pt x="2953" y="1484"/>
                </a:cubicBezTo>
                <a:cubicBezTo>
                  <a:pt x="2953" y="660"/>
                  <a:pt x="2294" y="1"/>
                  <a:pt x="148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45"/>
          <p:cNvSpPr/>
          <p:nvPr/>
        </p:nvSpPr>
        <p:spPr>
          <a:xfrm>
            <a:off x="9637345" y="5604677"/>
            <a:ext cx="156568" cy="155692"/>
          </a:xfrm>
          <a:custGeom>
            <a:avLst/>
            <a:gdLst/>
            <a:ahLst/>
            <a:cxnLst/>
            <a:rect l="l" t="t" r="r" b="b"/>
            <a:pathLst>
              <a:path w="2953" h="2938" extrusionOk="0">
                <a:moveTo>
                  <a:pt x="1484" y="0"/>
                </a:moveTo>
                <a:cubicBezTo>
                  <a:pt x="660" y="0"/>
                  <a:pt x="0" y="660"/>
                  <a:pt x="0" y="1469"/>
                </a:cubicBezTo>
                <a:cubicBezTo>
                  <a:pt x="0" y="2278"/>
                  <a:pt x="660" y="2938"/>
                  <a:pt x="1484" y="2938"/>
                </a:cubicBezTo>
                <a:cubicBezTo>
                  <a:pt x="2293" y="2938"/>
                  <a:pt x="2953" y="2278"/>
                  <a:pt x="2953" y="1469"/>
                </a:cubicBezTo>
                <a:cubicBezTo>
                  <a:pt x="2953" y="660"/>
                  <a:pt x="2293" y="0"/>
                  <a:pt x="148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3" name="Google Shape;443;p45"/>
          <p:cNvGrpSpPr/>
          <p:nvPr/>
        </p:nvGrpSpPr>
        <p:grpSpPr>
          <a:xfrm rot="8100972">
            <a:off x="8435239" y="6773054"/>
            <a:ext cx="246271" cy="199413"/>
            <a:chOff x="-4956421" y="3617906"/>
            <a:chExt cx="246274" cy="199415"/>
          </a:xfrm>
        </p:grpSpPr>
        <p:sp>
          <p:nvSpPr>
            <p:cNvPr id="444" name="Google Shape;444;p45"/>
            <p:cNvSpPr/>
            <p:nvPr/>
          </p:nvSpPr>
          <p:spPr>
            <a:xfrm>
              <a:off x="-4866679" y="3660789"/>
              <a:ext cx="156531" cy="156531"/>
            </a:xfrm>
            <a:custGeom>
              <a:avLst/>
              <a:gdLst/>
              <a:ahLst/>
              <a:cxnLst/>
              <a:rect l="l" t="t" r="r" b="b"/>
              <a:pathLst>
                <a:path w="2953" h="2953" extrusionOk="0">
                  <a:moveTo>
                    <a:pt x="1484" y="0"/>
                  </a:moveTo>
                  <a:cubicBezTo>
                    <a:pt x="660" y="0"/>
                    <a:pt x="1" y="660"/>
                    <a:pt x="1" y="1484"/>
                  </a:cubicBezTo>
                  <a:cubicBezTo>
                    <a:pt x="1" y="2293"/>
                    <a:pt x="660" y="2953"/>
                    <a:pt x="1484" y="2953"/>
                  </a:cubicBezTo>
                  <a:cubicBezTo>
                    <a:pt x="2294" y="2953"/>
                    <a:pt x="2953" y="2293"/>
                    <a:pt x="2953" y="1484"/>
                  </a:cubicBezTo>
                  <a:cubicBezTo>
                    <a:pt x="2953" y="660"/>
                    <a:pt x="2294" y="0"/>
                    <a:pt x="1484" y="0"/>
                  </a:cubicBezTo>
                  <a:close/>
                </a:path>
              </a:pathLst>
            </a:custGeom>
            <a:solidFill>
              <a:srgbClr val="8D75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45"/>
            <p:cNvSpPr/>
            <p:nvPr/>
          </p:nvSpPr>
          <p:spPr>
            <a:xfrm>
              <a:off x="-4956421" y="3617906"/>
              <a:ext cx="155736" cy="155736"/>
            </a:xfrm>
            <a:custGeom>
              <a:avLst/>
              <a:gdLst/>
              <a:ahLst/>
              <a:cxnLst/>
              <a:rect l="l" t="t" r="r" b="b"/>
              <a:pathLst>
                <a:path w="2938" h="2938" extrusionOk="0">
                  <a:moveTo>
                    <a:pt x="1469" y="0"/>
                  </a:moveTo>
                  <a:cubicBezTo>
                    <a:pt x="660" y="0"/>
                    <a:pt x="0" y="660"/>
                    <a:pt x="0" y="1469"/>
                  </a:cubicBezTo>
                  <a:cubicBezTo>
                    <a:pt x="0" y="2278"/>
                    <a:pt x="660" y="2938"/>
                    <a:pt x="1469" y="2938"/>
                  </a:cubicBezTo>
                  <a:cubicBezTo>
                    <a:pt x="2278" y="2938"/>
                    <a:pt x="2938" y="2278"/>
                    <a:pt x="2938" y="1469"/>
                  </a:cubicBezTo>
                  <a:cubicBezTo>
                    <a:pt x="2938" y="660"/>
                    <a:pt x="2278" y="0"/>
                    <a:pt x="14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6" name="Google Shape;446;p45"/>
          <p:cNvSpPr/>
          <p:nvPr/>
        </p:nvSpPr>
        <p:spPr>
          <a:xfrm rot="2115393">
            <a:off x="821653" y="622365"/>
            <a:ext cx="505301" cy="490951"/>
          </a:xfrm>
          <a:custGeom>
            <a:avLst/>
            <a:gdLst/>
            <a:ahLst/>
            <a:cxnLst/>
            <a:rect l="l" t="t" r="r" b="b"/>
            <a:pathLst>
              <a:path w="9532" h="9263" extrusionOk="0">
                <a:moveTo>
                  <a:pt x="3163" y="1"/>
                </a:moveTo>
                <a:lnTo>
                  <a:pt x="3478" y="3088"/>
                </a:lnTo>
                <a:lnTo>
                  <a:pt x="1" y="4077"/>
                </a:lnTo>
                <a:lnTo>
                  <a:pt x="2593" y="5081"/>
                </a:lnTo>
                <a:lnTo>
                  <a:pt x="1335" y="7404"/>
                </a:lnTo>
                <a:lnTo>
                  <a:pt x="1335" y="7404"/>
                </a:lnTo>
                <a:lnTo>
                  <a:pt x="3927" y="5995"/>
                </a:lnTo>
                <a:lnTo>
                  <a:pt x="4811" y="9262"/>
                </a:lnTo>
                <a:lnTo>
                  <a:pt x="5621" y="5725"/>
                </a:lnTo>
                <a:lnTo>
                  <a:pt x="8648" y="6999"/>
                </a:lnTo>
                <a:lnTo>
                  <a:pt x="8648" y="6999"/>
                </a:lnTo>
                <a:lnTo>
                  <a:pt x="6700" y="4661"/>
                </a:lnTo>
                <a:lnTo>
                  <a:pt x="9532" y="3837"/>
                </a:lnTo>
                <a:lnTo>
                  <a:pt x="6325" y="3388"/>
                </a:lnTo>
                <a:lnTo>
                  <a:pt x="8273" y="1050"/>
                </a:lnTo>
                <a:lnTo>
                  <a:pt x="4991" y="2458"/>
                </a:lnTo>
                <a:lnTo>
                  <a:pt x="31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79022" y="1007540"/>
            <a:ext cx="5601852" cy="3876972"/>
          </a:xfrm>
          <a:prstGeom prst="rect">
            <a:avLst/>
          </a:prstGeom>
          <a:ln w="38100">
            <a:solidFill>
              <a:schemeClr val="bg2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3495698" y="5037094"/>
            <a:ext cx="375295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rPr>
              <a:t>bè</a:t>
            </a:r>
            <a:r>
              <a:rPr lang="en-US" sz="88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8800" b="1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rPr>
              <a:t>mÑ</a:t>
            </a:r>
            <a:endParaRPr lang="en-US" sz="8800" b="1" cap="none" spc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  <p:pic>
        <p:nvPicPr>
          <p:cNvPr id="2" name="4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603510" y="459045"/>
            <a:ext cx="609600" cy="609600"/>
          </a:xfrm>
          <a:prstGeom prst="rect">
            <a:avLst/>
          </a:prstGeom>
        </p:spPr>
      </p:pic>
      <p:pic>
        <p:nvPicPr>
          <p:cNvPr id="3" name="4-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579642" y="1706199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8000"/>
    </mc:Choice>
    <mc:Fallback>
      <p:transition spd="slow" advClick="0" advTm="1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90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3" name="Google Shape;453;p46"/>
          <p:cNvGrpSpPr/>
          <p:nvPr/>
        </p:nvGrpSpPr>
        <p:grpSpPr>
          <a:xfrm rot="-951848">
            <a:off x="7833408" y="5408636"/>
            <a:ext cx="1788182" cy="1429500"/>
            <a:chOff x="1011525" y="1490125"/>
            <a:chExt cx="451475" cy="360950"/>
          </a:xfrm>
        </p:grpSpPr>
        <p:sp>
          <p:nvSpPr>
            <p:cNvPr id="454" name="Google Shape;454;p46"/>
            <p:cNvSpPr/>
            <p:nvPr/>
          </p:nvSpPr>
          <p:spPr>
            <a:xfrm>
              <a:off x="1122025" y="1596100"/>
              <a:ext cx="191100" cy="244100"/>
            </a:xfrm>
            <a:custGeom>
              <a:avLst/>
              <a:gdLst/>
              <a:ahLst/>
              <a:cxnLst/>
              <a:rect l="l" t="t" r="r" b="b"/>
              <a:pathLst>
                <a:path w="7644" h="9764" extrusionOk="0">
                  <a:moveTo>
                    <a:pt x="4727" y="0"/>
                  </a:moveTo>
                  <a:cubicBezTo>
                    <a:pt x="2275" y="0"/>
                    <a:pt x="1" y="8055"/>
                    <a:pt x="1" y="8055"/>
                  </a:cubicBezTo>
                  <a:lnTo>
                    <a:pt x="1859" y="8625"/>
                  </a:lnTo>
                  <a:cubicBezTo>
                    <a:pt x="1859" y="8625"/>
                    <a:pt x="2504" y="3215"/>
                    <a:pt x="4032" y="2960"/>
                  </a:cubicBezTo>
                  <a:cubicBezTo>
                    <a:pt x="4062" y="2955"/>
                    <a:pt x="4092" y="2952"/>
                    <a:pt x="4121" y="2952"/>
                  </a:cubicBezTo>
                  <a:cubicBezTo>
                    <a:pt x="5571" y="2952"/>
                    <a:pt x="5815" y="9419"/>
                    <a:pt x="5815" y="9419"/>
                  </a:cubicBezTo>
                  <a:lnTo>
                    <a:pt x="6939" y="9764"/>
                  </a:lnTo>
                  <a:cubicBezTo>
                    <a:pt x="6939" y="9764"/>
                    <a:pt x="7644" y="847"/>
                    <a:pt x="5066" y="53"/>
                  </a:cubicBezTo>
                  <a:cubicBezTo>
                    <a:pt x="4953" y="17"/>
                    <a:pt x="4840" y="0"/>
                    <a:pt x="47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46"/>
            <p:cNvSpPr/>
            <p:nvPr/>
          </p:nvSpPr>
          <p:spPr>
            <a:xfrm>
              <a:off x="1083075" y="1542300"/>
              <a:ext cx="285475" cy="308025"/>
            </a:xfrm>
            <a:custGeom>
              <a:avLst/>
              <a:gdLst/>
              <a:ahLst/>
              <a:cxnLst/>
              <a:rect l="l" t="t" r="r" b="b"/>
              <a:pathLst>
                <a:path w="11419" h="12321" extrusionOk="0">
                  <a:moveTo>
                    <a:pt x="6914" y="1"/>
                  </a:moveTo>
                  <a:cubicBezTo>
                    <a:pt x="6893" y="1"/>
                    <a:pt x="6871" y="1"/>
                    <a:pt x="6849" y="2"/>
                  </a:cubicBezTo>
                  <a:cubicBezTo>
                    <a:pt x="2278" y="137"/>
                    <a:pt x="0" y="9353"/>
                    <a:pt x="0" y="9353"/>
                  </a:cubicBezTo>
                  <a:lnTo>
                    <a:pt x="2143" y="10387"/>
                  </a:lnTo>
                  <a:cubicBezTo>
                    <a:pt x="2143" y="10387"/>
                    <a:pt x="3957" y="3074"/>
                    <a:pt x="6010" y="2969"/>
                  </a:cubicBezTo>
                  <a:cubicBezTo>
                    <a:pt x="6020" y="2969"/>
                    <a:pt x="6030" y="2968"/>
                    <a:pt x="6040" y="2968"/>
                  </a:cubicBezTo>
                  <a:cubicBezTo>
                    <a:pt x="8052" y="2968"/>
                    <a:pt x="8512" y="11916"/>
                    <a:pt x="8512" y="11916"/>
                  </a:cubicBezTo>
                  <a:lnTo>
                    <a:pt x="11315" y="12320"/>
                  </a:lnTo>
                  <a:cubicBezTo>
                    <a:pt x="11315" y="12320"/>
                    <a:pt x="11419" y="1"/>
                    <a:pt x="69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46"/>
            <p:cNvSpPr/>
            <p:nvPr/>
          </p:nvSpPr>
          <p:spPr>
            <a:xfrm>
              <a:off x="1048225" y="1504950"/>
              <a:ext cx="385925" cy="346125"/>
            </a:xfrm>
            <a:custGeom>
              <a:avLst/>
              <a:gdLst/>
              <a:ahLst/>
              <a:cxnLst/>
              <a:rect l="l" t="t" r="r" b="b"/>
              <a:pathLst>
                <a:path w="15437" h="13845" extrusionOk="0">
                  <a:moveTo>
                    <a:pt x="8787" y="0"/>
                  </a:moveTo>
                  <a:cubicBezTo>
                    <a:pt x="2741" y="0"/>
                    <a:pt x="1" y="10427"/>
                    <a:pt x="1" y="10427"/>
                  </a:cubicBezTo>
                  <a:lnTo>
                    <a:pt x="2114" y="11057"/>
                  </a:lnTo>
                  <a:cubicBezTo>
                    <a:pt x="2114" y="11057"/>
                    <a:pt x="4688" y="2453"/>
                    <a:pt x="7890" y="2453"/>
                  </a:cubicBezTo>
                  <a:cubicBezTo>
                    <a:pt x="8002" y="2453"/>
                    <a:pt x="8115" y="2463"/>
                    <a:pt x="8228" y="2485"/>
                  </a:cubicBezTo>
                  <a:cubicBezTo>
                    <a:pt x="11600" y="3114"/>
                    <a:pt x="11330" y="13844"/>
                    <a:pt x="11330" y="13844"/>
                  </a:cubicBezTo>
                  <a:lnTo>
                    <a:pt x="13713" y="13799"/>
                  </a:lnTo>
                  <a:cubicBezTo>
                    <a:pt x="13713" y="13799"/>
                    <a:pt x="15436" y="432"/>
                    <a:pt x="9142" y="12"/>
                  </a:cubicBezTo>
                  <a:cubicBezTo>
                    <a:pt x="9023" y="4"/>
                    <a:pt x="8904" y="0"/>
                    <a:pt x="87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46"/>
            <p:cNvSpPr/>
            <p:nvPr/>
          </p:nvSpPr>
          <p:spPr>
            <a:xfrm>
              <a:off x="1011525" y="1490125"/>
              <a:ext cx="451475" cy="359825"/>
            </a:xfrm>
            <a:custGeom>
              <a:avLst/>
              <a:gdLst/>
              <a:ahLst/>
              <a:cxnLst/>
              <a:rect l="l" t="t" r="r" b="b"/>
              <a:pathLst>
                <a:path w="18059" h="14393" extrusionOk="0">
                  <a:moveTo>
                    <a:pt x="9872" y="1"/>
                  </a:moveTo>
                  <a:cubicBezTo>
                    <a:pt x="9785" y="1"/>
                    <a:pt x="9696" y="2"/>
                    <a:pt x="9606" y="6"/>
                  </a:cubicBezTo>
                  <a:cubicBezTo>
                    <a:pt x="1124" y="305"/>
                    <a:pt x="0" y="10571"/>
                    <a:pt x="0" y="10571"/>
                  </a:cubicBezTo>
                  <a:lnTo>
                    <a:pt x="2068" y="11200"/>
                  </a:lnTo>
                  <a:cubicBezTo>
                    <a:pt x="2068" y="11200"/>
                    <a:pt x="3492" y="2703"/>
                    <a:pt x="9411" y="1414"/>
                  </a:cubicBezTo>
                  <a:cubicBezTo>
                    <a:pt x="9666" y="1359"/>
                    <a:pt x="9908" y="1332"/>
                    <a:pt x="10138" y="1332"/>
                  </a:cubicBezTo>
                  <a:cubicBezTo>
                    <a:pt x="15219" y="1332"/>
                    <a:pt x="14177" y="14392"/>
                    <a:pt x="14177" y="14392"/>
                  </a:cubicBezTo>
                  <a:lnTo>
                    <a:pt x="16005" y="14392"/>
                  </a:lnTo>
                  <a:cubicBezTo>
                    <a:pt x="16005" y="14392"/>
                    <a:pt x="18059" y="1"/>
                    <a:pt x="98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46"/>
            <p:cNvSpPr/>
            <p:nvPr/>
          </p:nvSpPr>
          <p:spPr>
            <a:xfrm>
              <a:off x="1183475" y="1541750"/>
              <a:ext cx="59600" cy="52900"/>
            </a:xfrm>
            <a:custGeom>
              <a:avLst/>
              <a:gdLst/>
              <a:ahLst/>
              <a:cxnLst/>
              <a:rect l="l" t="t" r="r" b="b"/>
              <a:pathLst>
                <a:path w="2384" h="2116" extrusionOk="0">
                  <a:moveTo>
                    <a:pt x="1199" y="0"/>
                  </a:moveTo>
                  <a:cubicBezTo>
                    <a:pt x="764" y="0"/>
                    <a:pt x="351" y="271"/>
                    <a:pt x="195" y="713"/>
                  </a:cubicBezTo>
                  <a:cubicBezTo>
                    <a:pt x="1" y="1268"/>
                    <a:pt x="300" y="1867"/>
                    <a:pt x="855" y="2062"/>
                  </a:cubicBezTo>
                  <a:cubicBezTo>
                    <a:pt x="967" y="2098"/>
                    <a:pt x="1081" y="2116"/>
                    <a:pt x="1193" y="2116"/>
                  </a:cubicBezTo>
                  <a:cubicBezTo>
                    <a:pt x="1634" y="2116"/>
                    <a:pt x="2045" y="1845"/>
                    <a:pt x="2189" y="1403"/>
                  </a:cubicBezTo>
                  <a:cubicBezTo>
                    <a:pt x="2383" y="848"/>
                    <a:pt x="2084" y="249"/>
                    <a:pt x="1529" y="54"/>
                  </a:cubicBezTo>
                  <a:cubicBezTo>
                    <a:pt x="1420" y="17"/>
                    <a:pt x="1309" y="0"/>
                    <a:pt x="11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46"/>
            <p:cNvSpPr/>
            <p:nvPr/>
          </p:nvSpPr>
          <p:spPr>
            <a:xfrm>
              <a:off x="1194150" y="1551050"/>
              <a:ext cx="38250" cy="34425"/>
            </a:xfrm>
            <a:custGeom>
              <a:avLst/>
              <a:gdLst/>
              <a:ahLst/>
              <a:cxnLst/>
              <a:rect l="l" t="t" r="r" b="b"/>
              <a:pathLst>
                <a:path w="1530" h="1377" extrusionOk="0">
                  <a:moveTo>
                    <a:pt x="774" y="1"/>
                  </a:moveTo>
                  <a:cubicBezTo>
                    <a:pt x="378" y="1"/>
                    <a:pt x="1" y="347"/>
                    <a:pt x="83" y="821"/>
                  </a:cubicBezTo>
                  <a:cubicBezTo>
                    <a:pt x="98" y="941"/>
                    <a:pt x="158" y="1060"/>
                    <a:pt x="248" y="1150"/>
                  </a:cubicBezTo>
                  <a:cubicBezTo>
                    <a:pt x="391" y="1308"/>
                    <a:pt x="572" y="1376"/>
                    <a:pt x="750" y="1376"/>
                  </a:cubicBezTo>
                  <a:cubicBezTo>
                    <a:pt x="1147" y="1376"/>
                    <a:pt x="1530" y="1032"/>
                    <a:pt x="1447" y="566"/>
                  </a:cubicBezTo>
                  <a:cubicBezTo>
                    <a:pt x="1432" y="431"/>
                    <a:pt x="1372" y="326"/>
                    <a:pt x="1282" y="236"/>
                  </a:cubicBezTo>
                  <a:cubicBezTo>
                    <a:pt x="1137" y="72"/>
                    <a:pt x="953" y="1"/>
                    <a:pt x="7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46"/>
            <p:cNvSpPr/>
            <p:nvPr/>
          </p:nvSpPr>
          <p:spPr>
            <a:xfrm>
              <a:off x="1231050" y="1586875"/>
              <a:ext cx="44250" cy="24125"/>
            </a:xfrm>
            <a:custGeom>
              <a:avLst/>
              <a:gdLst/>
              <a:ahLst/>
              <a:cxnLst/>
              <a:rect l="l" t="t" r="r" b="b"/>
              <a:pathLst>
                <a:path w="1770" h="965" extrusionOk="0">
                  <a:moveTo>
                    <a:pt x="316" y="0"/>
                  </a:moveTo>
                  <a:cubicBezTo>
                    <a:pt x="249" y="0"/>
                    <a:pt x="182" y="30"/>
                    <a:pt x="136" y="92"/>
                  </a:cubicBezTo>
                  <a:cubicBezTo>
                    <a:pt x="16" y="197"/>
                    <a:pt x="1" y="362"/>
                    <a:pt x="91" y="497"/>
                  </a:cubicBezTo>
                  <a:cubicBezTo>
                    <a:pt x="211" y="632"/>
                    <a:pt x="360" y="736"/>
                    <a:pt x="525" y="826"/>
                  </a:cubicBezTo>
                  <a:cubicBezTo>
                    <a:pt x="703" y="920"/>
                    <a:pt x="901" y="965"/>
                    <a:pt x="1098" y="965"/>
                  </a:cubicBezTo>
                  <a:cubicBezTo>
                    <a:pt x="1250" y="965"/>
                    <a:pt x="1401" y="938"/>
                    <a:pt x="1544" y="886"/>
                  </a:cubicBezTo>
                  <a:cubicBezTo>
                    <a:pt x="1694" y="826"/>
                    <a:pt x="1769" y="677"/>
                    <a:pt x="1739" y="527"/>
                  </a:cubicBezTo>
                  <a:cubicBezTo>
                    <a:pt x="1727" y="409"/>
                    <a:pt x="1632" y="328"/>
                    <a:pt x="1527" y="328"/>
                  </a:cubicBezTo>
                  <a:cubicBezTo>
                    <a:pt x="1498" y="328"/>
                    <a:pt x="1468" y="334"/>
                    <a:pt x="1439" y="347"/>
                  </a:cubicBezTo>
                  <a:cubicBezTo>
                    <a:pt x="1351" y="374"/>
                    <a:pt x="1260" y="387"/>
                    <a:pt x="1171" y="387"/>
                  </a:cubicBezTo>
                  <a:cubicBezTo>
                    <a:pt x="912" y="387"/>
                    <a:pt x="662" y="277"/>
                    <a:pt x="495" y="77"/>
                  </a:cubicBezTo>
                  <a:cubicBezTo>
                    <a:pt x="445" y="26"/>
                    <a:pt x="380" y="0"/>
                    <a:pt x="3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46"/>
            <p:cNvSpPr/>
            <p:nvPr/>
          </p:nvSpPr>
          <p:spPr>
            <a:xfrm>
              <a:off x="1232925" y="1590300"/>
              <a:ext cx="42000" cy="14050"/>
            </a:xfrm>
            <a:custGeom>
              <a:avLst/>
              <a:gdLst/>
              <a:ahLst/>
              <a:cxnLst/>
              <a:rect l="l" t="t" r="r" b="b"/>
              <a:pathLst>
                <a:path w="1680" h="562" extrusionOk="0">
                  <a:moveTo>
                    <a:pt x="31" y="0"/>
                  </a:moveTo>
                  <a:cubicBezTo>
                    <a:pt x="16" y="15"/>
                    <a:pt x="1" y="45"/>
                    <a:pt x="1" y="60"/>
                  </a:cubicBezTo>
                  <a:cubicBezTo>
                    <a:pt x="136" y="195"/>
                    <a:pt x="285" y="315"/>
                    <a:pt x="450" y="390"/>
                  </a:cubicBezTo>
                  <a:cubicBezTo>
                    <a:pt x="665" y="505"/>
                    <a:pt x="897" y="562"/>
                    <a:pt x="1128" y="562"/>
                  </a:cubicBezTo>
                  <a:cubicBezTo>
                    <a:pt x="1316" y="562"/>
                    <a:pt x="1504" y="524"/>
                    <a:pt x="1679" y="450"/>
                  </a:cubicBezTo>
                  <a:cubicBezTo>
                    <a:pt x="1679" y="420"/>
                    <a:pt x="1679" y="405"/>
                    <a:pt x="1679" y="375"/>
                  </a:cubicBezTo>
                  <a:cubicBezTo>
                    <a:pt x="1489" y="451"/>
                    <a:pt x="1310" y="482"/>
                    <a:pt x="1144" y="482"/>
                  </a:cubicBezTo>
                  <a:cubicBezTo>
                    <a:pt x="563" y="482"/>
                    <a:pt x="147" y="105"/>
                    <a:pt x="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46"/>
            <p:cNvSpPr/>
            <p:nvPr/>
          </p:nvSpPr>
          <p:spPr>
            <a:xfrm>
              <a:off x="1187600" y="1590750"/>
              <a:ext cx="34125" cy="28700"/>
            </a:xfrm>
            <a:custGeom>
              <a:avLst/>
              <a:gdLst/>
              <a:ahLst/>
              <a:cxnLst/>
              <a:rect l="l" t="t" r="r" b="b"/>
              <a:pathLst>
                <a:path w="1365" h="1148" extrusionOk="0">
                  <a:moveTo>
                    <a:pt x="642" y="1"/>
                  </a:moveTo>
                  <a:cubicBezTo>
                    <a:pt x="412" y="1"/>
                    <a:pt x="197" y="142"/>
                    <a:pt x="105" y="372"/>
                  </a:cubicBezTo>
                  <a:cubicBezTo>
                    <a:pt x="0" y="671"/>
                    <a:pt x="150" y="1001"/>
                    <a:pt x="450" y="1106"/>
                  </a:cubicBezTo>
                  <a:cubicBezTo>
                    <a:pt x="524" y="1134"/>
                    <a:pt x="600" y="1147"/>
                    <a:pt x="675" y="1147"/>
                  </a:cubicBezTo>
                  <a:cubicBezTo>
                    <a:pt x="922" y="1147"/>
                    <a:pt x="1160" y="1006"/>
                    <a:pt x="1274" y="776"/>
                  </a:cubicBezTo>
                  <a:cubicBezTo>
                    <a:pt x="1364" y="492"/>
                    <a:pt x="1184" y="177"/>
                    <a:pt x="855" y="42"/>
                  </a:cubicBezTo>
                  <a:cubicBezTo>
                    <a:pt x="784" y="14"/>
                    <a:pt x="712" y="1"/>
                    <a:pt x="6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46"/>
            <p:cNvSpPr/>
            <p:nvPr/>
          </p:nvSpPr>
          <p:spPr>
            <a:xfrm>
              <a:off x="1277900" y="1569550"/>
              <a:ext cx="58450" cy="53100"/>
            </a:xfrm>
            <a:custGeom>
              <a:avLst/>
              <a:gdLst/>
              <a:ahLst/>
              <a:cxnLst/>
              <a:rect l="l" t="t" r="r" b="b"/>
              <a:pathLst>
                <a:path w="2338" h="2124" extrusionOk="0">
                  <a:moveTo>
                    <a:pt x="1169" y="1"/>
                  </a:moveTo>
                  <a:cubicBezTo>
                    <a:pt x="695" y="1"/>
                    <a:pt x="263" y="321"/>
                    <a:pt x="150" y="800"/>
                  </a:cubicBezTo>
                  <a:cubicBezTo>
                    <a:pt x="0" y="1370"/>
                    <a:pt x="345" y="1939"/>
                    <a:pt x="899" y="2089"/>
                  </a:cubicBezTo>
                  <a:cubicBezTo>
                    <a:pt x="989" y="2113"/>
                    <a:pt x="1080" y="2124"/>
                    <a:pt x="1169" y="2124"/>
                  </a:cubicBezTo>
                  <a:cubicBezTo>
                    <a:pt x="1643" y="2124"/>
                    <a:pt x="2075" y="1804"/>
                    <a:pt x="2188" y="1325"/>
                  </a:cubicBezTo>
                  <a:cubicBezTo>
                    <a:pt x="2338" y="755"/>
                    <a:pt x="1993" y="186"/>
                    <a:pt x="1439" y="36"/>
                  </a:cubicBezTo>
                  <a:cubicBezTo>
                    <a:pt x="1349" y="12"/>
                    <a:pt x="1258" y="1"/>
                    <a:pt x="11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46"/>
            <p:cNvSpPr/>
            <p:nvPr/>
          </p:nvSpPr>
          <p:spPr>
            <a:xfrm>
              <a:off x="1280900" y="1578425"/>
              <a:ext cx="46450" cy="34625"/>
            </a:xfrm>
            <a:custGeom>
              <a:avLst/>
              <a:gdLst/>
              <a:ahLst/>
              <a:cxnLst/>
              <a:rect l="l" t="t" r="r" b="b"/>
              <a:pathLst>
                <a:path w="1858" h="1385" extrusionOk="0">
                  <a:moveTo>
                    <a:pt x="937" y="0"/>
                  </a:moveTo>
                  <a:cubicBezTo>
                    <a:pt x="876" y="0"/>
                    <a:pt x="814" y="8"/>
                    <a:pt x="749" y="25"/>
                  </a:cubicBezTo>
                  <a:cubicBezTo>
                    <a:pt x="629" y="55"/>
                    <a:pt x="509" y="115"/>
                    <a:pt x="435" y="205"/>
                  </a:cubicBezTo>
                  <a:cubicBezTo>
                    <a:pt x="1" y="666"/>
                    <a:pt x="352" y="1384"/>
                    <a:pt x="922" y="1384"/>
                  </a:cubicBezTo>
                  <a:cubicBezTo>
                    <a:pt x="982" y="1384"/>
                    <a:pt x="1044" y="1376"/>
                    <a:pt x="1109" y="1359"/>
                  </a:cubicBezTo>
                  <a:cubicBezTo>
                    <a:pt x="1229" y="1329"/>
                    <a:pt x="1334" y="1269"/>
                    <a:pt x="1424" y="1164"/>
                  </a:cubicBezTo>
                  <a:cubicBezTo>
                    <a:pt x="1857" y="717"/>
                    <a:pt x="1507" y="0"/>
                    <a:pt x="9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46"/>
            <p:cNvSpPr/>
            <p:nvPr/>
          </p:nvSpPr>
          <p:spPr>
            <a:xfrm>
              <a:off x="1274900" y="1617400"/>
              <a:ext cx="32225" cy="28400"/>
            </a:xfrm>
            <a:custGeom>
              <a:avLst/>
              <a:gdLst/>
              <a:ahLst/>
              <a:cxnLst/>
              <a:rect l="l" t="t" r="r" b="b"/>
              <a:pathLst>
                <a:path w="1289" h="1136" extrusionOk="0">
                  <a:moveTo>
                    <a:pt x="596" y="0"/>
                  </a:moveTo>
                  <a:cubicBezTo>
                    <a:pt x="332" y="0"/>
                    <a:pt x="94" y="153"/>
                    <a:pt x="45" y="385"/>
                  </a:cubicBezTo>
                  <a:cubicBezTo>
                    <a:pt x="0" y="729"/>
                    <a:pt x="210" y="1044"/>
                    <a:pt x="540" y="1119"/>
                  </a:cubicBezTo>
                  <a:cubicBezTo>
                    <a:pt x="585" y="1130"/>
                    <a:pt x="631" y="1136"/>
                    <a:pt x="677" y="1136"/>
                  </a:cubicBezTo>
                  <a:cubicBezTo>
                    <a:pt x="930" y="1136"/>
                    <a:pt x="1166" y="966"/>
                    <a:pt x="1229" y="699"/>
                  </a:cubicBezTo>
                  <a:cubicBezTo>
                    <a:pt x="1289" y="385"/>
                    <a:pt x="1094" y="85"/>
                    <a:pt x="779" y="25"/>
                  </a:cubicBezTo>
                  <a:cubicBezTo>
                    <a:pt x="718" y="8"/>
                    <a:pt x="657" y="0"/>
                    <a:pt x="5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6" name="Google Shape;466;p46"/>
          <p:cNvSpPr/>
          <p:nvPr/>
        </p:nvSpPr>
        <p:spPr>
          <a:xfrm>
            <a:off x="9305550" y="5105401"/>
            <a:ext cx="631191" cy="321768"/>
          </a:xfrm>
          <a:custGeom>
            <a:avLst/>
            <a:gdLst/>
            <a:ahLst/>
            <a:cxnLst/>
            <a:rect l="l" t="t" r="r" b="b"/>
            <a:pathLst>
              <a:path w="14578" h="7432" extrusionOk="0">
                <a:moveTo>
                  <a:pt x="7681" y="0"/>
                </a:moveTo>
                <a:cubicBezTo>
                  <a:pt x="7552" y="0"/>
                  <a:pt x="7416" y="9"/>
                  <a:pt x="7272" y="26"/>
                </a:cubicBezTo>
                <a:cubicBezTo>
                  <a:pt x="5070" y="293"/>
                  <a:pt x="5304" y="2528"/>
                  <a:pt x="5304" y="2528"/>
                </a:cubicBezTo>
                <a:cubicBezTo>
                  <a:pt x="5304" y="2528"/>
                  <a:pt x="4835" y="1853"/>
                  <a:pt x="3925" y="1853"/>
                </a:cubicBezTo>
                <a:cubicBezTo>
                  <a:pt x="3621" y="1853"/>
                  <a:pt x="3269" y="1928"/>
                  <a:pt x="2869" y="2128"/>
                </a:cubicBezTo>
                <a:cubicBezTo>
                  <a:pt x="1601" y="2762"/>
                  <a:pt x="2068" y="4663"/>
                  <a:pt x="2068" y="4663"/>
                </a:cubicBezTo>
                <a:cubicBezTo>
                  <a:pt x="0" y="5397"/>
                  <a:pt x="801" y="7432"/>
                  <a:pt x="801" y="7432"/>
                </a:cubicBezTo>
                <a:lnTo>
                  <a:pt x="13676" y="7332"/>
                </a:lnTo>
                <a:cubicBezTo>
                  <a:pt x="14577" y="5230"/>
                  <a:pt x="12309" y="4463"/>
                  <a:pt x="12309" y="4463"/>
                </a:cubicBezTo>
                <a:cubicBezTo>
                  <a:pt x="12309" y="4463"/>
                  <a:pt x="12809" y="3596"/>
                  <a:pt x="11775" y="2662"/>
                </a:cubicBezTo>
                <a:cubicBezTo>
                  <a:pt x="11532" y="2431"/>
                  <a:pt x="11218" y="2355"/>
                  <a:pt x="10919" y="2355"/>
                </a:cubicBezTo>
                <a:cubicBezTo>
                  <a:pt x="10438" y="2355"/>
                  <a:pt x="9995" y="2551"/>
                  <a:pt x="9945" y="2615"/>
                </a:cubicBezTo>
                <a:lnTo>
                  <a:pt x="9945" y="2615"/>
                </a:lnTo>
                <a:cubicBezTo>
                  <a:pt x="9967" y="2411"/>
                  <a:pt x="9864" y="0"/>
                  <a:pt x="768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46"/>
          <p:cNvSpPr/>
          <p:nvPr/>
        </p:nvSpPr>
        <p:spPr>
          <a:xfrm>
            <a:off x="6726626" y="6248427"/>
            <a:ext cx="945092" cy="481817"/>
          </a:xfrm>
          <a:custGeom>
            <a:avLst/>
            <a:gdLst/>
            <a:ahLst/>
            <a:cxnLst/>
            <a:rect l="l" t="t" r="r" b="b"/>
            <a:pathLst>
              <a:path w="14578" h="7432" extrusionOk="0">
                <a:moveTo>
                  <a:pt x="7677" y="1"/>
                </a:moveTo>
                <a:cubicBezTo>
                  <a:pt x="7550" y="1"/>
                  <a:pt x="7415" y="9"/>
                  <a:pt x="7272" y="27"/>
                </a:cubicBezTo>
                <a:cubicBezTo>
                  <a:pt x="5071" y="294"/>
                  <a:pt x="5304" y="2528"/>
                  <a:pt x="5304" y="2528"/>
                </a:cubicBezTo>
                <a:cubicBezTo>
                  <a:pt x="5304" y="2528"/>
                  <a:pt x="4835" y="1853"/>
                  <a:pt x="3925" y="1853"/>
                </a:cubicBezTo>
                <a:cubicBezTo>
                  <a:pt x="3622" y="1853"/>
                  <a:pt x="3270" y="1928"/>
                  <a:pt x="2869" y="2128"/>
                </a:cubicBezTo>
                <a:cubicBezTo>
                  <a:pt x="1602" y="2795"/>
                  <a:pt x="2069" y="4663"/>
                  <a:pt x="2069" y="4663"/>
                </a:cubicBezTo>
                <a:cubicBezTo>
                  <a:pt x="1" y="5397"/>
                  <a:pt x="801" y="7432"/>
                  <a:pt x="801" y="7432"/>
                </a:cubicBezTo>
                <a:lnTo>
                  <a:pt x="13677" y="7332"/>
                </a:lnTo>
                <a:cubicBezTo>
                  <a:pt x="14578" y="5230"/>
                  <a:pt x="12309" y="4497"/>
                  <a:pt x="12309" y="4497"/>
                </a:cubicBezTo>
                <a:cubicBezTo>
                  <a:pt x="12309" y="4497"/>
                  <a:pt x="12810" y="3596"/>
                  <a:pt x="11776" y="2662"/>
                </a:cubicBezTo>
                <a:cubicBezTo>
                  <a:pt x="11533" y="2431"/>
                  <a:pt x="11219" y="2355"/>
                  <a:pt x="10919" y="2355"/>
                </a:cubicBezTo>
                <a:cubicBezTo>
                  <a:pt x="10440" y="2355"/>
                  <a:pt x="9998" y="2550"/>
                  <a:pt x="9946" y="2615"/>
                </a:cubicBezTo>
                <a:lnTo>
                  <a:pt x="9946" y="2615"/>
                </a:lnTo>
                <a:cubicBezTo>
                  <a:pt x="9966" y="2401"/>
                  <a:pt x="9847" y="1"/>
                  <a:pt x="767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46"/>
          <p:cNvSpPr/>
          <p:nvPr/>
        </p:nvSpPr>
        <p:spPr>
          <a:xfrm>
            <a:off x="726212" y="2807387"/>
            <a:ext cx="156568" cy="155692"/>
          </a:xfrm>
          <a:custGeom>
            <a:avLst/>
            <a:gdLst/>
            <a:ahLst/>
            <a:cxnLst/>
            <a:rect l="l" t="t" r="r" b="b"/>
            <a:pathLst>
              <a:path w="2953" h="2938" extrusionOk="0">
                <a:moveTo>
                  <a:pt x="1469" y="1"/>
                </a:moveTo>
                <a:cubicBezTo>
                  <a:pt x="660" y="1"/>
                  <a:pt x="1" y="660"/>
                  <a:pt x="1" y="1469"/>
                </a:cubicBezTo>
                <a:cubicBezTo>
                  <a:pt x="1" y="2278"/>
                  <a:pt x="660" y="2938"/>
                  <a:pt x="1469" y="2938"/>
                </a:cubicBezTo>
                <a:cubicBezTo>
                  <a:pt x="2293" y="2938"/>
                  <a:pt x="2953" y="2278"/>
                  <a:pt x="2953" y="1469"/>
                </a:cubicBezTo>
                <a:cubicBezTo>
                  <a:pt x="2953" y="660"/>
                  <a:pt x="2293" y="1"/>
                  <a:pt x="14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46"/>
          <p:cNvSpPr/>
          <p:nvPr/>
        </p:nvSpPr>
        <p:spPr>
          <a:xfrm>
            <a:off x="895639" y="6553114"/>
            <a:ext cx="156568" cy="156540"/>
          </a:xfrm>
          <a:custGeom>
            <a:avLst/>
            <a:gdLst/>
            <a:ahLst/>
            <a:cxnLst/>
            <a:rect l="l" t="t" r="r" b="b"/>
            <a:pathLst>
              <a:path w="2953" h="2954" extrusionOk="0">
                <a:moveTo>
                  <a:pt x="1469" y="1"/>
                </a:moveTo>
                <a:cubicBezTo>
                  <a:pt x="660" y="1"/>
                  <a:pt x="0" y="660"/>
                  <a:pt x="0" y="1469"/>
                </a:cubicBezTo>
                <a:cubicBezTo>
                  <a:pt x="0" y="2294"/>
                  <a:pt x="660" y="2953"/>
                  <a:pt x="1469" y="2953"/>
                </a:cubicBezTo>
                <a:cubicBezTo>
                  <a:pt x="2293" y="2953"/>
                  <a:pt x="2953" y="2294"/>
                  <a:pt x="2953" y="1469"/>
                </a:cubicBezTo>
                <a:cubicBezTo>
                  <a:pt x="2953" y="660"/>
                  <a:pt x="2293" y="1"/>
                  <a:pt x="14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46"/>
          <p:cNvSpPr/>
          <p:nvPr/>
        </p:nvSpPr>
        <p:spPr>
          <a:xfrm>
            <a:off x="6808941" y="607354"/>
            <a:ext cx="156568" cy="156487"/>
          </a:xfrm>
          <a:custGeom>
            <a:avLst/>
            <a:gdLst/>
            <a:ahLst/>
            <a:cxnLst/>
            <a:rect l="l" t="t" r="r" b="b"/>
            <a:pathLst>
              <a:path w="2953" h="2953" extrusionOk="0">
                <a:moveTo>
                  <a:pt x="1484" y="1"/>
                </a:moveTo>
                <a:cubicBezTo>
                  <a:pt x="660" y="1"/>
                  <a:pt x="1" y="660"/>
                  <a:pt x="1" y="1469"/>
                </a:cubicBezTo>
                <a:cubicBezTo>
                  <a:pt x="1" y="2293"/>
                  <a:pt x="660" y="2953"/>
                  <a:pt x="1484" y="2953"/>
                </a:cubicBezTo>
                <a:cubicBezTo>
                  <a:pt x="2294" y="2953"/>
                  <a:pt x="2953" y="2293"/>
                  <a:pt x="2953" y="1469"/>
                </a:cubicBezTo>
                <a:cubicBezTo>
                  <a:pt x="2953" y="660"/>
                  <a:pt x="2294" y="1"/>
                  <a:pt x="148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46"/>
          <p:cNvSpPr/>
          <p:nvPr/>
        </p:nvSpPr>
        <p:spPr>
          <a:xfrm>
            <a:off x="895643" y="695917"/>
            <a:ext cx="156568" cy="156540"/>
          </a:xfrm>
          <a:custGeom>
            <a:avLst/>
            <a:gdLst/>
            <a:ahLst/>
            <a:cxnLst/>
            <a:rect l="l" t="t" r="r" b="b"/>
            <a:pathLst>
              <a:path w="2953" h="2954" extrusionOk="0">
                <a:moveTo>
                  <a:pt x="1469" y="1"/>
                </a:moveTo>
                <a:cubicBezTo>
                  <a:pt x="659" y="1"/>
                  <a:pt x="0" y="660"/>
                  <a:pt x="0" y="1469"/>
                </a:cubicBezTo>
                <a:cubicBezTo>
                  <a:pt x="0" y="2294"/>
                  <a:pt x="659" y="2953"/>
                  <a:pt x="1469" y="2953"/>
                </a:cubicBezTo>
                <a:cubicBezTo>
                  <a:pt x="2293" y="2953"/>
                  <a:pt x="2952" y="2294"/>
                  <a:pt x="2952" y="1469"/>
                </a:cubicBezTo>
                <a:cubicBezTo>
                  <a:pt x="2952" y="660"/>
                  <a:pt x="2293" y="1"/>
                  <a:pt x="14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46"/>
          <p:cNvSpPr/>
          <p:nvPr/>
        </p:nvSpPr>
        <p:spPr>
          <a:xfrm>
            <a:off x="9783243" y="852445"/>
            <a:ext cx="156621" cy="156487"/>
          </a:xfrm>
          <a:custGeom>
            <a:avLst/>
            <a:gdLst/>
            <a:ahLst/>
            <a:cxnLst/>
            <a:rect l="l" t="t" r="r" b="b"/>
            <a:pathLst>
              <a:path w="2954" h="2953" extrusionOk="0">
                <a:moveTo>
                  <a:pt x="1485" y="1"/>
                </a:moveTo>
                <a:cubicBezTo>
                  <a:pt x="660" y="1"/>
                  <a:pt x="1" y="660"/>
                  <a:pt x="1" y="1484"/>
                </a:cubicBezTo>
                <a:cubicBezTo>
                  <a:pt x="1" y="2293"/>
                  <a:pt x="660" y="2953"/>
                  <a:pt x="1485" y="2953"/>
                </a:cubicBezTo>
                <a:cubicBezTo>
                  <a:pt x="2294" y="2953"/>
                  <a:pt x="2953" y="2293"/>
                  <a:pt x="2953" y="1484"/>
                </a:cubicBezTo>
                <a:cubicBezTo>
                  <a:pt x="2953" y="660"/>
                  <a:pt x="2294" y="1"/>
                  <a:pt x="148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76" name="Google Shape;476;p46"/>
          <p:cNvGrpSpPr/>
          <p:nvPr/>
        </p:nvGrpSpPr>
        <p:grpSpPr>
          <a:xfrm>
            <a:off x="6764020" y="6332541"/>
            <a:ext cx="246401" cy="199355"/>
            <a:chOff x="-2474000" y="3617906"/>
            <a:chExt cx="246327" cy="199415"/>
          </a:xfrm>
        </p:grpSpPr>
        <p:sp>
          <p:nvSpPr>
            <p:cNvPr id="477" name="Google Shape;477;p46"/>
            <p:cNvSpPr/>
            <p:nvPr/>
          </p:nvSpPr>
          <p:spPr>
            <a:xfrm>
              <a:off x="-2384204" y="3660789"/>
              <a:ext cx="156531" cy="156531"/>
            </a:xfrm>
            <a:custGeom>
              <a:avLst/>
              <a:gdLst/>
              <a:ahLst/>
              <a:cxnLst/>
              <a:rect l="l" t="t" r="r" b="b"/>
              <a:pathLst>
                <a:path w="2953" h="2953" extrusionOk="0">
                  <a:moveTo>
                    <a:pt x="1484" y="0"/>
                  </a:moveTo>
                  <a:cubicBezTo>
                    <a:pt x="659" y="0"/>
                    <a:pt x="0" y="660"/>
                    <a:pt x="0" y="1484"/>
                  </a:cubicBezTo>
                  <a:cubicBezTo>
                    <a:pt x="0" y="2293"/>
                    <a:pt x="659" y="2953"/>
                    <a:pt x="1484" y="2953"/>
                  </a:cubicBezTo>
                  <a:cubicBezTo>
                    <a:pt x="2293" y="2953"/>
                    <a:pt x="2952" y="2293"/>
                    <a:pt x="2952" y="1484"/>
                  </a:cubicBezTo>
                  <a:cubicBezTo>
                    <a:pt x="2952" y="660"/>
                    <a:pt x="2293" y="0"/>
                    <a:pt x="14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46"/>
            <p:cNvSpPr/>
            <p:nvPr/>
          </p:nvSpPr>
          <p:spPr>
            <a:xfrm>
              <a:off x="-2474000" y="3617906"/>
              <a:ext cx="156531" cy="155736"/>
            </a:xfrm>
            <a:custGeom>
              <a:avLst/>
              <a:gdLst/>
              <a:ahLst/>
              <a:cxnLst/>
              <a:rect l="l" t="t" r="r" b="b"/>
              <a:pathLst>
                <a:path w="2953" h="2938" extrusionOk="0">
                  <a:moveTo>
                    <a:pt x="1469" y="0"/>
                  </a:moveTo>
                  <a:cubicBezTo>
                    <a:pt x="660" y="0"/>
                    <a:pt x="1" y="660"/>
                    <a:pt x="1" y="1469"/>
                  </a:cubicBezTo>
                  <a:cubicBezTo>
                    <a:pt x="1" y="2278"/>
                    <a:pt x="660" y="2938"/>
                    <a:pt x="1469" y="2938"/>
                  </a:cubicBezTo>
                  <a:cubicBezTo>
                    <a:pt x="2279" y="2938"/>
                    <a:pt x="2953" y="2278"/>
                    <a:pt x="2953" y="1469"/>
                  </a:cubicBezTo>
                  <a:cubicBezTo>
                    <a:pt x="2953" y="660"/>
                    <a:pt x="2279" y="0"/>
                    <a:pt x="14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9" name="Google Shape;479;p46"/>
          <p:cNvSpPr/>
          <p:nvPr/>
        </p:nvSpPr>
        <p:spPr>
          <a:xfrm>
            <a:off x="9577920" y="3702152"/>
            <a:ext cx="156568" cy="155692"/>
          </a:xfrm>
          <a:custGeom>
            <a:avLst/>
            <a:gdLst/>
            <a:ahLst/>
            <a:cxnLst/>
            <a:rect l="l" t="t" r="r" b="b"/>
            <a:pathLst>
              <a:path w="2953" h="2938" extrusionOk="0">
                <a:moveTo>
                  <a:pt x="1484" y="0"/>
                </a:moveTo>
                <a:cubicBezTo>
                  <a:pt x="660" y="0"/>
                  <a:pt x="0" y="660"/>
                  <a:pt x="0" y="1469"/>
                </a:cubicBezTo>
                <a:cubicBezTo>
                  <a:pt x="0" y="2278"/>
                  <a:pt x="660" y="2938"/>
                  <a:pt x="1484" y="2938"/>
                </a:cubicBezTo>
                <a:cubicBezTo>
                  <a:pt x="2293" y="2938"/>
                  <a:pt x="2953" y="2278"/>
                  <a:pt x="2953" y="1469"/>
                </a:cubicBezTo>
                <a:cubicBezTo>
                  <a:pt x="2953" y="660"/>
                  <a:pt x="2293" y="0"/>
                  <a:pt x="148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0" name="Google Shape;480;p46"/>
          <p:cNvGrpSpPr/>
          <p:nvPr/>
        </p:nvGrpSpPr>
        <p:grpSpPr>
          <a:xfrm>
            <a:off x="3906583" y="6472518"/>
            <a:ext cx="364008" cy="317740"/>
            <a:chOff x="-4243092" y="2330173"/>
            <a:chExt cx="363899" cy="317836"/>
          </a:xfrm>
        </p:grpSpPr>
        <p:sp>
          <p:nvSpPr>
            <p:cNvPr id="481" name="Google Shape;481;p46"/>
            <p:cNvSpPr/>
            <p:nvPr/>
          </p:nvSpPr>
          <p:spPr>
            <a:xfrm>
              <a:off x="-4063553" y="2330173"/>
              <a:ext cx="156531" cy="156584"/>
            </a:xfrm>
            <a:custGeom>
              <a:avLst/>
              <a:gdLst/>
              <a:ahLst/>
              <a:cxnLst/>
              <a:rect l="l" t="t" r="r" b="b"/>
              <a:pathLst>
                <a:path w="2953" h="2954" extrusionOk="0">
                  <a:moveTo>
                    <a:pt x="1484" y="1"/>
                  </a:moveTo>
                  <a:cubicBezTo>
                    <a:pt x="660" y="1"/>
                    <a:pt x="1" y="660"/>
                    <a:pt x="1" y="1469"/>
                  </a:cubicBezTo>
                  <a:cubicBezTo>
                    <a:pt x="1" y="2294"/>
                    <a:pt x="660" y="2953"/>
                    <a:pt x="1484" y="2953"/>
                  </a:cubicBezTo>
                  <a:cubicBezTo>
                    <a:pt x="2293" y="2953"/>
                    <a:pt x="2953" y="2294"/>
                    <a:pt x="2953" y="1469"/>
                  </a:cubicBezTo>
                  <a:cubicBezTo>
                    <a:pt x="2953" y="660"/>
                    <a:pt x="2293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46"/>
            <p:cNvSpPr/>
            <p:nvPr/>
          </p:nvSpPr>
          <p:spPr>
            <a:xfrm>
              <a:off x="-4243092" y="2492273"/>
              <a:ext cx="156584" cy="155736"/>
            </a:xfrm>
            <a:custGeom>
              <a:avLst/>
              <a:gdLst/>
              <a:ahLst/>
              <a:cxnLst/>
              <a:rect l="l" t="t" r="r" b="b"/>
              <a:pathLst>
                <a:path w="2954" h="2938" extrusionOk="0">
                  <a:moveTo>
                    <a:pt x="1484" y="0"/>
                  </a:moveTo>
                  <a:cubicBezTo>
                    <a:pt x="660" y="0"/>
                    <a:pt x="1" y="659"/>
                    <a:pt x="1" y="1469"/>
                  </a:cubicBezTo>
                  <a:cubicBezTo>
                    <a:pt x="1" y="2278"/>
                    <a:pt x="660" y="2937"/>
                    <a:pt x="1484" y="2937"/>
                  </a:cubicBezTo>
                  <a:cubicBezTo>
                    <a:pt x="2294" y="2937"/>
                    <a:pt x="2953" y="2278"/>
                    <a:pt x="2953" y="1469"/>
                  </a:cubicBezTo>
                  <a:cubicBezTo>
                    <a:pt x="2953" y="659"/>
                    <a:pt x="2294" y="0"/>
                    <a:pt x="14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46"/>
            <p:cNvSpPr/>
            <p:nvPr/>
          </p:nvSpPr>
          <p:spPr>
            <a:xfrm>
              <a:off x="-4034929" y="2460468"/>
              <a:ext cx="155736" cy="155736"/>
            </a:xfrm>
            <a:custGeom>
              <a:avLst/>
              <a:gdLst/>
              <a:ahLst/>
              <a:cxnLst/>
              <a:rect l="l" t="t" r="r" b="b"/>
              <a:pathLst>
                <a:path w="2938" h="2938" extrusionOk="0">
                  <a:moveTo>
                    <a:pt x="1469" y="1"/>
                  </a:moveTo>
                  <a:cubicBezTo>
                    <a:pt x="660" y="1"/>
                    <a:pt x="0" y="660"/>
                    <a:pt x="0" y="1469"/>
                  </a:cubicBezTo>
                  <a:cubicBezTo>
                    <a:pt x="0" y="2278"/>
                    <a:pt x="660" y="2938"/>
                    <a:pt x="1469" y="2938"/>
                  </a:cubicBezTo>
                  <a:cubicBezTo>
                    <a:pt x="2278" y="2938"/>
                    <a:pt x="2937" y="2278"/>
                    <a:pt x="2937" y="1469"/>
                  </a:cubicBezTo>
                  <a:cubicBezTo>
                    <a:pt x="2937" y="660"/>
                    <a:pt x="2278" y="1"/>
                    <a:pt x="14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Rectangle 3"/>
          <p:cNvSpPr/>
          <p:nvPr/>
        </p:nvSpPr>
        <p:spPr>
          <a:xfrm>
            <a:off x="1307037" y="2058808"/>
            <a:ext cx="1633927" cy="247295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299550" y="1929784"/>
            <a:ext cx="1590500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6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b</a:t>
            </a:r>
            <a:endParaRPr lang="en-US" sz="16600" b="1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000927" y="2058808"/>
            <a:ext cx="1633927" cy="247295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3059481" y="2012431"/>
            <a:ext cx="1547218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6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è</a:t>
            </a:r>
            <a:endParaRPr lang="en-US" sz="16600" b="1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5198909" y="2100797"/>
            <a:ext cx="1974871" cy="247295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5139255" y="2005128"/>
            <a:ext cx="2185214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6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m</a:t>
            </a:r>
            <a:endParaRPr lang="en-US" sz="16600" b="1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7236777" y="2100797"/>
            <a:ext cx="1633927" cy="247295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7263832" y="1956343"/>
            <a:ext cx="1547218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6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Ñ</a:t>
            </a:r>
            <a:endParaRPr lang="en-US" sz="16600" b="1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pic>
        <p:nvPicPr>
          <p:cNvPr id="2" name="5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180605" y="547645"/>
            <a:ext cx="609600" cy="609600"/>
          </a:xfrm>
          <a:prstGeom prst="rect">
            <a:avLst/>
          </a:prstGeom>
        </p:spPr>
      </p:pic>
      <p:pic>
        <p:nvPicPr>
          <p:cNvPr id="3" name="5-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075674" y="1481665"/>
            <a:ext cx="609600" cy="609600"/>
          </a:xfrm>
          <a:prstGeom prst="rect">
            <a:avLst/>
          </a:prstGeom>
        </p:spPr>
      </p:pic>
      <p:pic>
        <p:nvPicPr>
          <p:cNvPr id="6" name="5-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075674" y="2325975"/>
            <a:ext cx="609600" cy="609600"/>
          </a:xfrm>
          <a:prstGeom prst="rect">
            <a:avLst/>
          </a:prstGeom>
        </p:spPr>
      </p:pic>
      <p:pic>
        <p:nvPicPr>
          <p:cNvPr id="8" name="5-4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075674" y="3397352"/>
            <a:ext cx="609600" cy="609600"/>
          </a:xfrm>
          <a:prstGeom prst="rect">
            <a:avLst/>
          </a:prstGeom>
        </p:spPr>
      </p:pic>
      <p:pic>
        <p:nvPicPr>
          <p:cNvPr id="9" name="5-5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>
                  <p14:trim end="5775.3333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075674" y="4354509"/>
            <a:ext cx="609600" cy="609600"/>
          </a:xfrm>
          <a:prstGeom prst="rect">
            <a:avLst/>
          </a:prstGeom>
        </p:spPr>
      </p:pic>
      <p:pic>
        <p:nvPicPr>
          <p:cNvPr id="46" name="5-5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>
                  <p14:trim st="9553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365484" y="542092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6000"/>
    </mc:Choice>
    <mc:Fallback>
      <p:transition spd="slow" advClick="0" advTm="3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805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55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308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74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9710"/>
                            </p:stCondLst>
                            <p:childTnLst>
                              <p:par>
                                <p:cTn id="38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210"/>
                            </p:stCondLst>
                            <p:childTnLst>
                              <p:par>
                                <p:cTn id="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41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4625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973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4359"/>
                            </p:stCondLst>
                            <p:childTnLst>
                              <p:par>
                                <p:cTn id="49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4859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956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4" grpId="0" animBg="1"/>
      <p:bldP spid="5" grpId="0"/>
      <p:bldP spid="41" grpId="0" animBg="1"/>
      <p:bldP spid="42" grpId="0"/>
      <p:bldP spid="42" grpId="1"/>
      <p:bldP spid="44" grpId="0" animBg="1"/>
      <p:bldP spid="45" grpId="0"/>
      <p:bldP spid="47" grpId="0" animBg="1"/>
      <p:bldP spid="48" grpId="0"/>
      <p:bldP spid="48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567660" y="312643"/>
            <a:ext cx="3792510" cy="6447919"/>
            <a:chOff x="3567660" y="312643"/>
            <a:chExt cx="3792510" cy="6447919"/>
          </a:xfrm>
        </p:grpSpPr>
        <p:sp>
          <p:nvSpPr>
            <p:cNvPr id="4" name="Rectangle 3"/>
            <p:cNvSpPr/>
            <p:nvPr/>
          </p:nvSpPr>
          <p:spPr>
            <a:xfrm>
              <a:off x="3567660" y="659566"/>
              <a:ext cx="3792510" cy="605602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3717560" y="312643"/>
              <a:ext cx="3575017" cy="644791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1300" b="1" cap="none" spc="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vant" panose="020B7200000000000000" pitchFamily="34" charset="0"/>
                </a:rPr>
                <a:t>e</a:t>
              </a:r>
              <a:endParaRPr lang="en-US" sz="413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endParaRPr>
            </a:p>
          </p:txBody>
        </p:sp>
      </p:grpSp>
      <p:pic>
        <p:nvPicPr>
          <p:cNvPr id="2" name="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90467" y="7917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829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0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43" t="44221" r="33259" b="49940"/>
          <a:stretch/>
        </p:blipFill>
        <p:spPr>
          <a:xfrm>
            <a:off x="3279287" y="3642101"/>
            <a:ext cx="4091553" cy="7749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43" t="32232" r="33259" b="55865"/>
          <a:stretch/>
        </p:blipFill>
        <p:spPr>
          <a:xfrm>
            <a:off x="3279290" y="2062545"/>
            <a:ext cx="4091553" cy="15795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43" t="44485" r="58863" b="50026"/>
          <a:stretch/>
        </p:blipFill>
        <p:spPr>
          <a:xfrm>
            <a:off x="3279290" y="3629907"/>
            <a:ext cx="1153225" cy="7284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42" t="50251" r="32860" b="38190"/>
          <a:stretch/>
        </p:blipFill>
        <p:spPr>
          <a:xfrm>
            <a:off x="3310286" y="4358327"/>
            <a:ext cx="4091553" cy="1533952"/>
          </a:xfrm>
          <a:prstGeom prst="rect">
            <a:avLst/>
          </a:prstGeom>
        </p:spPr>
      </p:pic>
      <p:pic>
        <p:nvPicPr>
          <p:cNvPr id="2" name="7-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528.312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57133" y="878322"/>
            <a:ext cx="609600" cy="609600"/>
          </a:xfrm>
          <a:prstGeom prst="rect">
            <a:avLst/>
          </a:prstGeom>
        </p:spPr>
      </p:pic>
      <p:pic>
        <p:nvPicPr>
          <p:cNvPr id="3" name="7-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57133" y="5445918"/>
            <a:ext cx="609600" cy="609600"/>
          </a:xfrm>
          <a:prstGeom prst="rect">
            <a:avLst/>
          </a:prstGeom>
        </p:spPr>
      </p:pic>
      <p:pic>
        <p:nvPicPr>
          <p:cNvPr id="10" name="7-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26" end="6806.312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57133" y="1757745"/>
            <a:ext cx="609600" cy="609600"/>
          </a:xfrm>
          <a:prstGeom prst="rect">
            <a:avLst/>
          </a:prstGeom>
        </p:spPr>
      </p:pic>
      <p:pic>
        <p:nvPicPr>
          <p:cNvPr id="4" name="7-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59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93618" y="28523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433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1000"/>
    </mc:Choice>
    <mc:Fallback>
      <p:transition spd="slow" advClick="0" advTm="2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10"/>
                            </p:stCondLst>
                            <p:childTnLst>
                              <p:par>
                                <p:cTn id="13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1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9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983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483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76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252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9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4163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69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747259" y="2794392"/>
            <a:ext cx="9233609" cy="3282846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137337" y="328909"/>
            <a:ext cx="1544792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3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.VnAvant" panose="020B7200000000000000" pitchFamily="34" charset="0"/>
              </a:rPr>
              <a:t>b</a:t>
            </a:r>
            <a:endParaRPr lang="en-US" sz="13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0070C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819272" y="360505"/>
            <a:ext cx="1544792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3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.VnAvant" panose="020B7200000000000000" pitchFamily="34" charset="0"/>
              </a:rPr>
              <a:t>e</a:t>
            </a:r>
            <a:endParaRPr lang="en-US" sz="13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908856" y="298055"/>
            <a:ext cx="1544792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3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.VnAvant" panose="020B7200000000000000" pitchFamily="34" charset="0"/>
              </a:rPr>
              <a:t>©</a:t>
            </a:r>
            <a:endParaRPr lang="en-US" sz="13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00B0F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  <p:pic>
        <p:nvPicPr>
          <p:cNvPr id="15" name="Đồng hồ đếm ngược 15 giây có âm thanh sinh độ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458793" y="6388440"/>
            <a:ext cx="1108610" cy="986720"/>
          </a:xfrm>
          <a:prstGeom prst="ellipse">
            <a:avLst/>
          </a:prstGeom>
          <a:ln w="38100">
            <a:solidFill>
              <a:schemeClr val="bg2"/>
            </a:solidFill>
          </a:ln>
        </p:spPr>
      </p:pic>
      <p:sp>
        <p:nvSpPr>
          <p:cNvPr id="25" name="Rectangle 24"/>
          <p:cNvSpPr/>
          <p:nvPr/>
        </p:nvSpPr>
        <p:spPr>
          <a:xfrm>
            <a:off x="592545" y="298054"/>
            <a:ext cx="1544792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3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.VnAvant" panose="020B7200000000000000" pitchFamily="34" charset="0"/>
              </a:rPr>
              <a:t>e</a:t>
            </a:r>
            <a:endParaRPr lang="en-US" sz="13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364064" y="374621"/>
            <a:ext cx="1544792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3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.VnAvant" panose="020B7200000000000000" pitchFamily="34" charset="0"/>
              </a:rPr>
              <a:t>e</a:t>
            </a:r>
            <a:endParaRPr lang="en-US" sz="13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00B05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468306" y="328909"/>
            <a:ext cx="1544792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3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.VnAvant" panose="020B7200000000000000" pitchFamily="34" charset="0"/>
              </a:rPr>
              <a:t>e</a:t>
            </a:r>
            <a:endParaRPr lang="en-US" sz="13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4591668" y="3678612"/>
            <a:ext cx="1569289" cy="1514405"/>
          </a:xfrm>
          <a:prstGeom prst="ellipse">
            <a:avLst/>
          </a:prstGeom>
          <a:solidFill>
            <a:srgbClr val="00B0F0"/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4603916" y="3161175"/>
            <a:ext cx="1544792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3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>
                    <a:lumMod val="9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.VnAvant" panose="020B7200000000000000" pitchFamily="34" charset="0"/>
              </a:rPr>
              <a:t>e</a:t>
            </a:r>
            <a:endParaRPr lang="en-US" sz="13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chemeClr val="bg1">
                  <a:lumMod val="90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  <p:pic>
        <p:nvPicPr>
          <p:cNvPr id="4" name="8-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05276" y="697540"/>
            <a:ext cx="609600" cy="609600"/>
          </a:xfrm>
          <a:prstGeom prst="rect">
            <a:avLst/>
          </a:prstGeom>
        </p:spPr>
      </p:pic>
      <p:pic>
        <p:nvPicPr>
          <p:cNvPr id="5" name="8-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089390" y="1601267"/>
            <a:ext cx="609600" cy="609600"/>
          </a:xfrm>
          <a:prstGeom prst="rect">
            <a:avLst/>
          </a:prstGeom>
        </p:spPr>
      </p:pic>
      <p:pic>
        <p:nvPicPr>
          <p:cNvPr id="6" name="8-3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>
                  <p14:trim end="8063.3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046835" y="2576496"/>
            <a:ext cx="609600" cy="609600"/>
          </a:xfrm>
          <a:prstGeom prst="rect">
            <a:avLst/>
          </a:prstGeom>
        </p:spPr>
      </p:pic>
      <p:pic>
        <p:nvPicPr>
          <p:cNvPr id="16" name="8-3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>
                  <p14:trim st="489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089390" y="45146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745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0"/>
    </mc:Choice>
    <mc:Fallback>
      <p:transition spd="slow" advClick="0" advTm="5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60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5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11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0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8176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1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3318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8745E-6 3.72113E-6 L 0.03222 0.3989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" y="199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318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363E-6 3.88492E-6 L -0.12517 0.3868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66" y="193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318"/>
                            </p:stCondLst>
                            <p:childTnLst>
                              <p:par>
                                <p:cTn id="23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14551E-6 3.92272E-6 L 0.10334 0.38282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67" y="191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9318"/>
                            </p:stCondLst>
                            <p:childTnLst>
                              <p:par>
                                <p:cTn id="26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3898E-6 3.80092E-6 L -0.04677 0.39101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6" y="19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1318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31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3" grpId="0"/>
      <p:bldP spid="25" grpId="0"/>
      <p:bldP spid="26" grpId="0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9" name="Google Shape;489;p47"/>
          <p:cNvGrpSpPr/>
          <p:nvPr/>
        </p:nvGrpSpPr>
        <p:grpSpPr>
          <a:xfrm rot="1603012">
            <a:off x="6141805" y="4107018"/>
            <a:ext cx="2570047" cy="2159162"/>
            <a:chOff x="2629450" y="321275"/>
            <a:chExt cx="1492825" cy="1254550"/>
          </a:xfrm>
        </p:grpSpPr>
        <p:sp>
          <p:nvSpPr>
            <p:cNvPr id="490" name="Google Shape;490;p47"/>
            <p:cNvSpPr/>
            <p:nvPr/>
          </p:nvSpPr>
          <p:spPr>
            <a:xfrm>
              <a:off x="3291525" y="421350"/>
              <a:ext cx="163750" cy="729900"/>
            </a:xfrm>
            <a:custGeom>
              <a:avLst/>
              <a:gdLst/>
              <a:ahLst/>
              <a:cxnLst/>
              <a:rect l="l" t="t" r="r" b="b"/>
              <a:pathLst>
                <a:path w="6550" h="29196" extrusionOk="0">
                  <a:moveTo>
                    <a:pt x="1363" y="0"/>
                  </a:moveTo>
                  <a:cubicBezTo>
                    <a:pt x="684" y="0"/>
                    <a:pt x="1" y="585"/>
                    <a:pt x="239" y="1468"/>
                  </a:cubicBezTo>
                  <a:cubicBezTo>
                    <a:pt x="277" y="1582"/>
                    <a:pt x="4179" y="13324"/>
                    <a:pt x="1272" y="27819"/>
                  </a:cubicBezTo>
                  <a:cubicBezTo>
                    <a:pt x="1119" y="28431"/>
                    <a:pt x="1540" y="29043"/>
                    <a:pt x="2151" y="29196"/>
                  </a:cubicBezTo>
                  <a:lnTo>
                    <a:pt x="2343" y="29196"/>
                  </a:lnTo>
                  <a:cubicBezTo>
                    <a:pt x="2916" y="29196"/>
                    <a:pt x="3414" y="28814"/>
                    <a:pt x="3528" y="28240"/>
                  </a:cubicBezTo>
                  <a:cubicBezTo>
                    <a:pt x="6550" y="13171"/>
                    <a:pt x="2572" y="1200"/>
                    <a:pt x="2381" y="703"/>
                  </a:cubicBezTo>
                  <a:cubicBezTo>
                    <a:pt x="2179" y="213"/>
                    <a:pt x="1772" y="0"/>
                    <a:pt x="13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47"/>
            <p:cNvSpPr/>
            <p:nvPr/>
          </p:nvSpPr>
          <p:spPr>
            <a:xfrm>
              <a:off x="3332875" y="321275"/>
              <a:ext cx="567975" cy="421825"/>
            </a:xfrm>
            <a:custGeom>
              <a:avLst/>
              <a:gdLst/>
              <a:ahLst/>
              <a:cxnLst/>
              <a:rect l="l" t="t" r="r" b="b"/>
              <a:pathLst>
                <a:path w="22719" h="16873" extrusionOk="0">
                  <a:moveTo>
                    <a:pt x="20860" y="1"/>
                  </a:moveTo>
                  <a:cubicBezTo>
                    <a:pt x="15863" y="1"/>
                    <a:pt x="2360" y="1438"/>
                    <a:pt x="0" y="16715"/>
                  </a:cubicBezTo>
                  <a:cubicBezTo>
                    <a:pt x="0" y="16715"/>
                    <a:pt x="790" y="16872"/>
                    <a:pt x="2102" y="16872"/>
                  </a:cubicBezTo>
                  <a:cubicBezTo>
                    <a:pt x="6464" y="16872"/>
                    <a:pt x="16603" y="15132"/>
                    <a:pt x="22718" y="78"/>
                  </a:cubicBezTo>
                  <a:cubicBezTo>
                    <a:pt x="22718" y="78"/>
                    <a:pt x="22017" y="1"/>
                    <a:pt x="208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47"/>
            <p:cNvSpPr/>
            <p:nvPr/>
          </p:nvSpPr>
          <p:spPr>
            <a:xfrm>
              <a:off x="3381625" y="337450"/>
              <a:ext cx="477800" cy="347200"/>
            </a:xfrm>
            <a:custGeom>
              <a:avLst/>
              <a:gdLst/>
              <a:ahLst/>
              <a:cxnLst/>
              <a:rect l="l" t="t" r="r" b="b"/>
              <a:pathLst>
                <a:path w="19112" h="13888" extrusionOk="0">
                  <a:moveTo>
                    <a:pt x="18886" y="1"/>
                  </a:moveTo>
                  <a:cubicBezTo>
                    <a:pt x="18876" y="1"/>
                    <a:pt x="18866" y="2"/>
                    <a:pt x="18856" y="5"/>
                  </a:cubicBezTo>
                  <a:cubicBezTo>
                    <a:pt x="14190" y="1305"/>
                    <a:pt x="7229" y="4671"/>
                    <a:pt x="460" y="13199"/>
                  </a:cubicBezTo>
                  <a:cubicBezTo>
                    <a:pt x="307" y="13391"/>
                    <a:pt x="192" y="13582"/>
                    <a:pt x="154" y="13620"/>
                  </a:cubicBezTo>
                  <a:cubicBezTo>
                    <a:pt x="1" y="13697"/>
                    <a:pt x="39" y="13888"/>
                    <a:pt x="230" y="13888"/>
                  </a:cubicBezTo>
                  <a:cubicBezTo>
                    <a:pt x="307" y="13888"/>
                    <a:pt x="307" y="13850"/>
                    <a:pt x="689" y="13391"/>
                  </a:cubicBezTo>
                  <a:cubicBezTo>
                    <a:pt x="7459" y="4938"/>
                    <a:pt x="14343" y="1611"/>
                    <a:pt x="18933" y="311"/>
                  </a:cubicBezTo>
                  <a:cubicBezTo>
                    <a:pt x="19111" y="239"/>
                    <a:pt x="19023" y="1"/>
                    <a:pt x="18886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47"/>
            <p:cNvSpPr/>
            <p:nvPr/>
          </p:nvSpPr>
          <p:spPr>
            <a:xfrm>
              <a:off x="3439950" y="387275"/>
              <a:ext cx="196050" cy="155875"/>
            </a:xfrm>
            <a:custGeom>
              <a:avLst/>
              <a:gdLst/>
              <a:ahLst/>
              <a:cxnLst/>
              <a:rect l="l" t="t" r="r" b="b"/>
              <a:pathLst>
                <a:path w="7842" h="6235" fill="none" extrusionOk="0">
                  <a:moveTo>
                    <a:pt x="1" y="6234"/>
                  </a:moveTo>
                  <a:cubicBezTo>
                    <a:pt x="1" y="6234"/>
                    <a:pt x="1990" y="2295"/>
                    <a:pt x="7841" y="0"/>
                  </a:cubicBezTo>
                </a:path>
              </a:pathLst>
            </a:custGeom>
            <a:noFill/>
            <a:ln w="36325" cap="rnd" cmpd="sng">
              <a:solidFill>
                <a:srgbClr val="FFFFFF"/>
              </a:solidFill>
              <a:prstDash val="solid"/>
              <a:miter lim="3824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47"/>
            <p:cNvSpPr/>
            <p:nvPr/>
          </p:nvSpPr>
          <p:spPr>
            <a:xfrm>
              <a:off x="2785950" y="416700"/>
              <a:ext cx="637775" cy="337575"/>
            </a:xfrm>
            <a:custGeom>
              <a:avLst/>
              <a:gdLst/>
              <a:ahLst/>
              <a:cxnLst/>
              <a:rect l="l" t="t" r="r" b="b"/>
              <a:pathLst>
                <a:path w="25511" h="13503" extrusionOk="0">
                  <a:moveTo>
                    <a:pt x="7431" y="1"/>
                  </a:moveTo>
                  <a:cubicBezTo>
                    <a:pt x="5183" y="1"/>
                    <a:pt x="2709" y="425"/>
                    <a:pt x="1" y="1424"/>
                  </a:cubicBezTo>
                  <a:cubicBezTo>
                    <a:pt x="1" y="1424"/>
                    <a:pt x="3844" y="13503"/>
                    <a:pt x="20730" y="13503"/>
                  </a:cubicBezTo>
                  <a:cubicBezTo>
                    <a:pt x="22220" y="13503"/>
                    <a:pt x="23811" y="13409"/>
                    <a:pt x="25511" y="13204"/>
                  </a:cubicBezTo>
                  <a:cubicBezTo>
                    <a:pt x="25511" y="13204"/>
                    <a:pt x="19982" y="1"/>
                    <a:pt x="74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47"/>
            <p:cNvSpPr/>
            <p:nvPr/>
          </p:nvSpPr>
          <p:spPr>
            <a:xfrm>
              <a:off x="2857175" y="467550"/>
              <a:ext cx="534000" cy="251025"/>
            </a:xfrm>
            <a:custGeom>
              <a:avLst/>
              <a:gdLst/>
              <a:ahLst/>
              <a:cxnLst/>
              <a:rect l="l" t="t" r="r" b="b"/>
              <a:pathLst>
                <a:path w="21360" h="10041" extrusionOk="0">
                  <a:moveTo>
                    <a:pt x="179" y="0"/>
                  </a:moveTo>
                  <a:cubicBezTo>
                    <a:pt x="74" y="0"/>
                    <a:pt x="0" y="116"/>
                    <a:pt x="58" y="232"/>
                  </a:cubicBezTo>
                  <a:cubicBezTo>
                    <a:pt x="97" y="308"/>
                    <a:pt x="173" y="308"/>
                    <a:pt x="747" y="423"/>
                  </a:cubicBezTo>
                  <a:cubicBezTo>
                    <a:pt x="11456" y="2182"/>
                    <a:pt x="17690" y="6619"/>
                    <a:pt x="21055" y="9984"/>
                  </a:cubicBezTo>
                  <a:cubicBezTo>
                    <a:pt x="21085" y="10024"/>
                    <a:pt x="21123" y="10041"/>
                    <a:pt x="21159" y="10041"/>
                  </a:cubicBezTo>
                  <a:cubicBezTo>
                    <a:pt x="21263" y="10041"/>
                    <a:pt x="21360" y="9906"/>
                    <a:pt x="21247" y="9793"/>
                  </a:cubicBezTo>
                  <a:cubicBezTo>
                    <a:pt x="17881" y="6389"/>
                    <a:pt x="11570" y="1914"/>
                    <a:pt x="785" y="117"/>
                  </a:cubicBezTo>
                  <a:cubicBezTo>
                    <a:pt x="555" y="79"/>
                    <a:pt x="326" y="40"/>
                    <a:pt x="288" y="40"/>
                  </a:cubicBezTo>
                  <a:cubicBezTo>
                    <a:pt x="250" y="12"/>
                    <a:pt x="213" y="0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47"/>
            <p:cNvSpPr/>
            <p:nvPr/>
          </p:nvSpPr>
          <p:spPr>
            <a:xfrm>
              <a:off x="2629450" y="519075"/>
              <a:ext cx="1492825" cy="1056750"/>
            </a:xfrm>
            <a:custGeom>
              <a:avLst/>
              <a:gdLst/>
              <a:ahLst/>
              <a:cxnLst/>
              <a:rect l="l" t="t" r="r" b="b"/>
              <a:pathLst>
                <a:path w="59713" h="42270" extrusionOk="0">
                  <a:moveTo>
                    <a:pt x="43894" y="1"/>
                  </a:moveTo>
                  <a:cubicBezTo>
                    <a:pt x="37024" y="1"/>
                    <a:pt x="30126" y="7617"/>
                    <a:pt x="30126" y="7617"/>
                  </a:cubicBezTo>
                  <a:cubicBezTo>
                    <a:pt x="27898" y="7273"/>
                    <a:pt x="25889" y="7112"/>
                    <a:pt x="24084" y="7112"/>
                  </a:cubicBezTo>
                  <a:cubicBezTo>
                    <a:pt x="0" y="7112"/>
                    <a:pt x="12035" y="35752"/>
                    <a:pt x="23242" y="40662"/>
                  </a:cubicBezTo>
                  <a:cubicBezTo>
                    <a:pt x="25889" y="41818"/>
                    <a:pt x="28089" y="42269"/>
                    <a:pt x="29910" y="42269"/>
                  </a:cubicBezTo>
                  <a:cubicBezTo>
                    <a:pt x="36402" y="42269"/>
                    <a:pt x="38081" y="36531"/>
                    <a:pt x="38081" y="36531"/>
                  </a:cubicBezTo>
                  <a:cubicBezTo>
                    <a:pt x="40831" y="37778"/>
                    <a:pt x="43213" y="38334"/>
                    <a:pt x="45258" y="38334"/>
                  </a:cubicBezTo>
                  <a:cubicBezTo>
                    <a:pt x="59713" y="38334"/>
                    <a:pt x="57428" y="10590"/>
                    <a:pt x="50358" y="2951"/>
                  </a:cubicBezTo>
                  <a:cubicBezTo>
                    <a:pt x="48366" y="809"/>
                    <a:pt x="46132" y="1"/>
                    <a:pt x="438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47"/>
            <p:cNvSpPr/>
            <p:nvPr/>
          </p:nvSpPr>
          <p:spPr>
            <a:xfrm>
              <a:off x="3053675" y="854825"/>
              <a:ext cx="327350" cy="260900"/>
            </a:xfrm>
            <a:custGeom>
              <a:avLst/>
              <a:gdLst/>
              <a:ahLst/>
              <a:cxnLst/>
              <a:rect l="l" t="t" r="r" b="b"/>
              <a:pathLst>
                <a:path w="13094" h="10436" extrusionOk="0">
                  <a:moveTo>
                    <a:pt x="7038" y="1"/>
                  </a:moveTo>
                  <a:cubicBezTo>
                    <a:pt x="2066" y="77"/>
                    <a:pt x="0" y="6388"/>
                    <a:pt x="3978" y="9371"/>
                  </a:cubicBezTo>
                  <a:cubicBezTo>
                    <a:pt x="4963" y="10109"/>
                    <a:pt x="6039" y="10435"/>
                    <a:pt x="7080" y="10435"/>
                  </a:cubicBezTo>
                  <a:cubicBezTo>
                    <a:pt x="10246" y="10435"/>
                    <a:pt x="13093" y="7423"/>
                    <a:pt x="12086" y="3825"/>
                  </a:cubicBezTo>
                  <a:cubicBezTo>
                    <a:pt x="11474" y="1531"/>
                    <a:pt x="9371" y="1"/>
                    <a:pt x="70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47"/>
            <p:cNvSpPr/>
            <p:nvPr/>
          </p:nvSpPr>
          <p:spPr>
            <a:xfrm>
              <a:off x="3124650" y="893925"/>
              <a:ext cx="193675" cy="151400"/>
            </a:xfrm>
            <a:custGeom>
              <a:avLst/>
              <a:gdLst/>
              <a:ahLst/>
              <a:cxnLst/>
              <a:rect l="l" t="t" r="r" b="b"/>
              <a:pathLst>
                <a:path w="7747" h="6056" extrusionOk="0">
                  <a:moveTo>
                    <a:pt x="4139" y="0"/>
                  </a:moveTo>
                  <a:cubicBezTo>
                    <a:pt x="1277" y="0"/>
                    <a:pt x="1" y="3674"/>
                    <a:pt x="2363" y="5436"/>
                  </a:cubicBezTo>
                  <a:cubicBezTo>
                    <a:pt x="2931" y="5867"/>
                    <a:pt x="3551" y="6056"/>
                    <a:pt x="4150" y="6056"/>
                  </a:cubicBezTo>
                  <a:cubicBezTo>
                    <a:pt x="6049" y="6056"/>
                    <a:pt x="7747" y="4154"/>
                    <a:pt x="6991" y="2032"/>
                  </a:cubicBezTo>
                  <a:cubicBezTo>
                    <a:pt x="6608" y="884"/>
                    <a:pt x="5537" y="81"/>
                    <a:pt x="4313" y="5"/>
                  </a:cubicBezTo>
                  <a:cubicBezTo>
                    <a:pt x="4255" y="2"/>
                    <a:pt x="4196" y="0"/>
                    <a:pt x="41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47"/>
            <p:cNvSpPr/>
            <p:nvPr/>
          </p:nvSpPr>
          <p:spPr>
            <a:xfrm>
              <a:off x="3493500" y="733375"/>
              <a:ext cx="327600" cy="259950"/>
            </a:xfrm>
            <a:custGeom>
              <a:avLst/>
              <a:gdLst/>
              <a:ahLst/>
              <a:cxnLst/>
              <a:rect l="l" t="t" r="r" b="b"/>
              <a:pathLst>
                <a:path w="13104" h="10398" extrusionOk="0">
                  <a:moveTo>
                    <a:pt x="7123" y="1"/>
                  </a:moveTo>
                  <a:cubicBezTo>
                    <a:pt x="7094" y="1"/>
                    <a:pt x="7066" y="1"/>
                    <a:pt x="7038" y="1"/>
                  </a:cubicBezTo>
                  <a:cubicBezTo>
                    <a:pt x="2066" y="40"/>
                    <a:pt x="1" y="6389"/>
                    <a:pt x="3978" y="9333"/>
                  </a:cubicBezTo>
                  <a:cubicBezTo>
                    <a:pt x="4963" y="10072"/>
                    <a:pt x="6039" y="10398"/>
                    <a:pt x="7081" y="10398"/>
                  </a:cubicBezTo>
                  <a:cubicBezTo>
                    <a:pt x="10249" y="10398"/>
                    <a:pt x="13103" y="7385"/>
                    <a:pt x="12125" y="3788"/>
                  </a:cubicBezTo>
                  <a:cubicBezTo>
                    <a:pt x="11482" y="1558"/>
                    <a:pt x="9458" y="1"/>
                    <a:pt x="71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47"/>
            <p:cNvSpPr/>
            <p:nvPr/>
          </p:nvSpPr>
          <p:spPr>
            <a:xfrm>
              <a:off x="3566375" y="771525"/>
              <a:ext cx="193700" cy="151425"/>
            </a:xfrm>
            <a:custGeom>
              <a:avLst/>
              <a:gdLst/>
              <a:ahLst/>
              <a:cxnLst/>
              <a:rect l="l" t="t" r="r" b="b"/>
              <a:pathLst>
                <a:path w="7748" h="6057" extrusionOk="0">
                  <a:moveTo>
                    <a:pt x="4141" y="1"/>
                  </a:moveTo>
                  <a:cubicBezTo>
                    <a:pt x="1279" y="1"/>
                    <a:pt x="0" y="3711"/>
                    <a:pt x="2325" y="5436"/>
                  </a:cubicBezTo>
                  <a:cubicBezTo>
                    <a:pt x="2903" y="5867"/>
                    <a:pt x="3529" y="6056"/>
                    <a:pt x="4133" y="6056"/>
                  </a:cubicBezTo>
                  <a:cubicBezTo>
                    <a:pt x="6050" y="6056"/>
                    <a:pt x="7747" y="4155"/>
                    <a:pt x="6991" y="2032"/>
                  </a:cubicBezTo>
                  <a:cubicBezTo>
                    <a:pt x="6571" y="885"/>
                    <a:pt x="5538" y="82"/>
                    <a:pt x="4314" y="5"/>
                  </a:cubicBezTo>
                  <a:cubicBezTo>
                    <a:pt x="4256" y="2"/>
                    <a:pt x="4198" y="1"/>
                    <a:pt x="4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47"/>
            <p:cNvSpPr/>
            <p:nvPr/>
          </p:nvSpPr>
          <p:spPr>
            <a:xfrm>
              <a:off x="3127300" y="1046850"/>
              <a:ext cx="289725" cy="180700"/>
            </a:xfrm>
            <a:custGeom>
              <a:avLst/>
              <a:gdLst/>
              <a:ahLst/>
              <a:cxnLst/>
              <a:rect l="l" t="t" r="r" b="b"/>
              <a:pathLst>
                <a:path w="11589" h="7228" extrusionOk="0">
                  <a:moveTo>
                    <a:pt x="7308" y="0"/>
                  </a:moveTo>
                  <a:cubicBezTo>
                    <a:pt x="6623" y="0"/>
                    <a:pt x="5945" y="79"/>
                    <a:pt x="5355" y="237"/>
                  </a:cubicBezTo>
                  <a:cubicBezTo>
                    <a:pt x="1186" y="1308"/>
                    <a:pt x="0" y="3105"/>
                    <a:pt x="153" y="4864"/>
                  </a:cubicBezTo>
                  <a:cubicBezTo>
                    <a:pt x="291" y="6476"/>
                    <a:pt x="3103" y="7227"/>
                    <a:pt x="5255" y="7227"/>
                  </a:cubicBezTo>
                  <a:cubicBezTo>
                    <a:pt x="5503" y="7227"/>
                    <a:pt x="5742" y="7217"/>
                    <a:pt x="5967" y="7197"/>
                  </a:cubicBezTo>
                  <a:cubicBezTo>
                    <a:pt x="8147" y="7006"/>
                    <a:pt x="11589" y="3794"/>
                    <a:pt x="11436" y="1996"/>
                  </a:cubicBezTo>
                  <a:cubicBezTo>
                    <a:pt x="11322" y="660"/>
                    <a:pt x="9287" y="0"/>
                    <a:pt x="7308" y="0"/>
                  </a:cubicBezTo>
                  <a:close/>
                </a:path>
              </a:pathLst>
            </a:custGeom>
            <a:solidFill>
              <a:srgbClr val="C63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47"/>
            <p:cNvSpPr/>
            <p:nvPr/>
          </p:nvSpPr>
          <p:spPr>
            <a:xfrm>
              <a:off x="3567125" y="926375"/>
              <a:ext cx="289750" cy="180700"/>
            </a:xfrm>
            <a:custGeom>
              <a:avLst/>
              <a:gdLst/>
              <a:ahLst/>
              <a:cxnLst/>
              <a:rect l="l" t="t" r="r" b="b"/>
              <a:pathLst>
                <a:path w="11590" h="7228" extrusionOk="0">
                  <a:moveTo>
                    <a:pt x="7292" y="0"/>
                  </a:moveTo>
                  <a:cubicBezTo>
                    <a:pt x="6602" y="0"/>
                    <a:pt x="5916" y="79"/>
                    <a:pt x="5317" y="237"/>
                  </a:cubicBezTo>
                  <a:cubicBezTo>
                    <a:pt x="1186" y="1308"/>
                    <a:pt x="1" y="3105"/>
                    <a:pt x="154" y="4864"/>
                  </a:cubicBezTo>
                  <a:cubicBezTo>
                    <a:pt x="291" y="6476"/>
                    <a:pt x="3073" y="7227"/>
                    <a:pt x="5245" y="7227"/>
                  </a:cubicBezTo>
                  <a:cubicBezTo>
                    <a:pt x="5496" y="7227"/>
                    <a:pt x="5738" y="7217"/>
                    <a:pt x="5967" y="7197"/>
                  </a:cubicBezTo>
                  <a:cubicBezTo>
                    <a:pt x="8147" y="7006"/>
                    <a:pt x="11589" y="3794"/>
                    <a:pt x="11436" y="1996"/>
                  </a:cubicBezTo>
                  <a:cubicBezTo>
                    <a:pt x="11322" y="660"/>
                    <a:pt x="9287" y="0"/>
                    <a:pt x="7292" y="0"/>
                  </a:cubicBezTo>
                  <a:close/>
                </a:path>
              </a:pathLst>
            </a:custGeom>
            <a:solidFill>
              <a:srgbClr val="C63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47"/>
            <p:cNvSpPr/>
            <p:nvPr/>
          </p:nvSpPr>
          <p:spPr>
            <a:xfrm>
              <a:off x="3378775" y="912200"/>
              <a:ext cx="153000" cy="65050"/>
            </a:xfrm>
            <a:custGeom>
              <a:avLst/>
              <a:gdLst/>
              <a:ahLst/>
              <a:cxnLst/>
              <a:rect l="l" t="t" r="r" b="b"/>
              <a:pathLst>
                <a:path w="6120" h="2602" extrusionOk="0">
                  <a:moveTo>
                    <a:pt x="5813" y="0"/>
                  </a:moveTo>
                  <a:lnTo>
                    <a:pt x="0" y="1492"/>
                  </a:lnTo>
                  <a:cubicBezTo>
                    <a:pt x="38" y="1875"/>
                    <a:pt x="153" y="2257"/>
                    <a:pt x="344" y="2601"/>
                  </a:cubicBezTo>
                  <a:cubicBezTo>
                    <a:pt x="841" y="2180"/>
                    <a:pt x="1415" y="1913"/>
                    <a:pt x="2027" y="1722"/>
                  </a:cubicBezTo>
                  <a:cubicBezTo>
                    <a:pt x="2471" y="1574"/>
                    <a:pt x="2933" y="1501"/>
                    <a:pt x="3396" y="1501"/>
                  </a:cubicBezTo>
                  <a:cubicBezTo>
                    <a:pt x="4251" y="1501"/>
                    <a:pt x="5108" y="1747"/>
                    <a:pt x="5852" y="2219"/>
                  </a:cubicBezTo>
                  <a:cubicBezTo>
                    <a:pt x="6081" y="1607"/>
                    <a:pt x="6119" y="918"/>
                    <a:pt x="5928" y="306"/>
                  </a:cubicBezTo>
                  <a:cubicBezTo>
                    <a:pt x="5890" y="192"/>
                    <a:pt x="5852" y="77"/>
                    <a:pt x="58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47"/>
            <p:cNvSpPr/>
            <p:nvPr/>
          </p:nvSpPr>
          <p:spPr>
            <a:xfrm>
              <a:off x="3387375" y="950625"/>
              <a:ext cx="137700" cy="66250"/>
            </a:xfrm>
            <a:custGeom>
              <a:avLst/>
              <a:gdLst/>
              <a:ahLst/>
              <a:cxnLst/>
              <a:rect l="l" t="t" r="r" b="b"/>
              <a:pathLst>
                <a:path w="5508" h="2650" extrusionOk="0">
                  <a:moveTo>
                    <a:pt x="3069" y="1"/>
                  </a:moveTo>
                  <a:cubicBezTo>
                    <a:pt x="2600" y="1"/>
                    <a:pt x="2132" y="73"/>
                    <a:pt x="1683" y="223"/>
                  </a:cubicBezTo>
                  <a:cubicBezTo>
                    <a:pt x="1071" y="414"/>
                    <a:pt x="497" y="682"/>
                    <a:pt x="0" y="1102"/>
                  </a:cubicBezTo>
                  <a:cubicBezTo>
                    <a:pt x="542" y="2066"/>
                    <a:pt x="1581" y="2650"/>
                    <a:pt x="2652" y="2650"/>
                  </a:cubicBezTo>
                  <a:cubicBezTo>
                    <a:pt x="2942" y="2650"/>
                    <a:pt x="3234" y="2607"/>
                    <a:pt x="3519" y="2518"/>
                  </a:cubicBezTo>
                  <a:cubicBezTo>
                    <a:pt x="4437" y="2250"/>
                    <a:pt x="5163" y="1600"/>
                    <a:pt x="5508" y="682"/>
                  </a:cubicBezTo>
                  <a:cubicBezTo>
                    <a:pt x="4768" y="238"/>
                    <a:pt x="3918" y="1"/>
                    <a:pt x="30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47"/>
            <p:cNvSpPr/>
            <p:nvPr/>
          </p:nvSpPr>
          <p:spPr>
            <a:xfrm>
              <a:off x="3201875" y="1068675"/>
              <a:ext cx="155875" cy="149600"/>
            </a:xfrm>
            <a:custGeom>
              <a:avLst/>
              <a:gdLst/>
              <a:ahLst/>
              <a:cxnLst/>
              <a:rect l="l" t="t" r="r" b="b"/>
              <a:pathLst>
                <a:path w="6235" h="5984" extrusionOk="0">
                  <a:moveTo>
                    <a:pt x="3189" y="0"/>
                  </a:moveTo>
                  <a:cubicBezTo>
                    <a:pt x="3084" y="0"/>
                    <a:pt x="2977" y="5"/>
                    <a:pt x="2869" y="14"/>
                  </a:cubicBezTo>
                  <a:cubicBezTo>
                    <a:pt x="1224" y="90"/>
                    <a:pt x="1" y="1544"/>
                    <a:pt x="115" y="3150"/>
                  </a:cubicBezTo>
                  <a:cubicBezTo>
                    <a:pt x="152" y="4747"/>
                    <a:pt x="1452" y="5983"/>
                    <a:pt x="3033" y="5983"/>
                  </a:cubicBezTo>
                  <a:cubicBezTo>
                    <a:pt x="3080" y="5983"/>
                    <a:pt x="3128" y="5982"/>
                    <a:pt x="3175" y="5980"/>
                  </a:cubicBezTo>
                  <a:cubicBezTo>
                    <a:pt x="4896" y="5789"/>
                    <a:pt x="6235" y="4297"/>
                    <a:pt x="6235" y="2576"/>
                  </a:cubicBezTo>
                  <a:cubicBezTo>
                    <a:pt x="6163" y="1102"/>
                    <a:pt x="4841" y="0"/>
                    <a:pt x="31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47"/>
            <p:cNvSpPr/>
            <p:nvPr/>
          </p:nvSpPr>
          <p:spPr>
            <a:xfrm>
              <a:off x="3632150" y="962700"/>
              <a:ext cx="156825" cy="149450"/>
            </a:xfrm>
            <a:custGeom>
              <a:avLst/>
              <a:gdLst/>
              <a:ahLst/>
              <a:cxnLst/>
              <a:rect l="l" t="t" r="r" b="b"/>
              <a:pathLst>
                <a:path w="6273" h="5978" extrusionOk="0">
                  <a:moveTo>
                    <a:pt x="3300" y="0"/>
                  </a:moveTo>
                  <a:cubicBezTo>
                    <a:pt x="3233" y="0"/>
                    <a:pt x="3166" y="3"/>
                    <a:pt x="3098" y="7"/>
                  </a:cubicBezTo>
                  <a:cubicBezTo>
                    <a:pt x="1377" y="160"/>
                    <a:pt x="39" y="1614"/>
                    <a:pt x="0" y="3373"/>
                  </a:cubicBezTo>
                  <a:cubicBezTo>
                    <a:pt x="74" y="4855"/>
                    <a:pt x="1476" y="5977"/>
                    <a:pt x="3196" y="5977"/>
                  </a:cubicBezTo>
                  <a:cubicBezTo>
                    <a:pt x="3253" y="5977"/>
                    <a:pt x="3309" y="5976"/>
                    <a:pt x="3366" y="5974"/>
                  </a:cubicBezTo>
                  <a:cubicBezTo>
                    <a:pt x="5010" y="5859"/>
                    <a:pt x="6273" y="4444"/>
                    <a:pt x="6158" y="2799"/>
                  </a:cubicBezTo>
                  <a:cubicBezTo>
                    <a:pt x="6121" y="1259"/>
                    <a:pt x="4854" y="0"/>
                    <a:pt x="33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47"/>
            <p:cNvSpPr/>
            <p:nvPr/>
          </p:nvSpPr>
          <p:spPr>
            <a:xfrm>
              <a:off x="3957225" y="841450"/>
              <a:ext cx="22025" cy="109025"/>
            </a:xfrm>
            <a:custGeom>
              <a:avLst/>
              <a:gdLst/>
              <a:ahLst/>
              <a:cxnLst/>
              <a:rect l="l" t="t" r="r" b="b"/>
              <a:pathLst>
                <a:path w="881" h="4361" fill="none" extrusionOk="0">
                  <a:moveTo>
                    <a:pt x="1" y="0"/>
                  </a:moveTo>
                  <a:cubicBezTo>
                    <a:pt x="345" y="1454"/>
                    <a:pt x="651" y="2869"/>
                    <a:pt x="881" y="4360"/>
                  </a:cubicBezTo>
                </a:path>
              </a:pathLst>
            </a:custGeom>
            <a:noFill/>
            <a:ln w="36325" cap="rnd" cmpd="sng">
              <a:solidFill>
                <a:srgbClr val="FFFFFF"/>
              </a:solidFill>
              <a:prstDash val="solid"/>
              <a:miter lim="3824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47"/>
            <p:cNvSpPr/>
            <p:nvPr/>
          </p:nvSpPr>
          <p:spPr>
            <a:xfrm>
              <a:off x="3691425" y="544075"/>
              <a:ext cx="237150" cy="213250"/>
            </a:xfrm>
            <a:custGeom>
              <a:avLst/>
              <a:gdLst/>
              <a:ahLst/>
              <a:cxnLst/>
              <a:rect l="l" t="t" r="r" b="b"/>
              <a:pathLst>
                <a:path w="9486" h="8530" fill="none" extrusionOk="0">
                  <a:moveTo>
                    <a:pt x="1" y="1951"/>
                  </a:moveTo>
                  <a:cubicBezTo>
                    <a:pt x="1" y="1951"/>
                    <a:pt x="5890" y="1"/>
                    <a:pt x="9486" y="8530"/>
                  </a:cubicBezTo>
                </a:path>
              </a:pathLst>
            </a:custGeom>
            <a:noFill/>
            <a:ln w="36325" cap="rnd" cmpd="sng">
              <a:solidFill>
                <a:srgbClr val="FFFFFF"/>
              </a:solidFill>
              <a:prstDash val="solid"/>
              <a:miter lim="3824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9" name="Google Shape;509;p47"/>
          <p:cNvSpPr/>
          <p:nvPr/>
        </p:nvSpPr>
        <p:spPr>
          <a:xfrm>
            <a:off x="916760" y="3131147"/>
            <a:ext cx="156568" cy="155692"/>
          </a:xfrm>
          <a:custGeom>
            <a:avLst/>
            <a:gdLst/>
            <a:ahLst/>
            <a:cxnLst/>
            <a:rect l="l" t="t" r="r" b="b"/>
            <a:pathLst>
              <a:path w="2953" h="2938" extrusionOk="0">
                <a:moveTo>
                  <a:pt x="1469" y="1"/>
                </a:moveTo>
                <a:cubicBezTo>
                  <a:pt x="660" y="1"/>
                  <a:pt x="1" y="660"/>
                  <a:pt x="1" y="1469"/>
                </a:cubicBezTo>
                <a:cubicBezTo>
                  <a:pt x="1" y="2278"/>
                  <a:pt x="660" y="2938"/>
                  <a:pt x="1469" y="2938"/>
                </a:cubicBezTo>
                <a:cubicBezTo>
                  <a:pt x="2293" y="2938"/>
                  <a:pt x="2953" y="2278"/>
                  <a:pt x="2953" y="1469"/>
                </a:cubicBezTo>
                <a:cubicBezTo>
                  <a:pt x="2953" y="660"/>
                  <a:pt x="2293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0" name="Google Shape;510;p47"/>
          <p:cNvGrpSpPr/>
          <p:nvPr/>
        </p:nvGrpSpPr>
        <p:grpSpPr>
          <a:xfrm>
            <a:off x="3010196" y="728310"/>
            <a:ext cx="247196" cy="199408"/>
            <a:chOff x="-3715608" y="1135417"/>
            <a:chExt cx="247122" cy="199468"/>
          </a:xfrm>
        </p:grpSpPr>
        <p:sp>
          <p:nvSpPr>
            <p:cNvPr id="511" name="Google Shape;511;p47"/>
            <p:cNvSpPr/>
            <p:nvPr/>
          </p:nvSpPr>
          <p:spPr>
            <a:xfrm>
              <a:off x="-3625070" y="1178354"/>
              <a:ext cx="156584" cy="156531"/>
            </a:xfrm>
            <a:custGeom>
              <a:avLst/>
              <a:gdLst/>
              <a:ahLst/>
              <a:cxnLst/>
              <a:rect l="l" t="t" r="r" b="b"/>
              <a:pathLst>
                <a:path w="2954" h="2953" extrusionOk="0">
                  <a:moveTo>
                    <a:pt x="1470" y="0"/>
                  </a:moveTo>
                  <a:cubicBezTo>
                    <a:pt x="660" y="0"/>
                    <a:pt x="1" y="659"/>
                    <a:pt x="1" y="1484"/>
                  </a:cubicBezTo>
                  <a:cubicBezTo>
                    <a:pt x="1" y="2293"/>
                    <a:pt x="660" y="2952"/>
                    <a:pt x="1470" y="2952"/>
                  </a:cubicBezTo>
                  <a:cubicBezTo>
                    <a:pt x="2294" y="2952"/>
                    <a:pt x="2953" y="2293"/>
                    <a:pt x="2953" y="1484"/>
                  </a:cubicBezTo>
                  <a:cubicBezTo>
                    <a:pt x="2953" y="659"/>
                    <a:pt x="2294" y="0"/>
                    <a:pt x="1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47"/>
            <p:cNvSpPr/>
            <p:nvPr/>
          </p:nvSpPr>
          <p:spPr>
            <a:xfrm>
              <a:off x="-3715608" y="1135417"/>
              <a:ext cx="156531" cy="155789"/>
            </a:xfrm>
            <a:custGeom>
              <a:avLst/>
              <a:gdLst/>
              <a:ahLst/>
              <a:cxnLst/>
              <a:rect l="l" t="t" r="r" b="b"/>
              <a:pathLst>
                <a:path w="2953" h="2939" extrusionOk="0">
                  <a:moveTo>
                    <a:pt x="1484" y="1"/>
                  </a:moveTo>
                  <a:cubicBezTo>
                    <a:pt x="660" y="1"/>
                    <a:pt x="1" y="660"/>
                    <a:pt x="1" y="1469"/>
                  </a:cubicBezTo>
                  <a:cubicBezTo>
                    <a:pt x="1" y="2279"/>
                    <a:pt x="660" y="2938"/>
                    <a:pt x="1484" y="2938"/>
                  </a:cubicBezTo>
                  <a:cubicBezTo>
                    <a:pt x="2293" y="2938"/>
                    <a:pt x="2953" y="2279"/>
                    <a:pt x="2953" y="1469"/>
                  </a:cubicBezTo>
                  <a:cubicBezTo>
                    <a:pt x="2953" y="660"/>
                    <a:pt x="2293" y="1"/>
                    <a:pt x="14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3" name="Google Shape;513;p47"/>
          <p:cNvSpPr/>
          <p:nvPr/>
        </p:nvSpPr>
        <p:spPr>
          <a:xfrm>
            <a:off x="9577921" y="749763"/>
            <a:ext cx="156568" cy="156487"/>
          </a:xfrm>
          <a:custGeom>
            <a:avLst/>
            <a:gdLst/>
            <a:ahLst/>
            <a:cxnLst/>
            <a:rect l="l" t="t" r="r" b="b"/>
            <a:pathLst>
              <a:path w="2953" h="2953" extrusionOk="0">
                <a:moveTo>
                  <a:pt x="1484" y="1"/>
                </a:moveTo>
                <a:cubicBezTo>
                  <a:pt x="659" y="1"/>
                  <a:pt x="0" y="660"/>
                  <a:pt x="0" y="1469"/>
                </a:cubicBezTo>
                <a:cubicBezTo>
                  <a:pt x="0" y="2293"/>
                  <a:pt x="659" y="2953"/>
                  <a:pt x="1484" y="2953"/>
                </a:cubicBezTo>
                <a:cubicBezTo>
                  <a:pt x="2293" y="2953"/>
                  <a:pt x="2952" y="2293"/>
                  <a:pt x="2952" y="1469"/>
                </a:cubicBezTo>
                <a:cubicBezTo>
                  <a:pt x="2952" y="660"/>
                  <a:pt x="2293" y="1"/>
                  <a:pt x="14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Google Shape;514;p47"/>
          <p:cNvSpPr/>
          <p:nvPr/>
        </p:nvSpPr>
        <p:spPr>
          <a:xfrm>
            <a:off x="5259395" y="6119077"/>
            <a:ext cx="155773" cy="155692"/>
          </a:xfrm>
          <a:custGeom>
            <a:avLst/>
            <a:gdLst/>
            <a:ahLst/>
            <a:cxnLst/>
            <a:rect l="l" t="t" r="r" b="b"/>
            <a:pathLst>
              <a:path w="2938" h="2938" extrusionOk="0">
                <a:moveTo>
                  <a:pt x="1469" y="0"/>
                </a:moveTo>
                <a:cubicBezTo>
                  <a:pt x="660" y="0"/>
                  <a:pt x="0" y="660"/>
                  <a:pt x="0" y="1469"/>
                </a:cubicBezTo>
                <a:cubicBezTo>
                  <a:pt x="0" y="2278"/>
                  <a:pt x="660" y="2938"/>
                  <a:pt x="1469" y="2938"/>
                </a:cubicBezTo>
                <a:cubicBezTo>
                  <a:pt x="2278" y="2938"/>
                  <a:pt x="2938" y="2278"/>
                  <a:pt x="2938" y="1469"/>
                </a:cubicBezTo>
                <a:cubicBezTo>
                  <a:pt x="2938" y="660"/>
                  <a:pt x="2278" y="0"/>
                  <a:pt x="146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5" name="Google Shape;515;p47"/>
          <p:cNvGrpSpPr/>
          <p:nvPr/>
        </p:nvGrpSpPr>
        <p:grpSpPr>
          <a:xfrm>
            <a:off x="4946638" y="1400993"/>
            <a:ext cx="235266" cy="234330"/>
            <a:chOff x="-5325835" y="1887712"/>
            <a:chExt cx="235195" cy="234400"/>
          </a:xfrm>
        </p:grpSpPr>
        <p:sp>
          <p:nvSpPr>
            <p:cNvPr id="516" name="Google Shape;516;p47"/>
            <p:cNvSpPr/>
            <p:nvPr/>
          </p:nvSpPr>
          <p:spPr>
            <a:xfrm>
              <a:off x="-5325835" y="1966376"/>
              <a:ext cx="156584" cy="155736"/>
            </a:xfrm>
            <a:custGeom>
              <a:avLst/>
              <a:gdLst/>
              <a:ahLst/>
              <a:cxnLst/>
              <a:rect l="l" t="t" r="r" b="b"/>
              <a:pathLst>
                <a:path w="2954" h="2938" extrusionOk="0">
                  <a:moveTo>
                    <a:pt x="1484" y="0"/>
                  </a:moveTo>
                  <a:cubicBezTo>
                    <a:pt x="660" y="0"/>
                    <a:pt x="1" y="660"/>
                    <a:pt x="1" y="1469"/>
                  </a:cubicBezTo>
                  <a:cubicBezTo>
                    <a:pt x="1" y="2278"/>
                    <a:pt x="660" y="2938"/>
                    <a:pt x="1484" y="2938"/>
                  </a:cubicBezTo>
                  <a:cubicBezTo>
                    <a:pt x="2294" y="2938"/>
                    <a:pt x="2953" y="2278"/>
                    <a:pt x="2953" y="1469"/>
                  </a:cubicBezTo>
                  <a:cubicBezTo>
                    <a:pt x="2953" y="660"/>
                    <a:pt x="2294" y="0"/>
                    <a:pt x="14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47"/>
            <p:cNvSpPr/>
            <p:nvPr/>
          </p:nvSpPr>
          <p:spPr>
            <a:xfrm>
              <a:off x="-5247171" y="1887712"/>
              <a:ext cx="156531" cy="156531"/>
            </a:xfrm>
            <a:custGeom>
              <a:avLst/>
              <a:gdLst/>
              <a:ahLst/>
              <a:cxnLst/>
              <a:rect l="l" t="t" r="r" b="b"/>
              <a:pathLst>
                <a:path w="2953" h="2953" extrusionOk="0">
                  <a:moveTo>
                    <a:pt x="1469" y="1"/>
                  </a:moveTo>
                  <a:cubicBezTo>
                    <a:pt x="660" y="1"/>
                    <a:pt x="0" y="660"/>
                    <a:pt x="0" y="1484"/>
                  </a:cubicBezTo>
                  <a:cubicBezTo>
                    <a:pt x="0" y="2293"/>
                    <a:pt x="660" y="2953"/>
                    <a:pt x="1469" y="2953"/>
                  </a:cubicBezTo>
                  <a:cubicBezTo>
                    <a:pt x="2278" y="2953"/>
                    <a:pt x="2953" y="2293"/>
                    <a:pt x="2953" y="1484"/>
                  </a:cubicBezTo>
                  <a:cubicBezTo>
                    <a:pt x="2953" y="660"/>
                    <a:pt x="2278" y="1"/>
                    <a:pt x="14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8" name="Google Shape;518;p47"/>
          <p:cNvSpPr/>
          <p:nvPr/>
        </p:nvSpPr>
        <p:spPr>
          <a:xfrm>
            <a:off x="6607578" y="960217"/>
            <a:ext cx="156568" cy="156487"/>
          </a:xfrm>
          <a:custGeom>
            <a:avLst/>
            <a:gdLst/>
            <a:ahLst/>
            <a:cxnLst/>
            <a:rect l="l" t="t" r="r" b="b"/>
            <a:pathLst>
              <a:path w="2953" h="2953" extrusionOk="0">
                <a:moveTo>
                  <a:pt x="1484" y="1"/>
                </a:moveTo>
                <a:cubicBezTo>
                  <a:pt x="660" y="1"/>
                  <a:pt x="1" y="660"/>
                  <a:pt x="1" y="1469"/>
                </a:cubicBezTo>
                <a:cubicBezTo>
                  <a:pt x="1" y="2293"/>
                  <a:pt x="660" y="2953"/>
                  <a:pt x="1484" y="2953"/>
                </a:cubicBezTo>
                <a:cubicBezTo>
                  <a:pt x="2294" y="2953"/>
                  <a:pt x="2953" y="2293"/>
                  <a:pt x="2953" y="1469"/>
                </a:cubicBezTo>
                <a:cubicBezTo>
                  <a:pt x="2953" y="660"/>
                  <a:pt x="2294" y="1"/>
                  <a:pt x="148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47"/>
          <p:cNvSpPr/>
          <p:nvPr/>
        </p:nvSpPr>
        <p:spPr>
          <a:xfrm>
            <a:off x="1236293" y="1036092"/>
            <a:ext cx="156568" cy="156540"/>
          </a:xfrm>
          <a:custGeom>
            <a:avLst/>
            <a:gdLst/>
            <a:ahLst/>
            <a:cxnLst/>
            <a:rect l="l" t="t" r="r" b="b"/>
            <a:pathLst>
              <a:path w="2953" h="2954" extrusionOk="0">
                <a:moveTo>
                  <a:pt x="1469" y="1"/>
                </a:moveTo>
                <a:cubicBezTo>
                  <a:pt x="659" y="1"/>
                  <a:pt x="0" y="660"/>
                  <a:pt x="0" y="1469"/>
                </a:cubicBezTo>
                <a:cubicBezTo>
                  <a:pt x="0" y="2294"/>
                  <a:pt x="659" y="2953"/>
                  <a:pt x="1469" y="2953"/>
                </a:cubicBezTo>
                <a:cubicBezTo>
                  <a:pt x="2293" y="2953"/>
                  <a:pt x="2952" y="2294"/>
                  <a:pt x="2952" y="1469"/>
                </a:cubicBezTo>
                <a:cubicBezTo>
                  <a:pt x="2952" y="660"/>
                  <a:pt x="2293" y="1"/>
                  <a:pt x="14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" name="Google Shape;520;p47"/>
          <p:cNvSpPr/>
          <p:nvPr/>
        </p:nvSpPr>
        <p:spPr>
          <a:xfrm>
            <a:off x="9577893" y="2155263"/>
            <a:ext cx="156621" cy="156487"/>
          </a:xfrm>
          <a:custGeom>
            <a:avLst/>
            <a:gdLst/>
            <a:ahLst/>
            <a:cxnLst/>
            <a:rect l="l" t="t" r="r" b="b"/>
            <a:pathLst>
              <a:path w="2954" h="2953" extrusionOk="0">
                <a:moveTo>
                  <a:pt x="1485" y="1"/>
                </a:moveTo>
                <a:cubicBezTo>
                  <a:pt x="660" y="1"/>
                  <a:pt x="1" y="660"/>
                  <a:pt x="1" y="1484"/>
                </a:cubicBezTo>
                <a:cubicBezTo>
                  <a:pt x="1" y="2293"/>
                  <a:pt x="660" y="2953"/>
                  <a:pt x="1485" y="2953"/>
                </a:cubicBezTo>
                <a:cubicBezTo>
                  <a:pt x="2294" y="2953"/>
                  <a:pt x="2953" y="2293"/>
                  <a:pt x="2953" y="1484"/>
                </a:cubicBezTo>
                <a:cubicBezTo>
                  <a:pt x="2953" y="660"/>
                  <a:pt x="2294" y="1"/>
                  <a:pt x="148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21" name="Google Shape;521;p47"/>
          <p:cNvGrpSpPr/>
          <p:nvPr/>
        </p:nvGrpSpPr>
        <p:grpSpPr>
          <a:xfrm>
            <a:off x="6764020" y="6332541"/>
            <a:ext cx="246401" cy="199355"/>
            <a:chOff x="-2474000" y="3617906"/>
            <a:chExt cx="246327" cy="199415"/>
          </a:xfrm>
        </p:grpSpPr>
        <p:sp>
          <p:nvSpPr>
            <p:cNvPr id="522" name="Google Shape;522;p47"/>
            <p:cNvSpPr/>
            <p:nvPr/>
          </p:nvSpPr>
          <p:spPr>
            <a:xfrm>
              <a:off x="-2384204" y="3660789"/>
              <a:ext cx="156531" cy="156531"/>
            </a:xfrm>
            <a:custGeom>
              <a:avLst/>
              <a:gdLst/>
              <a:ahLst/>
              <a:cxnLst/>
              <a:rect l="l" t="t" r="r" b="b"/>
              <a:pathLst>
                <a:path w="2953" h="2953" extrusionOk="0">
                  <a:moveTo>
                    <a:pt x="1484" y="0"/>
                  </a:moveTo>
                  <a:cubicBezTo>
                    <a:pt x="659" y="0"/>
                    <a:pt x="0" y="660"/>
                    <a:pt x="0" y="1484"/>
                  </a:cubicBezTo>
                  <a:cubicBezTo>
                    <a:pt x="0" y="2293"/>
                    <a:pt x="659" y="2953"/>
                    <a:pt x="1484" y="2953"/>
                  </a:cubicBezTo>
                  <a:cubicBezTo>
                    <a:pt x="2293" y="2953"/>
                    <a:pt x="2952" y="2293"/>
                    <a:pt x="2952" y="1484"/>
                  </a:cubicBezTo>
                  <a:cubicBezTo>
                    <a:pt x="2952" y="660"/>
                    <a:pt x="2293" y="0"/>
                    <a:pt x="14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47"/>
            <p:cNvSpPr/>
            <p:nvPr/>
          </p:nvSpPr>
          <p:spPr>
            <a:xfrm>
              <a:off x="-2474000" y="3617906"/>
              <a:ext cx="156531" cy="155736"/>
            </a:xfrm>
            <a:custGeom>
              <a:avLst/>
              <a:gdLst/>
              <a:ahLst/>
              <a:cxnLst/>
              <a:rect l="l" t="t" r="r" b="b"/>
              <a:pathLst>
                <a:path w="2953" h="2938" extrusionOk="0">
                  <a:moveTo>
                    <a:pt x="1469" y="0"/>
                  </a:moveTo>
                  <a:cubicBezTo>
                    <a:pt x="660" y="0"/>
                    <a:pt x="1" y="660"/>
                    <a:pt x="1" y="1469"/>
                  </a:cubicBezTo>
                  <a:cubicBezTo>
                    <a:pt x="1" y="2278"/>
                    <a:pt x="660" y="2938"/>
                    <a:pt x="1469" y="2938"/>
                  </a:cubicBezTo>
                  <a:cubicBezTo>
                    <a:pt x="2279" y="2938"/>
                    <a:pt x="2953" y="2278"/>
                    <a:pt x="2953" y="1469"/>
                  </a:cubicBezTo>
                  <a:cubicBezTo>
                    <a:pt x="2953" y="660"/>
                    <a:pt x="2279" y="0"/>
                    <a:pt x="14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4" name="Google Shape;524;p47"/>
          <p:cNvSpPr/>
          <p:nvPr/>
        </p:nvSpPr>
        <p:spPr>
          <a:xfrm>
            <a:off x="9577920" y="3702152"/>
            <a:ext cx="156568" cy="155692"/>
          </a:xfrm>
          <a:custGeom>
            <a:avLst/>
            <a:gdLst/>
            <a:ahLst/>
            <a:cxnLst/>
            <a:rect l="l" t="t" r="r" b="b"/>
            <a:pathLst>
              <a:path w="2953" h="2938" extrusionOk="0">
                <a:moveTo>
                  <a:pt x="1484" y="0"/>
                </a:moveTo>
                <a:cubicBezTo>
                  <a:pt x="660" y="0"/>
                  <a:pt x="0" y="660"/>
                  <a:pt x="0" y="1469"/>
                </a:cubicBezTo>
                <a:cubicBezTo>
                  <a:pt x="0" y="2278"/>
                  <a:pt x="660" y="2938"/>
                  <a:pt x="1484" y="2938"/>
                </a:cubicBezTo>
                <a:cubicBezTo>
                  <a:pt x="2293" y="2938"/>
                  <a:pt x="2953" y="2278"/>
                  <a:pt x="2953" y="1469"/>
                </a:cubicBezTo>
                <a:cubicBezTo>
                  <a:pt x="2953" y="660"/>
                  <a:pt x="2293" y="0"/>
                  <a:pt x="148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25" name="Google Shape;525;p47"/>
          <p:cNvGrpSpPr/>
          <p:nvPr/>
        </p:nvGrpSpPr>
        <p:grpSpPr>
          <a:xfrm rot="8100972">
            <a:off x="3291877" y="6332621"/>
            <a:ext cx="246271" cy="199413"/>
            <a:chOff x="-4956421" y="3617906"/>
            <a:chExt cx="246274" cy="199415"/>
          </a:xfrm>
        </p:grpSpPr>
        <p:sp>
          <p:nvSpPr>
            <p:cNvPr id="526" name="Google Shape;526;p47"/>
            <p:cNvSpPr/>
            <p:nvPr/>
          </p:nvSpPr>
          <p:spPr>
            <a:xfrm>
              <a:off x="-4866679" y="3660789"/>
              <a:ext cx="156531" cy="156531"/>
            </a:xfrm>
            <a:custGeom>
              <a:avLst/>
              <a:gdLst/>
              <a:ahLst/>
              <a:cxnLst/>
              <a:rect l="l" t="t" r="r" b="b"/>
              <a:pathLst>
                <a:path w="2953" h="2953" extrusionOk="0">
                  <a:moveTo>
                    <a:pt x="1484" y="0"/>
                  </a:moveTo>
                  <a:cubicBezTo>
                    <a:pt x="660" y="0"/>
                    <a:pt x="1" y="660"/>
                    <a:pt x="1" y="1484"/>
                  </a:cubicBezTo>
                  <a:cubicBezTo>
                    <a:pt x="1" y="2293"/>
                    <a:pt x="660" y="2953"/>
                    <a:pt x="1484" y="2953"/>
                  </a:cubicBezTo>
                  <a:cubicBezTo>
                    <a:pt x="2294" y="2953"/>
                    <a:pt x="2953" y="2293"/>
                    <a:pt x="2953" y="1484"/>
                  </a:cubicBezTo>
                  <a:cubicBezTo>
                    <a:pt x="2953" y="660"/>
                    <a:pt x="2294" y="0"/>
                    <a:pt x="1484" y="0"/>
                  </a:cubicBezTo>
                  <a:close/>
                </a:path>
              </a:pathLst>
            </a:custGeom>
            <a:solidFill>
              <a:srgbClr val="8D75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47"/>
            <p:cNvSpPr/>
            <p:nvPr/>
          </p:nvSpPr>
          <p:spPr>
            <a:xfrm>
              <a:off x="-4956421" y="3617906"/>
              <a:ext cx="155736" cy="155736"/>
            </a:xfrm>
            <a:custGeom>
              <a:avLst/>
              <a:gdLst/>
              <a:ahLst/>
              <a:cxnLst/>
              <a:rect l="l" t="t" r="r" b="b"/>
              <a:pathLst>
                <a:path w="2938" h="2938" extrusionOk="0">
                  <a:moveTo>
                    <a:pt x="1469" y="0"/>
                  </a:moveTo>
                  <a:cubicBezTo>
                    <a:pt x="660" y="0"/>
                    <a:pt x="0" y="660"/>
                    <a:pt x="0" y="1469"/>
                  </a:cubicBezTo>
                  <a:cubicBezTo>
                    <a:pt x="0" y="2278"/>
                    <a:pt x="660" y="2938"/>
                    <a:pt x="1469" y="2938"/>
                  </a:cubicBezTo>
                  <a:cubicBezTo>
                    <a:pt x="2278" y="2938"/>
                    <a:pt x="2938" y="2278"/>
                    <a:pt x="2938" y="1469"/>
                  </a:cubicBezTo>
                  <a:cubicBezTo>
                    <a:pt x="2938" y="660"/>
                    <a:pt x="2278" y="0"/>
                    <a:pt x="14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8" name="Google Shape;528;p47"/>
          <p:cNvGrpSpPr/>
          <p:nvPr/>
        </p:nvGrpSpPr>
        <p:grpSpPr>
          <a:xfrm rot="-1482742">
            <a:off x="-597933" y="5763304"/>
            <a:ext cx="3055118" cy="3082711"/>
            <a:chOff x="-3824434" y="2365159"/>
            <a:chExt cx="509243" cy="514014"/>
          </a:xfrm>
        </p:grpSpPr>
        <p:sp>
          <p:nvSpPr>
            <p:cNvPr id="529" name="Google Shape;529;p47"/>
            <p:cNvSpPr/>
            <p:nvPr/>
          </p:nvSpPr>
          <p:spPr>
            <a:xfrm>
              <a:off x="-3762467" y="2417584"/>
              <a:ext cx="408370" cy="413140"/>
            </a:xfrm>
            <a:custGeom>
              <a:avLst/>
              <a:gdLst/>
              <a:ahLst/>
              <a:cxnLst/>
              <a:rect l="l" t="t" r="r" b="b"/>
              <a:pathLst>
                <a:path w="7704" h="7794" extrusionOk="0">
                  <a:moveTo>
                    <a:pt x="4931" y="0"/>
                  </a:moveTo>
                  <a:lnTo>
                    <a:pt x="3537" y="2668"/>
                  </a:lnTo>
                  <a:lnTo>
                    <a:pt x="1379" y="1019"/>
                  </a:lnTo>
                  <a:lnTo>
                    <a:pt x="2458" y="3297"/>
                  </a:lnTo>
                  <a:lnTo>
                    <a:pt x="0" y="3357"/>
                  </a:lnTo>
                  <a:lnTo>
                    <a:pt x="2488" y="4391"/>
                  </a:lnTo>
                  <a:lnTo>
                    <a:pt x="420" y="5860"/>
                  </a:lnTo>
                  <a:lnTo>
                    <a:pt x="3357" y="5425"/>
                  </a:lnTo>
                  <a:lnTo>
                    <a:pt x="4301" y="7793"/>
                  </a:lnTo>
                  <a:lnTo>
                    <a:pt x="4706" y="5245"/>
                  </a:lnTo>
                  <a:lnTo>
                    <a:pt x="7703" y="5171"/>
                  </a:lnTo>
                  <a:lnTo>
                    <a:pt x="5845" y="3822"/>
                  </a:lnTo>
                  <a:lnTo>
                    <a:pt x="7343" y="2233"/>
                  </a:lnTo>
                  <a:lnTo>
                    <a:pt x="4961" y="2818"/>
                  </a:lnTo>
                  <a:lnTo>
                    <a:pt x="49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47"/>
            <p:cNvSpPr/>
            <p:nvPr/>
          </p:nvSpPr>
          <p:spPr>
            <a:xfrm>
              <a:off x="-3824434" y="2365159"/>
              <a:ext cx="509243" cy="514014"/>
            </a:xfrm>
            <a:custGeom>
              <a:avLst/>
              <a:gdLst/>
              <a:ahLst/>
              <a:cxnLst/>
              <a:rect l="l" t="t" r="r" b="b"/>
              <a:pathLst>
                <a:path w="9607" h="9697" extrusionOk="0">
                  <a:moveTo>
                    <a:pt x="5860" y="1993"/>
                  </a:moveTo>
                  <a:lnTo>
                    <a:pt x="5875" y="4121"/>
                  </a:lnTo>
                  <a:lnTo>
                    <a:pt x="7748" y="3657"/>
                  </a:lnTo>
                  <a:lnTo>
                    <a:pt x="6624" y="4841"/>
                  </a:lnTo>
                  <a:lnTo>
                    <a:pt x="8123" y="5920"/>
                  </a:lnTo>
                  <a:lnTo>
                    <a:pt x="5650" y="5980"/>
                  </a:lnTo>
                  <a:lnTo>
                    <a:pt x="5365" y="7838"/>
                  </a:lnTo>
                  <a:lnTo>
                    <a:pt x="4676" y="6145"/>
                  </a:lnTo>
                  <a:lnTo>
                    <a:pt x="2578" y="6459"/>
                  </a:lnTo>
                  <a:lnTo>
                    <a:pt x="2578" y="6459"/>
                  </a:lnTo>
                  <a:lnTo>
                    <a:pt x="4167" y="5335"/>
                  </a:lnTo>
                  <a:lnTo>
                    <a:pt x="2338" y="4571"/>
                  </a:lnTo>
                  <a:lnTo>
                    <a:pt x="4002" y="4526"/>
                  </a:lnTo>
                  <a:lnTo>
                    <a:pt x="3207" y="2818"/>
                  </a:lnTo>
                  <a:lnTo>
                    <a:pt x="3207" y="2818"/>
                  </a:lnTo>
                  <a:lnTo>
                    <a:pt x="4781" y="4031"/>
                  </a:lnTo>
                  <a:lnTo>
                    <a:pt x="5860" y="1993"/>
                  </a:lnTo>
                  <a:close/>
                  <a:moveTo>
                    <a:pt x="6340" y="0"/>
                  </a:moveTo>
                  <a:lnTo>
                    <a:pt x="4616" y="3282"/>
                  </a:lnTo>
                  <a:lnTo>
                    <a:pt x="1889" y="1184"/>
                  </a:lnTo>
                  <a:lnTo>
                    <a:pt x="3237" y="4046"/>
                  </a:lnTo>
                  <a:lnTo>
                    <a:pt x="0" y="4121"/>
                  </a:lnTo>
                  <a:lnTo>
                    <a:pt x="3162" y="5440"/>
                  </a:lnTo>
                  <a:lnTo>
                    <a:pt x="615" y="7253"/>
                  </a:lnTo>
                  <a:lnTo>
                    <a:pt x="4376" y="6684"/>
                  </a:lnTo>
                  <a:lnTo>
                    <a:pt x="5575" y="9696"/>
                  </a:lnTo>
                  <a:lnTo>
                    <a:pt x="6085" y="6474"/>
                  </a:lnTo>
                  <a:lnTo>
                    <a:pt x="9606" y="6384"/>
                  </a:lnTo>
                  <a:lnTo>
                    <a:pt x="7389" y="4766"/>
                  </a:lnTo>
                  <a:lnTo>
                    <a:pt x="9262" y="2773"/>
                  </a:lnTo>
                  <a:lnTo>
                    <a:pt x="6369" y="3477"/>
                  </a:lnTo>
                  <a:lnTo>
                    <a:pt x="634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1" name="Google Shape;531;p47"/>
          <p:cNvGrpSpPr/>
          <p:nvPr/>
        </p:nvGrpSpPr>
        <p:grpSpPr>
          <a:xfrm>
            <a:off x="7263328" y="906142"/>
            <a:ext cx="2453307" cy="3896666"/>
            <a:chOff x="7358750" y="3340442"/>
            <a:chExt cx="887625" cy="1410558"/>
          </a:xfrm>
        </p:grpSpPr>
        <p:sp>
          <p:nvSpPr>
            <p:cNvPr id="532" name="Google Shape;532;p47"/>
            <p:cNvSpPr/>
            <p:nvPr/>
          </p:nvSpPr>
          <p:spPr>
            <a:xfrm>
              <a:off x="7503300" y="3340442"/>
              <a:ext cx="277729" cy="695788"/>
            </a:xfrm>
            <a:custGeom>
              <a:avLst/>
              <a:gdLst/>
              <a:ahLst/>
              <a:cxnLst/>
              <a:rect l="l" t="t" r="r" b="b"/>
              <a:pathLst>
                <a:path w="8908" h="22317" extrusionOk="0">
                  <a:moveTo>
                    <a:pt x="5457" y="6680"/>
                  </a:moveTo>
                  <a:cubicBezTo>
                    <a:pt x="6270" y="6680"/>
                    <a:pt x="7123" y="7070"/>
                    <a:pt x="7239" y="7740"/>
                  </a:cubicBezTo>
                  <a:cubicBezTo>
                    <a:pt x="7406" y="8473"/>
                    <a:pt x="6639" y="9207"/>
                    <a:pt x="5805" y="9407"/>
                  </a:cubicBezTo>
                  <a:cubicBezTo>
                    <a:pt x="5572" y="9474"/>
                    <a:pt x="5338" y="9508"/>
                    <a:pt x="5105" y="9508"/>
                  </a:cubicBezTo>
                  <a:cubicBezTo>
                    <a:pt x="4070" y="9474"/>
                    <a:pt x="3103" y="9007"/>
                    <a:pt x="2403" y="8240"/>
                  </a:cubicBezTo>
                  <a:cubicBezTo>
                    <a:pt x="3070" y="7406"/>
                    <a:pt x="4037" y="6872"/>
                    <a:pt x="5105" y="6706"/>
                  </a:cubicBezTo>
                  <a:cubicBezTo>
                    <a:pt x="5219" y="6688"/>
                    <a:pt x="5338" y="6680"/>
                    <a:pt x="5457" y="6680"/>
                  </a:cubicBezTo>
                  <a:close/>
                  <a:moveTo>
                    <a:pt x="6098" y="12531"/>
                  </a:moveTo>
                  <a:cubicBezTo>
                    <a:pt x="6733" y="12531"/>
                    <a:pt x="7405" y="12749"/>
                    <a:pt x="7640" y="13277"/>
                  </a:cubicBezTo>
                  <a:cubicBezTo>
                    <a:pt x="7840" y="13777"/>
                    <a:pt x="7673" y="14378"/>
                    <a:pt x="7239" y="14711"/>
                  </a:cubicBezTo>
                  <a:cubicBezTo>
                    <a:pt x="6811" y="15048"/>
                    <a:pt x="6299" y="15216"/>
                    <a:pt x="5754" y="15216"/>
                  </a:cubicBezTo>
                  <a:cubicBezTo>
                    <a:pt x="5705" y="15216"/>
                    <a:pt x="5655" y="15214"/>
                    <a:pt x="5605" y="15212"/>
                  </a:cubicBezTo>
                  <a:lnTo>
                    <a:pt x="5471" y="15212"/>
                  </a:lnTo>
                  <a:cubicBezTo>
                    <a:pt x="4504" y="15178"/>
                    <a:pt x="3570" y="14778"/>
                    <a:pt x="2836" y="14111"/>
                  </a:cubicBezTo>
                  <a:cubicBezTo>
                    <a:pt x="3603" y="13210"/>
                    <a:pt x="4671" y="12676"/>
                    <a:pt x="5838" y="12543"/>
                  </a:cubicBezTo>
                  <a:cubicBezTo>
                    <a:pt x="5923" y="12535"/>
                    <a:pt x="6010" y="12531"/>
                    <a:pt x="6098" y="12531"/>
                  </a:cubicBezTo>
                  <a:close/>
                  <a:moveTo>
                    <a:pt x="5438" y="1"/>
                  </a:moveTo>
                  <a:cubicBezTo>
                    <a:pt x="3670" y="401"/>
                    <a:pt x="2136" y="1535"/>
                    <a:pt x="1235" y="3070"/>
                  </a:cubicBezTo>
                  <a:cubicBezTo>
                    <a:pt x="334" y="4671"/>
                    <a:pt x="334" y="6639"/>
                    <a:pt x="1235" y="8240"/>
                  </a:cubicBezTo>
                  <a:cubicBezTo>
                    <a:pt x="1" y="10075"/>
                    <a:pt x="168" y="12510"/>
                    <a:pt x="1602" y="14178"/>
                  </a:cubicBezTo>
                  <a:cubicBezTo>
                    <a:pt x="1135" y="14911"/>
                    <a:pt x="835" y="15745"/>
                    <a:pt x="768" y="16579"/>
                  </a:cubicBezTo>
                  <a:cubicBezTo>
                    <a:pt x="635" y="19248"/>
                    <a:pt x="2336" y="21616"/>
                    <a:pt x="4904" y="22317"/>
                  </a:cubicBezTo>
                  <a:lnTo>
                    <a:pt x="5138" y="21383"/>
                  </a:lnTo>
                  <a:cubicBezTo>
                    <a:pt x="3036" y="20816"/>
                    <a:pt x="1602" y="18848"/>
                    <a:pt x="1735" y="16679"/>
                  </a:cubicBezTo>
                  <a:cubicBezTo>
                    <a:pt x="1769" y="16046"/>
                    <a:pt x="1969" y="15445"/>
                    <a:pt x="2269" y="14878"/>
                  </a:cubicBezTo>
                  <a:cubicBezTo>
                    <a:pt x="3170" y="15679"/>
                    <a:pt x="4271" y="16112"/>
                    <a:pt x="5471" y="16179"/>
                  </a:cubicBezTo>
                  <a:cubicBezTo>
                    <a:pt x="5559" y="16186"/>
                    <a:pt x="5647" y="16189"/>
                    <a:pt x="5734" y="16189"/>
                  </a:cubicBezTo>
                  <a:cubicBezTo>
                    <a:pt x="6512" y="16189"/>
                    <a:pt x="7273" y="15925"/>
                    <a:pt x="7873" y="15445"/>
                  </a:cubicBezTo>
                  <a:cubicBezTo>
                    <a:pt x="8640" y="14811"/>
                    <a:pt x="8907" y="13744"/>
                    <a:pt x="8540" y="12843"/>
                  </a:cubicBezTo>
                  <a:cubicBezTo>
                    <a:pt x="8053" y="11899"/>
                    <a:pt x="6927" y="11567"/>
                    <a:pt x="5998" y="11567"/>
                  </a:cubicBezTo>
                  <a:cubicBezTo>
                    <a:pt x="5909" y="11567"/>
                    <a:pt x="5823" y="11570"/>
                    <a:pt x="5738" y="11576"/>
                  </a:cubicBezTo>
                  <a:cubicBezTo>
                    <a:pt x="4371" y="11742"/>
                    <a:pt x="3103" y="12376"/>
                    <a:pt x="2202" y="13410"/>
                  </a:cubicBezTo>
                  <a:cubicBezTo>
                    <a:pt x="1702" y="12743"/>
                    <a:pt x="1402" y="11976"/>
                    <a:pt x="1369" y="11142"/>
                  </a:cubicBezTo>
                  <a:cubicBezTo>
                    <a:pt x="1335" y="10408"/>
                    <a:pt x="1502" y="9708"/>
                    <a:pt x="1869" y="9041"/>
                  </a:cubicBezTo>
                  <a:cubicBezTo>
                    <a:pt x="2717" y="9942"/>
                    <a:pt x="3882" y="10443"/>
                    <a:pt x="5095" y="10443"/>
                  </a:cubicBezTo>
                  <a:cubicBezTo>
                    <a:pt x="5408" y="10443"/>
                    <a:pt x="5724" y="10410"/>
                    <a:pt x="6039" y="10341"/>
                  </a:cubicBezTo>
                  <a:cubicBezTo>
                    <a:pt x="7306" y="10041"/>
                    <a:pt x="8507" y="8874"/>
                    <a:pt x="8207" y="7539"/>
                  </a:cubicBezTo>
                  <a:cubicBezTo>
                    <a:pt x="7968" y="6345"/>
                    <a:pt x="6687" y="5712"/>
                    <a:pt x="5440" y="5712"/>
                  </a:cubicBezTo>
                  <a:cubicBezTo>
                    <a:pt x="5293" y="5712"/>
                    <a:pt x="5148" y="5721"/>
                    <a:pt x="5004" y="5738"/>
                  </a:cubicBezTo>
                  <a:cubicBezTo>
                    <a:pt x="3804" y="5905"/>
                    <a:pt x="2703" y="6472"/>
                    <a:pt x="1869" y="7373"/>
                  </a:cubicBezTo>
                  <a:cubicBezTo>
                    <a:pt x="1335" y="6138"/>
                    <a:pt x="1402" y="4737"/>
                    <a:pt x="2069" y="3537"/>
                  </a:cubicBezTo>
                  <a:cubicBezTo>
                    <a:pt x="2836" y="2236"/>
                    <a:pt x="4137" y="1268"/>
                    <a:pt x="5638" y="935"/>
                  </a:cubicBezTo>
                  <a:lnTo>
                    <a:pt x="54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47"/>
            <p:cNvSpPr/>
            <p:nvPr/>
          </p:nvSpPr>
          <p:spPr>
            <a:xfrm>
              <a:off x="7660925" y="4012825"/>
              <a:ext cx="224350" cy="228525"/>
            </a:xfrm>
            <a:custGeom>
              <a:avLst/>
              <a:gdLst/>
              <a:ahLst/>
              <a:cxnLst/>
              <a:rect l="l" t="t" r="r" b="b"/>
              <a:pathLst>
                <a:path w="8974" h="9141" extrusionOk="0">
                  <a:moveTo>
                    <a:pt x="8973" y="1"/>
                  </a:moveTo>
                  <a:cubicBezTo>
                    <a:pt x="0" y="2536"/>
                    <a:pt x="567" y="9141"/>
                    <a:pt x="567" y="9141"/>
                  </a:cubicBezTo>
                  <a:cubicBezTo>
                    <a:pt x="8973" y="8774"/>
                    <a:pt x="8973" y="1"/>
                    <a:pt x="89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47"/>
            <p:cNvSpPr/>
            <p:nvPr/>
          </p:nvSpPr>
          <p:spPr>
            <a:xfrm>
              <a:off x="7688600" y="4032625"/>
              <a:ext cx="177350" cy="195375"/>
            </a:xfrm>
            <a:custGeom>
              <a:avLst/>
              <a:gdLst/>
              <a:ahLst/>
              <a:cxnLst/>
              <a:rect l="l" t="t" r="r" b="b"/>
              <a:pathLst>
                <a:path w="7094" h="7815" extrusionOk="0">
                  <a:moveTo>
                    <a:pt x="7020" y="0"/>
                  </a:moveTo>
                  <a:cubicBezTo>
                    <a:pt x="7013" y="0"/>
                    <a:pt x="7005" y="3"/>
                    <a:pt x="6999" y="9"/>
                  </a:cubicBezTo>
                  <a:cubicBezTo>
                    <a:pt x="2729" y="3078"/>
                    <a:pt x="61" y="7648"/>
                    <a:pt x="28" y="7715"/>
                  </a:cubicBezTo>
                  <a:cubicBezTo>
                    <a:pt x="1" y="7742"/>
                    <a:pt x="17" y="7791"/>
                    <a:pt x="60" y="7791"/>
                  </a:cubicBezTo>
                  <a:cubicBezTo>
                    <a:pt x="70" y="7791"/>
                    <a:pt x="82" y="7788"/>
                    <a:pt x="94" y="7781"/>
                  </a:cubicBezTo>
                  <a:lnTo>
                    <a:pt x="94" y="7815"/>
                  </a:lnTo>
                  <a:cubicBezTo>
                    <a:pt x="128" y="7781"/>
                    <a:pt x="128" y="7781"/>
                    <a:pt x="128" y="7781"/>
                  </a:cubicBezTo>
                  <a:cubicBezTo>
                    <a:pt x="161" y="7715"/>
                    <a:pt x="2830" y="3145"/>
                    <a:pt x="7066" y="109"/>
                  </a:cubicBezTo>
                  <a:cubicBezTo>
                    <a:pt x="7093" y="55"/>
                    <a:pt x="7054" y="0"/>
                    <a:pt x="702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47"/>
            <p:cNvSpPr/>
            <p:nvPr/>
          </p:nvSpPr>
          <p:spPr>
            <a:xfrm>
              <a:off x="7405750" y="4098575"/>
              <a:ext cx="277725" cy="156050"/>
            </a:xfrm>
            <a:custGeom>
              <a:avLst/>
              <a:gdLst/>
              <a:ahLst/>
              <a:cxnLst/>
              <a:rect l="l" t="t" r="r" b="b"/>
              <a:pathLst>
                <a:path w="11109" h="6242" extrusionOk="0">
                  <a:moveTo>
                    <a:pt x="2824" y="1"/>
                  </a:moveTo>
                  <a:cubicBezTo>
                    <a:pt x="1193" y="1"/>
                    <a:pt x="0" y="340"/>
                    <a:pt x="0" y="340"/>
                  </a:cubicBezTo>
                  <a:cubicBezTo>
                    <a:pt x="3071" y="5312"/>
                    <a:pt x="6640" y="6241"/>
                    <a:pt x="8886" y="6241"/>
                  </a:cubicBezTo>
                  <a:cubicBezTo>
                    <a:pt x="10226" y="6241"/>
                    <a:pt x="11096" y="5911"/>
                    <a:pt x="11108" y="5911"/>
                  </a:cubicBezTo>
                  <a:cubicBezTo>
                    <a:pt x="9443" y="936"/>
                    <a:pt x="5530" y="1"/>
                    <a:pt x="28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47"/>
            <p:cNvSpPr/>
            <p:nvPr/>
          </p:nvSpPr>
          <p:spPr>
            <a:xfrm>
              <a:off x="7425750" y="4109575"/>
              <a:ext cx="231025" cy="117050"/>
            </a:xfrm>
            <a:custGeom>
              <a:avLst/>
              <a:gdLst/>
              <a:ahLst/>
              <a:cxnLst/>
              <a:rect l="l" t="t" r="r" b="b"/>
              <a:pathLst>
                <a:path w="9241" h="4682" extrusionOk="0">
                  <a:moveTo>
                    <a:pt x="67" y="0"/>
                  </a:moveTo>
                  <a:cubicBezTo>
                    <a:pt x="1" y="33"/>
                    <a:pt x="1" y="134"/>
                    <a:pt x="67" y="134"/>
                  </a:cubicBezTo>
                  <a:cubicBezTo>
                    <a:pt x="2136" y="367"/>
                    <a:pt x="5405" y="1301"/>
                    <a:pt x="8940" y="4503"/>
                  </a:cubicBezTo>
                  <a:cubicBezTo>
                    <a:pt x="9096" y="4633"/>
                    <a:pt x="9150" y="4682"/>
                    <a:pt x="9183" y="4682"/>
                  </a:cubicBezTo>
                  <a:cubicBezTo>
                    <a:pt x="9192" y="4682"/>
                    <a:pt x="9200" y="4678"/>
                    <a:pt x="9207" y="4670"/>
                  </a:cubicBezTo>
                  <a:cubicBezTo>
                    <a:pt x="9241" y="4670"/>
                    <a:pt x="9241" y="4570"/>
                    <a:pt x="9207" y="4570"/>
                  </a:cubicBezTo>
                  <a:lnTo>
                    <a:pt x="9007" y="4403"/>
                  </a:lnTo>
                  <a:cubicBezTo>
                    <a:pt x="5438" y="1201"/>
                    <a:pt x="2169" y="234"/>
                    <a:pt x="6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47"/>
            <p:cNvSpPr/>
            <p:nvPr/>
          </p:nvSpPr>
          <p:spPr>
            <a:xfrm>
              <a:off x="7469950" y="4109575"/>
              <a:ext cx="32550" cy="1675"/>
            </a:xfrm>
            <a:custGeom>
              <a:avLst/>
              <a:gdLst/>
              <a:ahLst/>
              <a:cxnLst/>
              <a:rect l="l" t="t" r="r" b="b"/>
              <a:pathLst>
                <a:path w="1302" h="67" fill="none" extrusionOk="0">
                  <a:moveTo>
                    <a:pt x="1302" y="67"/>
                  </a:moveTo>
                  <a:cubicBezTo>
                    <a:pt x="868" y="33"/>
                    <a:pt x="434" y="0"/>
                    <a:pt x="1" y="0"/>
                  </a:cubicBezTo>
                </a:path>
              </a:pathLst>
            </a:custGeom>
            <a:noFill/>
            <a:ln w="11675" cap="rnd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47"/>
            <p:cNvSpPr/>
            <p:nvPr/>
          </p:nvSpPr>
          <p:spPr>
            <a:xfrm>
              <a:off x="7525000" y="4115400"/>
              <a:ext cx="96750" cy="53400"/>
            </a:xfrm>
            <a:custGeom>
              <a:avLst/>
              <a:gdLst/>
              <a:ahLst/>
              <a:cxnLst/>
              <a:rect l="l" t="t" r="r" b="b"/>
              <a:pathLst>
                <a:path w="3870" h="2136" fill="none" extrusionOk="0">
                  <a:moveTo>
                    <a:pt x="3870" y="2135"/>
                  </a:moveTo>
                  <a:cubicBezTo>
                    <a:pt x="3870" y="2135"/>
                    <a:pt x="2735" y="568"/>
                    <a:pt x="0" y="1"/>
                  </a:cubicBezTo>
                </a:path>
              </a:pathLst>
            </a:custGeom>
            <a:noFill/>
            <a:ln w="11675" cap="rnd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47"/>
            <p:cNvSpPr/>
            <p:nvPr/>
          </p:nvSpPr>
          <p:spPr>
            <a:xfrm>
              <a:off x="7358750" y="4119875"/>
              <a:ext cx="887625" cy="631125"/>
            </a:xfrm>
            <a:custGeom>
              <a:avLst/>
              <a:gdLst/>
              <a:ahLst/>
              <a:cxnLst/>
              <a:rect l="l" t="t" r="r" b="b"/>
              <a:pathLst>
                <a:path w="35505" h="25245" extrusionOk="0">
                  <a:moveTo>
                    <a:pt x="22152" y="0"/>
                  </a:moveTo>
                  <a:cubicBezTo>
                    <a:pt x="16954" y="0"/>
                    <a:pt x="12454" y="4725"/>
                    <a:pt x="12454" y="4725"/>
                  </a:cubicBezTo>
                  <a:cubicBezTo>
                    <a:pt x="12454" y="4725"/>
                    <a:pt x="12346" y="4720"/>
                    <a:pt x="12153" y="4720"/>
                  </a:cubicBezTo>
                  <a:cubicBezTo>
                    <a:pt x="10244" y="4720"/>
                    <a:pt x="0" y="5188"/>
                    <a:pt x="2514" y="15333"/>
                  </a:cubicBezTo>
                  <a:cubicBezTo>
                    <a:pt x="4621" y="23875"/>
                    <a:pt x="13347" y="25245"/>
                    <a:pt x="18727" y="25245"/>
                  </a:cubicBezTo>
                  <a:cubicBezTo>
                    <a:pt x="21267" y="25245"/>
                    <a:pt x="23062" y="24940"/>
                    <a:pt x="23062" y="24940"/>
                  </a:cubicBezTo>
                  <a:cubicBezTo>
                    <a:pt x="28966" y="17868"/>
                    <a:pt x="35504" y="9795"/>
                    <a:pt x="28299" y="2690"/>
                  </a:cubicBezTo>
                  <a:cubicBezTo>
                    <a:pt x="26293" y="712"/>
                    <a:pt x="24170" y="0"/>
                    <a:pt x="221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47"/>
            <p:cNvSpPr/>
            <p:nvPr/>
          </p:nvSpPr>
          <p:spPr>
            <a:xfrm>
              <a:off x="7597550" y="4238000"/>
              <a:ext cx="107600" cy="276050"/>
            </a:xfrm>
            <a:custGeom>
              <a:avLst/>
              <a:gdLst/>
              <a:ahLst/>
              <a:cxnLst/>
              <a:rect l="l" t="t" r="r" b="b"/>
              <a:pathLst>
                <a:path w="4304" h="11042" fill="none" extrusionOk="0">
                  <a:moveTo>
                    <a:pt x="2902" y="0"/>
                  </a:moveTo>
                  <a:cubicBezTo>
                    <a:pt x="2902" y="0"/>
                    <a:pt x="0" y="3703"/>
                    <a:pt x="4303" y="11041"/>
                  </a:cubicBezTo>
                </a:path>
              </a:pathLst>
            </a:custGeom>
            <a:noFill/>
            <a:ln w="190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47"/>
            <p:cNvSpPr/>
            <p:nvPr/>
          </p:nvSpPr>
          <p:spPr>
            <a:xfrm>
              <a:off x="7931950" y="4247425"/>
              <a:ext cx="94725" cy="74200"/>
            </a:xfrm>
            <a:custGeom>
              <a:avLst/>
              <a:gdLst/>
              <a:ahLst/>
              <a:cxnLst/>
              <a:rect l="l" t="t" r="r" b="b"/>
              <a:pathLst>
                <a:path w="3789" h="2968" extrusionOk="0">
                  <a:moveTo>
                    <a:pt x="1837" y="1"/>
                  </a:moveTo>
                  <a:cubicBezTo>
                    <a:pt x="1607" y="1"/>
                    <a:pt x="1379" y="51"/>
                    <a:pt x="1168" y="157"/>
                  </a:cubicBezTo>
                  <a:cubicBezTo>
                    <a:pt x="301" y="590"/>
                    <a:pt x="0" y="1791"/>
                    <a:pt x="534" y="2859"/>
                  </a:cubicBezTo>
                  <a:cubicBezTo>
                    <a:pt x="561" y="2913"/>
                    <a:pt x="633" y="2968"/>
                    <a:pt x="713" y="2968"/>
                  </a:cubicBezTo>
                  <a:cubicBezTo>
                    <a:pt x="731" y="2968"/>
                    <a:pt x="749" y="2965"/>
                    <a:pt x="768" y="2959"/>
                  </a:cubicBezTo>
                  <a:lnTo>
                    <a:pt x="801" y="2959"/>
                  </a:lnTo>
                  <a:cubicBezTo>
                    <a:pt x="901" y="2892"/>
                    <a:pt x="934" y="2759"/>
                    <a:pt x="901" y="2692"/>
                  </a:cubicBezTo>
                  <a:cubicBezTo>
                    <a:pt x="467" y="1825"/>
                    <a:pt x="668" y="824"/>
                    <a:pt x="1335" y="524"/>
                  </a:cubicBezTo>
                  <a:cubicBezTo>
                    <a:pt x="1488" y="447"/>
                    <a:pt x="1654" y="411"/>
                    <a:pt x="1824" y="411"/>
                  </a:cubicBezTo>
                  <a:cubicBezTo>
                    <a:pt x="2392" y="411"/>
                    <a:pt x="3002" y="816"/>
                    <a:pt x="3336" y="1458"/>
                  </a:cubicBezTo>
                  <a:cubicBezTo>
                    <a:pt x="3372" y="1553"/>
                    <a:pt x="3446" y="1593"/>
                    <a:pt x="3520" y="1593"/>
                  </a:cubicBezTo>
                  <a:cubicBezTo>
                    <a:pt x="3654" y="1593"/>
                    <a:pt x="3789" y="1463"/>
                    <a:pt x="3703" y="1291"/>
                  </a:cubicBezTo>
                  <a:cubicBezTo>
                    <a:pt x="3300" y="484"/>
                    <a:pt x="2553" y="1"/>
                    <a:pt x="18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47"/>
            <p:cNvSpPr/>
            <p:nvPr/>
          </p:nvSpPr>
          <p:spPr>
            <a:xfrm>
              <a:off x="7719300" y="4284725"/>
              <a:ext cx="129275" cy="117475"/>
            </a:xfrm>
            <a:custGeom>
              <a:avLst/>
              <a:gdLst/>
              <a:ahLst/>
              <a:cxnLst/>
              <a:rect l="l" t="t" r="r" b="b"/>
              <a:pathLst>
                <a:path w="5171" h="4699" extrusionOk="0">
                  <a:moveTo>
                    <a:pt x="2589" y="1"/>
                  </a:moveTo>
                  <a:cubicBezTo>
                    <a:pt x="2406" y="1"/>
                    <a:pt x="2221" y="22"/>
                    <a:pt x="2035" y="66"/>
                  </a:cubicBezTo>
                  <a:cubicBezTo>
                    <a:pt x="768" y="366"/>
                    <a:pt x="0" y="1634"/>
                    <a:pt x="301" y="2901"/>
                  </a:cubicBezTo>
                  <a:cubicBezTo>
                    <a:pt x="558" y="3960"/>
                    <a:pt x="1527" y="4699"/>
                    <a:pt x="2597" y="4699"/>
                  </a:cubicBezTo>
                  <a:cubicBezTo>
                    <a:pt x="2775" y="4699"/>
                    <a:pt x="2955" y="4679"/>
                    <a:pt x="3136" y="4636"/>
                  </a:cubicBezTo>
                  <a:cubicBezTo>
                    <a:pt x="4404" y="4336"/>
                    <a:pt x="5171" y="3068"/>
                    <a:pt x="4871" y="1800"/>
                  </a:cubicBezTo>
                  <a:cubicBezTo>
                    <a:pt x="4614" y="718"/>
                    <a:pt x="3653" y="1"/>
                    <a:pt x="25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47"/>
            <p:cNvSpPr/>
            <p:nvPr/>
          </p:nvSpPr>
          <p:spPr>
            <a:xfrm>
              <a:off x="7733450" y="4304925"/>
              <a:ext cx="101700" cy="75500"/>
            </a:xfrm>
            <a:custGeom>
              <a:avLst/>
              <a:gdLst/>
              <a:ahLst/>
              <a:cxnLst/>
              <a:rect l="l" t="t" r="r" b="b"/>
              <a:pathLst>
                <a:path w="4068" h="3020" extrusionOk="0">
                  <a:moveTo>
                    <a:pt x="2040" y="1"/>
                  </a:moveTo>
                  <a:cubicBezTo>
                    <a:pt x="778" y="1"/>
                    <a:pt x="0" y="1538"/>
                    <a:pt x="902" y="2560"/>
                  </a:cubicBezTo>
                  <a:cubicBezTo>
                    <a:pt x="1102" y="2760"/>
                    <a:pt x="1336" y="2927"/>
                    <a:pt x="1603" y="2961"/>
                  </a:cubicBezTo>
                  <a:cubicBezTo>
                    <a:pt x="1750" y="3001"/>
                    <a:pt x="1893" y="3019"/>
                    <a:pt x="2031" y="3019"/>
                  </a:cubicBezTo>
                  <a:cubicBezTo>
                    <a:pt x="3269" y="3019"/>
                    <a:pt x="4068" y="1509"/>
                    <a:pt x="3137" y="459"/>
                  </a:cubicBezTo>
                  <a:cubicBezTo>
                    <a:pt x="2970" y="259"/>
                    <a:pt x="2737" y="125"/>
                    <a:pt x="2470" y="58"/>
                  </a:cubicBezTo>
                  <a:cubicBezTo>
                    <a:pt x="2322" y="19"/>
                    <a:pt x="2178" y="1"/>
                    <a:pt x="20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47"/>
            <p:cNvSpPr/>
            <p:nvPr/>
          </p:nvSpPr>
          <p:spPr>
            <a:xfrm>
              <a:off x="7846900" y="4324600"/>
              <a:ext cx="95925" cy="55500"/>
            </a:xfrm>
            <a:custGeom>
              <a:avLst/>
              <a:gdLst/>
              <a:ahLst/>
              <a:cxnLst/>
              <a:rect l="l" t="t" r="r" b="b"/>
              <a:pathLst>
                <a:path w="3837" h="2220" extrusionOk="0">
                  <a:moveTo>
                    <a:pt x="3221" y="1"/>
                  </a:moveTo>
                  <a:cubicBezTo>
                    <a:pt x="3070" y="1"/>
                    <a:pt x="2922" y="68"/>
                    <a:pt x="2835" y="205"/>
                  </a:cubicBezTo>
                  <a:cubicBezTo>
                    <a:pt x="2457" y="660"/>
                    <a:pt x="1887" y="923"/>
                    <a:pt x="1300" y="923"/>
                  </a:cubicBezTo>
                  <a:cubicBezTo>
                    <a:pt x="1111" y="923"/>
                    <a:pt x="920" y="896"/>
                    <a:pt x="734" y="839"/>
                  </a:cubicBezTo>
                  <a:cubicBezTo>
                    <a:pt x="691" y="831"/>
                    <a:pt x="648" y="826"/>
                    <a:pt x="607" y="826"/>
                  </a:cubicBezTo>
                  <a:cubicBezTo>
                    <a:pt x="327" y="826"/>
                    <a:pt x="96" y="1016"/>
                    <a:pt x="67" y="1306"/>
                  </a:cubicBezTo>
                  <a:cubicBezTo>
                    <a:pt x="0" y="1640"/>
                    <a:pt x="167" y="1973"/>
                    <a:pt x="467" y="2107"/>
                  </a:cubicBezTo>
                  <a:cubicBezTo>
                    <a:pt x="767" y="2182"/>
                    <a:pt x="1067" y="2219"/>
                    <a:pt x="1382" y="2219"/>
                  </a:cubicBezTo>
                  <a:cubicBezTo>
                    <a:pt x="1487" y="2219"/>
                    <a:pt x="1593" y="2215"/>
                    <a:pt x="1701" y="2207"/>
                  </a:cubicBezTo>
                  <a:cubicBezTo>
                    <a:pt x="2468" y="2140"/>
                    <a:pt x="3169" y="1740"/>
                    <a:pt x="3669" y="1073"/>
                  </a:cubicBezTo>
                  <a:cubicBezTo>
                    <a:pt x="3836" y="806"/>
                    <a:pt x="3836" y="439"/>
                    <a:pt x="3603" y="172"/>
                  </a:cubicBezTo>
                  <a:cubicBezTo>
                    <a:pt x="3506" y="59"/>
                    <a:pt x="3362" y="1"/>
                    <a:pt x="3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47"/>
            <p:cNvSpPr/>
            <p:nvPr/>
          </p:nvSpPr>
          <p:spPr>
            <a:xfrm>
              <a:off x="7847725" y="4328900"/>
              <a:ext cx="91750" cy="38050"/>
            </a:xfrm>
            <a:custGeom>
              <a:avLst/>
              <a:gdLst/>
              <a:ahLst/>
              <a:cxnLst/>
              <a:rect l="l" t="t" r="r" b="b"/>
              <a:pathLst>
                <a:path w="3670" h="1522" extrusionOk="0">
                  <a:moveTo>
                    <a:pt x="3536" y="0"/>
                  </a:moveTo>
                  <a:cubicBezTo>
                    <a:pt x="2771" y="1125"/>
                    <a:pt x="1627" y="1339"/>
                    <a:pt x="841" y="1339"/>
                  </a:cubicBezTo>
                  <a:cubicBezTo>
                    <a:pt x="461" y="1339"/>
                    <a:pt x="164" y="1289"/>
                    <a:pt x="34" y="1268"/>
                  </a:cubicBezTo>
                  <a:cubicBezTo>
                    <a:pt x="0" y="1301"/>
                    <a:pt x="0" y="1368"/>
                    <a:pt x="34" y="1434"/>
                  </a:cubicBezTo>
                  <a:cubicBezTo>
                    <a:pt x="288" y="1498"/>
                    <a:pt x="555" y="1521"/>
                    <a:pt x="818" y="1521"/>
                  </a:cubicBezTo>
                  <a:cubicBezTo>
                    <a:pt x="970" y="1521"/>
                    <a:pt x="1121" y="1513"/>
                    <a:pt x="1268" y="1501"/>
                  </a:cubicBezTo>
                  <a:cubicBezTo>
                    <a:pt x="2235" y="1434"/>
                    <a:pt x="3103" y="934"/>
                    <a:pt x="3670" y="133"/>
                  </a:cubicBezTo>
                  <a:cubicBezTo>
                    <a:pt x="3636" y="67"/>
                    <a:pt x="3603" y="33"/>
                    <a:pt x="35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47"/>
            <p:cNvSpPr/>
            <p:nvPr/>
          </p:nvSpPr>
          <p:spPr>
            <a:xfrm>
              <a:off x="7995550" y="4238350"/>
              <a:ext cx="29925" cy="27275"/>
            </a:xfrm>
            <a:custGeom>
              <a:avLst/>
              <a:gdLst/>
              <a:ahLst/>
              <a:cxnLst/>
              <a:rect l="l" t="t" r="r" b="b"/>
              <a:pathLst>
                <a:path w="1197" h="1091" extrusionOk="0">
                  <a:moveTo>
                    <a:pt x="913" y="0"/>
                  </a:moveTo>
                  <a:cubicBezTo>
                    <a:pt x="872" y="0"/>
                    <a:pt x="829" y="16"/>
                    <a:pt x="792" y="53"/>
                  </a:cubicBezTo>
                  <a:lnTo>
                    <a:pt x="125" y="753"/>
                  </a:lnTo>
                  <a:cubicBezTo>
                    <a:pt x="0" y="878"/>
                    <a:pt x="109" y="1090"/>
                    <a:pt x="260" y="1090"/>
                  </a:cubicBezTo>
                  <a:cubicBezTo>
                    <a:pt x="270" y="1090"/>
                    <a:pt x="281" y="1089"/>
                    <a:pt x="292" y="1087"/>
                  </a:cubicBezTo>
                  <a:cubicBezTo>
                    <a:pt x="359" y="1087"/>
                    <a:pt x="392" y="1054"/>
                    <a:pt x="425" y="1020"/>
                  </a:cubicBezTo>
                  <a:lnTo>
                    <a:pt x="1092" y="320"/>
                  </a:lnTo>
                  <a:cubicBezTo>
                    <a:pt x="1196" y="190"/>
                    <a:pt x="1058" y="0"/>
                    <a:pt x="9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47"/>
            <p:cNvSpPr/>
            <p:nvPr/>
          </p:nvSpPr>
          <p:spPr>
            <a:xfrm>
              <a:off x="8011425" y="4257300"/>
              <a:ext cx="33525" cy="24150"/>
            </a:xfrm>
            <a:custGeom>
              <a:avLst/>
              <a:gdLst/>
              <a:ahLst/>
              <a:cxnLst/>
              <a:rect l="l" t="t" r="r" b="b"/>
              <a:pathLst>
                <a:path w="1341" h="966" extrusionOk="0">
                  <a:moveTo>
                    <a:pt x="1044" y="0"/>
                  </a:moveTo>
                  <a:cubicBezTo>
                    <a:pt x="995" y="0"/>
                    <a:pt x="942" y="18"/>
                    <a:pt x="891" y="62"/>
                  </a:cubicBezTo>
                  <a:lnTo>
                    <a:pt x="157" y="596"/>
                  </a:lnTo>
                  <a:cubicBezTo>
                    <a:pt x="0" y="721"/>
                    <a:pt x="109" y="966"/>
                    <a:pt x="290" y="966"/>
                  </a:cubicBezTo>
                  <a:cubicBezTo>
                    <a:pt x="301" y="966"/>
                    <a:pt x="312" y="965"/>
                    <a:pt x="324" y="963"/>
                  </a:cubicBezTo>
                  <a:cubicBezTo>
                    <a:pt x="357" y="963"/>
                    <a:pt x="391" y="929"/>
                    <a:pt x="424" y="929"/>
                  </a:cubicBezTo>
                  <a:lnTo>
                    <a:pt x="1158" y="362"/>
                  </a:lnTo>
                  <a:cubicBezTo>
                    <a:pt x="1340" y="232"/>
                    <a:pt x="1217" y="0"/>
                    <a:pt x="10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47"/>
            <p:cNvSpPr/>
            <p:nvPr/>
          </p:nvSpPr>
          <p:spPr>
            <a:xfrm>
              <a:off x="7766075" y="4391575"/>
              <a:ext cx="81675" cy="63200"/>
            </a:xfrm>
            <a:custGeom>
              <a:avLst/>
              <a:gdLst/>
              <a:ahLst/>
              <a:cxnLst/>
              <a:rect l="l" t="t" r="r" b="b"/>
              <a:pathLst>
                <a:path w="3267" h="2528" extrusionOk="0">
                  <a:moveTo>
                    <a:pt x="1846" y="1"/>
                  </a:moveTo>
                  <a:cubicBezTo>
                    <a:pt x="1743" y="1"/>
                    <a:pt x="1638" y="10"/>
                    <a:pt x="1532" y="28"/>
                  </a:cubicBezTo>
                  <a:cubicBezTo>
                    <a:pt x="0" y="341"/>
                    <a:pt x="343" y="2528"/>
                    <a:pt x="1737" y="2528"/>
                  </a:cubicBezTo>
                  <a:cubicBezTo>
                    <a:pt x="1831" y="2528"/>
                    <a:pt x="1929" y="2518"/>
                    <a:pt x="2032" y="2497"/>
                  </a:cubicBezTo>
                  <a:cubicBezTo>
                    <a:pt x="2766" y="2330"/>
                    <a:pt x="3266" y="1663"/>
                    <a:pt x="3166" y="896"/>
                  </a:cubicBezTo>
                  <a:cubicBezTo>
                    <a:pt x="3051" y="349"/>
                    <a:pt x="2490" y="1"/>
                    <a:pt x="18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47"/>
            <p:cNvSpPr/>
            <p:nvPr/>
          </p:nvSpPr>
          <p:spPr>
            <a:xfrm>
              <a:off x="7975325" y="4320750"/>
              <a:ext cx="81900" cy="63325"/>
            </a:xfrm>
            <a:custGeom>
              <a:avLst/>
              <a:gdLst/>
              <a:ahLst/>
              <a:cxnLst/>
              <a:rect l="l" t="t" r="r" b="b"/>
              <a:pathLst>
                <a:path w="3276" h="2533" extrusionOk="0">
                  <a:moveTo>
                    <a:pt x="1503" y="1"/>
                  </a:moveTo>
                  <a:cubicBezTo>
                    <a:pt x="1417" y="1"/>
                    <a:pt x="1328" y="9"/>
                    <a:pt x="1234" y="26"/>
                  </a:cubicBezTo>
                  <a:cubicBezTo>
                    <a:pt x="500" y="193"/>
                    <a:pt x="0" y="893"/>
                    <a:pt x="100" y="1627"/>
                  </a:cubicBezTo>
                  <a:cubicBezTo>
                    <a:pt x="213" y="2163"/>
                    <a:pt x="732" y="2532"/>
                    <a:pt x="1374" y="2532"/>
                  </a:cubicBezTo>
                  <a:cubicBezTo>
                    <a:pt x="1490" y="2532"/>
                    <a:pt x="1611" y="2520"/>
                    <a:pt x="1735" y="2494"/>
                  </a:cubicBezTo>
                  <a:cubicBezTo>
                    <a:pt x="3276" y="2211"/>
                    <a:pt x="2919" y="1"/>
                    <a:pt x="15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47"/>
            <p:cNvSpPr/>
            <p:nvPr/>
          </p:nvSpPr>
          <p:spPr>
            <a:xfrm>
              <a:off x="7976975" y="4161275"/>
              <a:ext cx="50900" cy="29200"/>
            </a:xfrm>
            <a:custGeom>
              <a:avLst/>
              <a:gdLst/>
              <a:ahLst/>
              <a:cxnLst/>
              <a:rect l="l" t="t" r="r" b="b"/>
              <a:pathLst>
                <a:path w="2036" h="1168" fill="none" extrusionOk="0">
                  <a:moveTo>
                    <a:pt x="1" y="0"/>
                  </a:moveTo>
                  <a:cubicBezTo>
                    <a:pt x="768" y="234"/>
                    <a:pt x="1435" y="634"/>
                    <a:pt x="2036" y="1168"/>
                  </a:cubicBezTo>
                </a:path>
              </a:pathLst>
            </a:custGeom>
            <a:noFill/>
            <a:ln w="11675" cap="rnd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47"/>
            <p:cNvSpPr/>
            <p:nvPr/>
          </p:nvSpPr>
          <p:spPr>
            <a:xfrm>
              <a:off x="7776000" y="4142925"/>
              <a:ext cx="165150" cy="47550"/>
            </a:xfrm>
            <a:custGeom>
              <a:avLst/>
              <a:gdLst/>
              <a:ahLst/>
              <a:cxnLst/>
              <a:rect l="l" t="t" r="r" b="b"/>
              <a:pathLst>
                <a:path w="6606" h="1902" fill="none" extrusionOk="0">
                  <a:moveTo>
                    <a:pt x="1" y="1902"/>
                  </a:moveTo>
                  <a:cubicBezTo>
                    <a:pt x="1" y="1902"/>
                    <a:pt x="3270" y="0"/>
                    <a:pt x="6605" y="401"/>
                  </a:cubicBezTo>
                </a:path>
              </a:pathLst>
            </a:custGeom>
            <a:noFill/>
            <a:ln w="11675" cap="rnd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47"/>
            <p:cNvSpPr/>
            <p:nvPr/>
          </p:nvSpPr>
          <p:spPr>
            <a:xfrm>
              <a:off x="7838613" y="3750255"/>
              <a:ext cx="115950" cy="124275"/>
            </a:xfrm>
            <a:custGeom>
              <a:avLst/>
              <a:gdLst/>
              <a:ahLst/>
              <a:cxnLst/>
              <a:rect l="l" t="t" r="r" b="b"/>
              <a:pathLst>
                <a:path w="4638" h="4971" extrusionOk="0">
                  <a:moveTo>
                    <a:pt x="2386" y="0"/>
                  </a:moveTo>
                  <a:cubicBezTo>
                    <a:pt x="2286" y="0"/>
                    <a:pt x="2186" y="67"/>
                    <a:pt x="2169" y="200"/>
                  </a:cubicBezTo>
                  <a:lnTo>
                    <a:pt x="1936" y="1234"/>
                  </a:lnTo>
                  <a:cubicBezTo>
                    <a:pt x="1869" y="1568"/>
                    <a:pt x="1602" y="1868"/>
                    <a:pt x="1235" y="1968"/>
                  </a:cubicBezTo>
                  <a:lnTo>
                    <a:pt x="234" y="2168"/>
                  </a:lnTo>
                  <a:cubicBezTo>
                    <a:pt x="1" y="2235"/>
                    <a:pt x="1" y="2569"/>
                    <a:pt x="234" y="2635"/>
                  </a:cubicBezTo>
                  <a:lnTo>
                    <a:pt x="1202" y="2936"/>
                  </a:lnTo>
                  <a:cubicBezTo>
                    <a:pt x="1535" y="3069"/>
                    <a:pt x="1802" y="3369"/>
                    <a:pt x="1836" y="3736"/>
                  </a:cubicBezTo>
                  <a:lnTo>
                    <a:pt x="2002" y="4770"/>
                  </a:lnTo>
                  <a:cubicBezTo>
                    <a:pt x="2019" y="4904"/>
                    <a:pt x="2119" y="4970"/>
                    <a:pt x="2219" y="4970"/>
                  </a:cubicBezTo>
                  <a:cubicBezTo>
                    <a:pt x="2319" y="4970"/>
                    <a:pt x="2419" y="4904"/>
                    <a:pt x="2436" y="4770"/>
                  </a:cubicBezTo>
                  <a:lnTo>
                    <a:pt x="2703" y="3669"/>
                  </a:lnTo>
                  <a:cubicBezTo>
                    <a:pt x="2770" y="3336"/>
                    <a:pt x="3003" y="3102"/>
                    <a:pt x="3303" y="3036"/>
                  </a:cubicBezTo>
                  <a:lnTo>
                    <a:pt x="4371" y="2802"/>
                  </a:lnTo>
                  <a:cubicBezTo>
                    <a:pt x="4638" y="2769"/>
                    <a:pt x="4638" y="2368"/>
                    <a:pt x="4371" y="2335"/>
                  </a:cubicBezTo>
                  <a:lnTo>
                    <a:pt x="3303" y="2002"/>
                  </a:lnTo>
                  <a:cubicBezTo>
                    <a:pt x="3036" y="1901"/>
                    <a:pt x="2836" y="1635"/>
                    <a:pt x="2770" y="1334"/>
                  </a:cubicBezTo>
                  <a:lnTo>
                    <a:pt x="2603" y="200"/>
                  </a:lnTo>
                  <a:cubicBezTo>
                    <a:pt x="2586" y="67"/>
                    <a:pt x="2486" y="0"/>
                    <a:pt x="23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3" name="Google Shape;553;p47"/>
          <p:cNvSpPr/>
          <p:nvPr/>
        </p:nvSpPr>
        <p:spPr>
          <a:xfrm>
            <a:off x="6424981" y="3254871"/>
            <a:ext cx="339172" cy="365335"/>
          </a:xfrm>
          <a:custGeom>
            <a:avLst/>
            <a:gdLst/>
            <a:ahLst/>
            <a:cxnLst/>
            <a:rect l="l" t="t" r="r" b="b"/>
            <a:pathLst>
              <a:path w="5805" h="6256" extrusionOk="0">
                <a:moveTo>
                  <a:pt x="2920" y="1"/>
                </a:moveTo>
                <a:cubicBezTo>
                  <a:pt x="2795" y="1"/>
                  <a:pt x="2669" y="76"/>
                  <a:pt x="2636" y="226"/>
                </a:cubicBezTo>
                <a:lnTo>
                  <a:pt x="2403" y="1527"/>
                </a:lnTo>
                <a:cubicBezTo>
                  <a:pt x="2336" y="1994"/>
                  <a:pt x="2002" y="2361"/>
                  <a:pt x="1569" y="2494"/>
                </a:cubicBezTo>
                <a:lnTo>
                  <a:pt x="301" y="2828"/>
                </a:lnTo>
                <a:cubicBezTo>
                  <a:pt x="1" y="2894"/>
                  <a:pt x="1" y="3361"/>
                  <a:pt x="301" y="3428"/>
                </a:cubicBezTo>
                <a:lnTo>
                  <a:pt x="1569" y="3728"/>
                </a:lnTo>
                <a:cubicBezTo>
                  <a:pt x="2002" y="3895"/>
                  <a:pt x="2336" y="4262"/>
                  <a:pt x="2403" y="4729"/>
                </a:cubicBezTo>
                <a:lnTo>
                  <a:pt x="2636" y="6030"/>
                </a:lnTo>
                <a:cubicBezTo>
                  <a:pt x="2669" y="6180"/>
                  <a:pt x="2795" y="6255"/>
                  <a:pt x="2920" y="6255"/>
                </a:cubicBezTo>
                <a:cubicBezTo>
                  <a:pt x="3045" y="6255"/>
                  <a:pt x="3170" y="6180"/>
                  <a:pt x="3203" y="6030"/>
                </a:cubicBezTo>
                <a:lnTo>
                  <a:pt x="3503" y="4596"/>
                </a:lnTo>
                <a:cubicBezTo>
                  <a:pt x="3537" y="4195"/>
                  <a:pt x="3804" y="3862"/>
                  <a:pt x="4204" y="3762"/>
                </a:cubicBezTo>
                <a:lnTo>
                  <a:pt x="5572" y="3428"/>
                </a:lnTo>
                <a:cubicBezTo>
                  <a:pt x="5805" y="3295"/>
                  <a:pt x="5805" y="2961"/>
                  <a:pt x="5572" y="2861"/>
                </a:cubicBezTo>
                <a:lnTo>
                  <a:pt x="4204" y="2494"/>
                </a:lnTo>
                <a:cubicBezTo>
                  <a:pt x="3804" y="2394"/>
                  <a:pt x="3537" y="2060"/>
                  <a:pt x="3503" y="1660"/>
                </a:cubicBezTo>
                <a:lnTo>
                  <a:pt x="3203" y="226"/>
                </a:lnTo>
                <a:cubicBezTo>
                  <a:pt x="3170" y="76"/>
                  <a:pt x="3045" y="1"/>
                  <a:pt x="292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47"/>
          <p:cNvSpPr/>
          <p:nvPr/>
        </p:nvSpPr>
        <p:spPr>
          <a:xfrm>
            <a:off x="8783136" y="5266106"/>
            <a:ext cx="274843" cy="290820"/>
          </a:xfrm>
          <a:custGeom>
            <a:avLst/>
            <a:gdLst/>
            <a:ahLst/>
            <a:cxnLst/>
            <a:rect l="l" t="t" r="r" b="b"/>
            <a:pathLst>
              <a:path w="4704" h="4980" extrusionOk="0">
                <a:moveTo>
                  <a:pt x="2419" y="1"/>
                </a:moveTo>
                <a:cubicBezTo>
                  <a:pt x="2319" y="1"/>
                  <a:pt x="2219" y="67"/>
                  <a:pt x="2202" y="201"/>
                </a:cubicBezTo>
                <a:lnTo>
                  <a:pt x="1969" y="1235"/>
                </a:lnTo>
                <a:cubicBezTo>
                  <a:pt x="1902" y="1569"/>
                  <a:pt x="1602" y="1869"/>
                  <a:pt x="1268" y="1969"/>
                </a:cubicBezTo>
                <a:lnTo>
                  <a:pt x="267" y="2169"/>
                </a:lnTo>
                <a:cubicBezTo>
                  <a:pt x="1" y="2236"/>
                  <a:pt x="1" y="2569"/>
                  <a:pt x="267" y="2636"/>
                </a:cubicBezTo>
                <a:lnTo>
                  <a:pt x="1235" y="2936"/>
                </a:lnTo>
                <a:cubicBezTo>
                  <a:pt x="1568" y="3070"/>
                  <a:pt x="1835" y="3370"/>
                  <a:pt x="1869" y="3737"/>
                </a:cubicBezTo>
                <a:lnTo>
                  <a:pt x="2035" y="4804"/>
                </a:lnTo>
                <a:cubicBezTo>
                  <a:pt x="2052" y="4921"/>
                  <a:pt x="2152" y="4979"/>
                  <a:pt x="2252" y="4979"/>
                </a:cubicBezTo>
                <a:cubicBezTo>
                  <a:pt x="2352" y="4979"/>
                  <a:pt x="2452" y="4921"/>
                  <a:pt x="2469" y="4804"/>
                </a:cubicBezTo>
                <a:lnTo>
                  <a:pt x="2736" y="3670"/>
                </a:lnTo>
                <a:cubicBezTo>
                  <a:pt x="2803" y="3370"/>
                  <a:pt x="3036" y="3103"/>
                  <a:pt x="3336" y="3036"/>
                </a:cubicBezTo>
                <a:lnTo>
                  <a:pt x="4404" y="2803"/>
                </a:lnTo>
                <a:cubicBezTo>
                  <a:pt x="4704" y="2769"/>
                  <a:pt x="4704" y="2369"/>
                  <a:pt x="4437" y="2336"/>
                </a:cubicBezTo>
                <a:lnTo>
                  <a:pt x="3370" y="2002"/>
                </a:lnTo>
                <a:cubicBezTo>
                  <a:pt x="3069" y="1902"/>
                  <a:pt x="2869" y="1635"/>
                  <a:pt x="2803" y="1335"/>
                </a:cubicBezTo>
                <a:lnTo>
                  <a:pt x="2636" y="201"/>
                </a:lnTo>
                <a:cubicBezTo>
                  <a:pt x="2619" y="67"/>
                  <a:pt x="2519" y="1"/>
                  <a:pt x="241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8" name="Group 67"/>
          <p:cNvGrpSpPr/>
          <p:nvPr/>
        </p:nvGrpSpPr>
        <p:grpSpPr>
          <a:xfrm>
            <a:off x="1977552" y="346566"/>
            <a:ext cx="3792510" cy="6447919"/>
            <a:chOff x="3567660" y="312643"/>
            <a:chExt cx="3792510" cy="6447919"/>
          </a:xfrm>
        </p:grpSpPr>
        <p:sp>
          <p:nvSpPr>
            <p:cNvPr id="69" name="Rectangle 68"/>
            <p:cNvSpPr/>
            <p:nvPr/>
          </p:nvSpPr>
          <p:spPr>
            <a:xfrm>
              <a:off x="3567660" y="659566"/>
              <a:ext cx="3792510" cy="605602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3717560" y="312643"/>
              <a:ext cx="3575017" cy="644791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1300" b="1" cap="none" spc="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vant" panose="020B7200000000000000" pitchFamily="34" charset="0"/>
                </a:rPr>
                <a:t>e</a:t>
              </a:r>
              <a:endParaRPr lang="en-US" sz="413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endParaRPr>
            </a:p>
          </p:txBody>
        </p:sp>
      </p:grpSp>
      <p:pic>
        <p:nvPicPr>
          <p:cNvPr id="2" name="9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94174" y="960893"/>
            <a:ext cx="609600" cy="609600"/>
          </a:xfrm>
          <a:prstGeom prst="rect">
            <a:avLst/>
          </a:prstGeom>
        </p:spPr>
      </p:pic>
      <p:pic>
        <p:nvPicPr>
          <p:cNvPr id="3" name="9-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93295" y="1955908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413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8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lassroom rules for Pre-K by Slidesgo">
  <a:themeElements>
    <a:clrScheme name="Simple Light">
      <a:dk1>
        <a:srgbClr val="4AA598"/>
      </a:dk1>
      <a:lt1>
        <a:srgbClr val="FFF9ED"/>
      </a:lt1>
      <a:dk2>
        <a:srgbClr val="212121"/>
      </a:dk2>
      <a:lt2>
        <a:srgbClr val="67AFD4"/>
      </a:lt2>
      <a:accent1>
        <a:srgbClr val="D47A9F"/>
      </a:accent1>
      <a:accent2>
        <a:srgbClr val="8D75AE"/>
      </a:accent2>
      <a:accent3>
        <a:srgbClr val="C63D1B"/>
      </a:accent3>
      <a:accent4>
        <a:srgbClr val="CE623C"/>
      </a:accent4>
      <a:accent5>
        <a:srgbClr val="E8B518"/>
      </a:accent5>
      <a:accent6>
        <a:srgbClr val="C7B9D9"/>
      </a:accent6>
      <a:hlink>
        <a:srgbClr val="21212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</TotalTime>
  <Words>72</Words>
  <Application>Microsoft Office PowerPoint</Application>
  <PresentationFormat>Custom</PresentationFormat>
  <Paragraphs>44</Paragraphs>
  <Slides>18</Slides>
  <Notes>10</Notes>
  <HiddenSlides>0</HiddenSlides>
  <MMClips>46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.VnAvant</vt:lpstr>
      <vt:lpstr>Quicksand Medium</vt:lpstr>
      <vt:lpstr>Paytone One</vt:lpstr>
      <vt:lpstr>Classroom rules for Pre-K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34</cp:revision>
  <dcterms:modified xsi:type="dcterms:W3CDTF">2021-10-27T09:12:28Z</dcterms:modified>
</cp:coreProperties>
</file>