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2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4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7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0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903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60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51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7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0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1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1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4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73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4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F60E5-BC6E-49D4-A237-B12FD40897A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26D231-EFAC-44EE-8C51-84FE8AF1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2079" y="324823"/>
            <a:ext cx="9144000" cy="79658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 DÂN QUẬN LONG BIÊN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 BIÊN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1727" y="863835"/>
            <a:ext cx="1688738" cy="1475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6953" y="2339195"/>
            <a:ext cx="7454252" cy="60631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rialH" panose="020B7200000000000000" pitchFamily="34" charset="0"/>
              </a:rPr>
              <a:t>Héi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rialH" panose="020B7200000000000000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rialH" panose="020B7200000000000000" pitchFamily="34" charset="0"/>
              </a:rPr>
              <a:t>Gi¶ng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rialH" panose="020B7200000000000000" pitchFamily="34" charset="0"/>
              </a:rPr>
              <a:t> 20/11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tài: So sánh chiều cao của 3 đối tượng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nhỡ (4-5 tuổi)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lượng: 20 - 25 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25 - 30 phút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thực hiện: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10/11/2022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2022 - 2023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/>
          </a:p>
          <a:p>
            <a:pPr algn="ctr"/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.VnArial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9912" y="2104450"/>
            <a:ext cx="763221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Khái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quát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Chiều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cao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của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thấp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hơn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mẹ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vì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vậy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con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thấp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nhất</a:t>
            </a:r>
            <a:endParaRPr lang="en-US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đối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tượng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thấp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nhất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là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đối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tượng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thấp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hơn</a:t>
            </a:r>
            <a:endParaRPr lang="en-US" sz="2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Những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đối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tượng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còn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lại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57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2130" y="2104450"/>
            <a:ext cx="86677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Hình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thành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mối</a:t>
            </a:r>
            <a:endParaRPr lang="en-US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quan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hệ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giữa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3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đối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tượng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524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46" y="227201"/>
            <a:ext cx="2932598" cy="5982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46" y="2136893"/>
            <a:ext cx="2133424" cy="4047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44" y="1043189"/>
            <a:ext cx="2402788" cy="51665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5954" y="674895"/>
            <a:ext cx="3228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Thấp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hơn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4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5900" y="2104450"/>
            <a:ext cx="680026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Khái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quát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Như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vậy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cao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nhất</a:t>
            </a:r>
            <a:endParaRPr lang="en-US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Thỏ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mẹ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thấp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hơn</a:t>
            </a:r>
            <a:endParaRPr lang="en-US" sz="2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thấp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nhất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22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4" y="0"/>
            <a:ext cx="12192000" cy="6858000"/>
          </a:xfrm>
          <a:prstGeom prst="rect">
            <a:avLst/>
          </a:prstGeom>
        </p:spPr>
      </p:pic>
      <p:pic>
        <p:nvPicPr>
          <p:cNvPr id="6" name="Trời Nắng Trời Mưa - Nhạc Thiếu Nhi Có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0743" y="3896931"/>
            <a:ext cx="1652789" cy="16527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76870" y="2769704"/>
            <a:ext cx="52478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1.Khởi </a:t>
            </a:r>
            <a:r>
              <a:rPr lang="en-US" sz="66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3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50" y="0"/>
            <a:ext cx="125268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71915" y="1872630"/>
            <a:ext cx="651332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Ôn: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ĩ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năng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so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sánh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chiều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cao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của</a:t>
            </a:r>
            <a:endParaRPr lang="en-US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2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đối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tượng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57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6903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0112" y="1857139"/>
            <a:ext cx="99052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Hình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thành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mối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quan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hệ</a:t>
            </a:r>
            <a:endParaRPr lang="en-US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Cao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nhất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hơn,thấp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nhất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Những Bản Nhạc Không Lời Vui Nhộn Dành Cho Bé Yêu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3930" y="577387"/>
            <a:ext cx="702365" cy="70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8304" y="2104450"/>
            <a:ext cx="59154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Hình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thành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mối</a:t>
            </a:r>
            <a:endParaRPr lang="en-US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quan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hệ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cao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nhất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73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47" y="346389"/>
            <a:ext cx="3022167" cy="6165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02" y="2653048"/>
            <a:ext cx="2033880" cy="3858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73" y="1313951"/>
            <a:ext cx="2625232" cy="51976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01224" y="-115276"/>
            <a:ext cx="3010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Cao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nhất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470" y="1497496"/>
            <a:ext cx="2422669" cy="50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69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4733 0.007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7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9117" y="2104450"/>
            <a:ext cx="805380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Khái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quát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cao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hơn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mẹ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v à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 </a:t>
            </a:r>
          </a:p>
          <a:p>
            <a:pPr algn="ctr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vì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thế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thỏ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cao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nhất</a:t>
            </a:r>
            <a:endParaRPr lang="en-US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đối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tượng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cao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nhất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là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đối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tượng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cao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hơn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Những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đối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tượng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còn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lại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48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9263" y="2104450"/>
            <a:ext cx="61734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Hình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thành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mối</a:t>
            </a:r>
            <a:endParaRPr lang="en-US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quan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hệ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kém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nhất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90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40" y="491247"/>
            <a:ext cx="2880500" cy="5876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57" y="2320056"/>
            <a:ext cx="2133424" cy="4047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12" y="1213858"/>
            <a:ext cx="2595566" cy="5353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521" y="201242"/>
            <a:ext cx="2831808" cy="60970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67075" y="5905800"/>
            <a:ext cx="3406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Thấp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nhất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77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40182 0.013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1174</TotalTime>
  <Words>209</Words>
  <Application>Microsoft Office PowerPoint</Application>
  <PresentationFormat>Widescreen</PresentationFormat>
  <Paragraphs>40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.VnArialH</vt:lpstr>
      <vt:lpstr>Arial</vt:lpstr>
      <vt:lpstr>Times New Roman</vt:lpstr>
      <vt:lpstr>Trebuchet MS</vt:lpstr>
      <vt:lpstr>Wingdings 3</vt:lpstr>
      <vt:lpstr>Facet</vt:lpstr>
      <vt:lpstr>  ỦY BAN NHÂN  DÂN QUẬN LONG BIÊN TRƯỜNG MẦM NON BẮC  BIÊN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 DÂN QUẬN LONG BIÊN TRƯỜNG MẦM NON BẮC  BIÊN</dc:title>
  <dc:creator>huy_ctn</dc:creator>
  <cp:lastModifiedBy>huy_ctn</cp:lastModifiedBy>
  <cp:revision>28</cp:revision>
  <dcterms:created xsi:type="dcterms:W3CDTF">2022-10-04T02:28:53Z</dcterms:created>
  <dcterms:modified xsi:type="dcterms:W3CDTF">2022-11-07T11:23:45Z</dcterms:modified>
</cp:coreProperties>
</file>