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74" r:id="rId2"/>
    <p:sldMasterId id="2147483697" r:id="rId3"/>
  </p:sldMasterIdLst>
  <p:notesMasterIdLst>
    <p:notesMasterId r:id="rId37"/>
  </p:notesMasterIdLst>
  <p:sldIdLst>
    <p:sldId id="325" r:id="rId4"/>
    <p:sldId id="324" r:id="rId5"/>
    <p:sldId id="266" r:id="rId6"/>
    <p:sldId id="302" r:id="rId7"/>
    <p:sldId id="303" r:id="rId8"/>
    <p:sldId id="304" r:id="rId9"/>
    <p:sldId id="268" r:id="rId10"/>
    <p:sldId id="307" r:id="rId11"/>
    <p:sldId id="306" r:id="rId12"/>
    <p:sldId id="305" r:id="rId13"/>
    <p:sldId id="308" r:id="rId14"/>
    <p:sldId id="284" r:id="rId15"/>
    <p:sldId id="310" r:id="rId16"/>
    <p:sldId id="311" r:id="rId17"/>
    <p:sldId id="312" r:id="rId18"/>
    <p:sldId id="314" r:id="rId19"/>
    <p:sldId id="313" r:id="rId20"/>
    <p:sldId id="315" r:id="rId21"/>
    <p:sldId id="323" r:id="rId22"/>
    <p:sldId id="316" r:id="rId23"/>
    <p:sldId id="317" r:id="rId24"/>
    <p:sldId id="283" r:id="rId25"/>
    <p:sldId id="277" r:id="rId26"/>
    <p:sldId id="281" r:id="rId27"/>
    <p:sldId id="278" r:id="rId28"/>
    <p:sldId id="288" r:id="rId29"/>
    <p:sldId id="318" r:id="rId30"/>
    <p:sldId id="319" r:id="rId31"/>
    <p:sldId id="320" r:id="rId32"/>
    <p:sldId id="321" r:id="rId33"/>
    <p:sldId id="322" r:id="rId34"/>
    <p:sldId id="298" r:id="rId35"/>
    <p:sldId id="263" r:id="rId36"/>
  </p:sldIdLst>
  <p:sldSz cx="12192000" cy="6858000"/>
  <p:notesSz cx="6858000" cy="9144000"/>
  <p:embeddedFontLst>
    <p:embeddedFont>
      <p:font typeface="VNI-Avo" pitchFamily="2" charset="0"/>
      <p:regular r:id="rId38"/>
      <p:bold r:id="rId39"/>
      <p:italic r:id="rId40"/>
      <p:boldItalic r:id="rId41"/>
    </p:embeddedFont>
    <p:embeddedFont>
      <p:font typeface=".VnTime" panose="020B7200000000000000" pitchFamily="34" charset="0"/>
      <p:regular r:id="rId42"/>
      <p:bold r:id="rId43"/>
      <p:italic r:id="rId44"/>
      <p:boldItalic r:id="rId45"/>
    </p:embeddedFont>
    <p:embeddedFont>
      <p:font typeface=".VnTimeH" panose="020B7200000000000000" pitchFamily="34" charset="0"/>
      <p:regular r:id="rId46"/>
      <p:bold r:id="rId47"/>
      <p:italic r:id="rId48"/>
      <p:boldItalic r:id="rId49"/>
    </p:embeddedFont>
    <p:embeddedFont>
      <p:font typeface="Raavi" panose="020B0604020202020204" pitchFamily="2" charset="0"/>
      <p:regular r:id="rId50"/>
    </p:embeddedFont>
    <p:embeddedFont>
      <p:font typeface=".VnAvant" panose="020B7200000000000000" pitchFamily="34" charset="0"/>
      <p:regular r:id="rId51"/>
      <p:bold r:id="rId52"/>
      <p:italic r:id="rId53"/>
      <p:boldItalic r:id="rId54"/>
    </p:embeddedFont>
    <p:embeddedFont>
      <p:font typeface="Arial Black" panose="020B0A04020102020204" pitchFamily="34" charset="0"/>
      <p:bold r:id="rId55"/>
    </p:embeddedFont>
    <p:embeddedFont>
      <p:font typeface=".VnAristote" panose="020B7200000000000000" pitchFamily="34" charset="0"/>
      <p:regular r:id="rId56"/>
    </p:embeddedFont>
    <p:embeddedFont>
      <p:font typeface="Impact" panose="020B0806030902050204" pitchFamily="34" charset="0"/>
      <p:regular r:id="rId5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66FF"/>
    <a:srgbClr val="0000FF"/>
    <a:srgbClr val="9197A9"/>
    <a:srgbClr val="9492A8"/>
    <a:srgbClr val="9B99AD"/>
    <a:srgbClr val="9F9DB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9" autoAdjust="0"/>
    <p:restoredTop sz="96719" autoAdjust="0"/>
  </p:normalViewPr>
  <p:slideViewPr>
    <p:cSldViewPr snapToGrid="0">
      <p:cViewPr varScale="1">
        <p:scale>
          <a:sx n="75" d="100"/>
          <a:sy n="75" d="100"/>
        </p:scale>
        <p:origin x="71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5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438E55-5E1B-4302-B136-9114692F1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E5B44E-D9ED-484A-9861-645992FF9AEF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90FFAA-2BD0-4C53-85B4-A04F7599A746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F858F3-EE28-4709-AE2C-94E8408B635D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D3ED88-DBD7-49E9-B1C8-787694D9B017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3271F-1025-4A4B-BE17-A74B76D543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3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18A9-19AC-4917-9CF4-13B30B51F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7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-528638"/>
            <a:ext cx="2743200" cy="6654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-528638"/>
            <a:ext cx="8026400" cy="665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DC97-3F37-4B37-BACD-CF1D5B89A0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93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1FA46-43D1-496A-8613-6E418F093CF9}" type="datetimeFigureOut">
              <a:rPr lang="en-US"/>
              <a:pPr>
                <a:defRPr/>
              </a:pPr>
              <a:t>03-Dec-22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FA8D0-C47E-4FC0-BB49-CB1704D0B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776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5FF7D-DAE7-4B15-A6F2-726D420B59C0}" type="datetimeFigureOut">
              <a:rPr lang="en-US"/>
              <a:pPr>
                <a:defRPr/>
              </a:pPr>
              <a:t>03-Dec-22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CDEB2-A203-455E-810E-0FDEBC1E2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071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A9A5-555C-467C-9138-1EE0DEBDBD2A}" type="datetimeFigureOut">
              <a:rPr lang="en-US"/>
              <a:pPr>
                <a:defRPr/>
              </a:pPr>
              <a:t>03-Dec-22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36AA-8358-48E2-ADF5-8F4C9854F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31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D61F9-E447-42F5-A005-1D9F765CE414}" type="datetimeFigureOut">
              <a:rPr lang="en-US"/>
              <a:pPr>
                <a:defRPr/>
              </a:pPr>
              <a:t>03-Dec-22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3DB1D-9051-4426-BD22-8BD69A1B2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24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E4440-77D7-4590-8862-020BBADDBF1C}" type="datetimeFigureOut">
              <a:rPr lang="en-US"/>
              <a:pPr>
                <a:defRPr/>
              </a:pPr>
              <a:t>03-Dec-22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141FC-F203-443C-B23A-7ACD32E61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02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EB2B-652E-46D5-A10F-94DB15A7DEEF}" type="datetimeFigureOut">
              <a:rPr lang="en-US"/>
              <a:pPr>
                <a:defRPr/>
              </a:pPr>
              <a:t>03-Dec-22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DE7A1-F9B7-49DC-A060-E3277B5F1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905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88292-02DD-4152-9257-F365C507519E}" type="datetimeFigureOut">
              <a:rPr lang="en-US"/>
              <a:pPr>
                <a:defRPr/>
              </a:pPr>
              <a:t>03-Dec-22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0611F-C909-423D-8844-BD04C1591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1CEB-08E3-424D-BD33-2B45792AC42B}" type="datetimeFigureOut">
              <a:rPr lang="en-US"/>
              <a:pPr>
                <a:defRPr/>
              </a:pPr>
              <a:t>03-Dec-22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A56EE-F12E-4BA7-9234-F5556A552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74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A4DE5-56DB-47F9-8B93-FE3C4204F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75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8E7F8-2EA3-4EC5-9611-75E4DD5232A7}" type="datetimeFigureOut">
              <a:rPr lang="en-US"/>
              <a:pPr>
                <a:defRPr/>
              </a:pPr>
              <a:t>03-Dec-22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D8AEA-63A5-4242-AD56-6361D47AD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61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524FD-1F09-4F79-B7DB-73C07B644678}" type="datetimeFigureOut">
              <a:rPr lang="en-US"/>
              <a:pPr>
                <a:defRPr/>
              </a:pPr>
              <a:t>03-Dec-22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3568-8171-4C56-B55C-9B631FB2C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051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B4338-1F76-4203-A9B8-A7F140FD4316}" type="datetimeFigureOut">
              <a:rPr lang="en-US"/>
              <a:pPr>
                <a:defRPr/>
              </a:pPr>
              <a:t>03-Dec-22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3B25E-85A4-4BE8-A71A-D7A9B3ECB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583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 userDrawn="1"/>
        </p:nvSpPr>
        <p:spPr bwMode="auto">
          <a:xfrm rot="1902561">
            <a:off x="-1477963" y="6927850"/>
            <a:ext cx="2644776" cy="404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solidFill>
                    <a:srgbClr val="919BA9"/>
                  </a:solidFill>
                  <a:round/>
                  <a:headEnd/>
                  <a:tailEnd/>
                </a:ln>
                <a:noFill/>
                <a:latin typeface="Arial" panose="020B0604020202020204" pitchFamily="34" charset="0"/>
              </a:rPr>
              <a:t>CừuNon</a:t>
            </a:r>
          </a:p>
          <a:p>
            <a:pPr algn="ctr"/>
            <a:r>
              <a:rPr lang="en-US" sz="3600" kern="10">
                <a:ln w="3175">
                  <a:solidFill>
                    <a:srgbClr val="919BA9"/>
                  </a:solidFill>
                  <a:round/>
                  <a:headEnd/>
                  <a:tailEnd/>
                </a:ln>
                <a:noFill/>
                <a:latin typeface="Arial" panose="020B0604020202020204" pitchFamily="34" charset="0"/>
              </a:rPr>
              <a:t>Long An</a:t>
            </a:r>
          </a:p>
        </p:txBody>
      </p:sp>
      <p:sp>
        <p:nvSpPr>
          <p:cNvPr id="6" name="WordArt 13"/>
          <p:cNvSpPr>
            <a:spLocks noChangeArrowheads="1" noChangeShapeType="1" noTextEdit="1"/>
          </p:cNvSpPr>
          <p:nvPr userDrawn="1"/>
        </p:nvSpPr>
        <p:spPr bwMode="auto">
          <a:xfrm rot="1815701">
            <a:off x="-927100" y="6372225"/>
            <a:ext cx="762000" cy="133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919BA9"/>
                  </a:solidFill>
                  <a:round/>
                  <a:headEnd/>
                  <a:tailEnd/>
                </a:ln>
                <a:noFill/>
                <a:latin typeface="Arial" panose="020B0604020202020204" pitchFamily="34" charset="0"/>
              </a:rPr>
              <a:t>Power by :</a:t>
            </a:r>
          </a:p>
        </p:txBody>
      </p:sp>
      <p:sp>
        <p:nvSpPr>
          <p:cNvPr id="7" name="AutoShape 14"/>
          <p:cNvSpPr>
            <a:spLocks noChangeArrowheads="1"/>
          </p:cNvSpPr>
          <p:nvPr userDrawn="1"/>
        </p:nvSpPr>
        <p:spPr bwMode="auto">
          <a:xfrm>
            <a:off x="11663363" y="25400"/>
            <a:ext cx="482600" cy="323850"/>
          </a:xfrm>
          <a:prstGeom prst="roundRect">
            <a:avLst>
              <a:gd name="adj" fmla="val 16667"/>
            </a:avLst>
          </a:prstGeom>
          <a:solidFill>
            <a:schemeClr val="accent1">
              <a:alpha val="34117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F28D8-5B08-4122-92FD-91E1F6519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089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0.03715 -0.04722 0.07344 -0.09444 0.09253 -0.11921 C 0.11163 -0.14398 0.11302 -0.14629 0.11458 -0.14861 " pathEditMode="relative" rAng="0" ptsTypes="aaA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7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3.33333E-6 C 0.0408 -0.04861 0.08159 -0.09699 0.10277 -0.12245 C 0.12395 -0.14791 0.12552 -0.15046 0.12708 -0.15277 " pathEditMode="relative" rAng="0" ptsTypes="a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283D-D895-42CD-813B-582F91AF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0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9807-608E-417B-B3F2-552740E05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0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8F5E-1CD5-4196-95CA-8E62A6A230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4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5C9A3-E531-4F46-AF4E-35815E901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7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64FF3-F6F4-45EE-BF31-499CC1FCE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6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5EB85-8E4F-4CCF-91C5-2CFB7896B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4F4D-5E33-4C62-93FC-A9940C1F5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50000">
              <a:srgbClr val="FFCC99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33200" y="0"/>
            <a:ext cx="54133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BC9E0F-BD1F-4228-BBB5-487188F3D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84500" y="-528638"/>
            <a:ext cx="6096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en-US" smtClean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4" name="WordArt 6"/>
          <p:cNvSpPr>
            <a:spLocks noChangeArrowheads="1" noChangeShapeType="1" noTextEdit="1"/>
          </p:cNvSpPr>
          <p:nvPr userDrawn="1"/>
        </p:nvSpPr>
        <p:spPr bwMode="auto">
          <a:xfrm rot="1902561">
            <a:off x="-1562100" y="7080250"/>
            <a:ext cx="2643188" cy="404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solidFill>
                    <a:srgbClr val="919BA9"/>
                  </a:solidFill>
                  <a:round/>
                  <a:headEnd/>
                  <a:tailEnd/>
                </a:ln>
                <a:noFill/>
                <a:latin typeface="Arial" panose="020B0604020202020204" pitchFamily="34" charset="0"/>
              </a:rPr>
              <a:t>CừuNon</a:t>
            </a:r>
          </a:p>
          <a:p>
            <a:pPr algn="ctr"/>
            <a:r>
              <a:rPr lang="en-US" sz="3600" kern="10">
                <a:ln w="3175">
                  <a:solidFill>
                    <a:srgbClr val="919BA9"/>
                  </a:solidFill>
                  <a:round/>
                  <a:headEnd/>
                  <a:tailEnd/>
                </a:ln>
                <a:noFill/>
                <a:latin typeface="Arial" panose="020B0604020202020204" pitchFamily="34" charset="0"/>
              </a:rPr>
              <a:t>Long An</a:t>
            </a:r>
          </a:p>
        </p:txBody>
      </p:sp>
      <p:sp>
        <p:nvSpPr>
          <p:cNvPr id="104455" name="WordArt 7"/>
          <p:cNvSpPr>
            <a:spLocks noChangeArrowheads="1" noChangeShapeType="1" noTextEdit="1"/>
          </p:cNvSpPr>
          <p:nvPr userDrawn="1"/>
        </p:nvSpPr>
        <p:spPr bwMode="auto">
          <a:xfrm rot="1815701">
            <a:off x="-655638" y="6524625"/>
            <a:ext cx="762001" cy="133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919BA9"/>
                  </a:solidFill>
                  <a:round/>
                  <a:headEnd/>
                  <a:tailEnd/>
                </a:ln>
                <a:noFill/>
                <a:latin typeface="Arial" panose="020B0604020202020204" pitchFamily="34" charset="0"/>
              </a:rPr>
              <a:t>Power by :</a:t>
            </a:r>
          </a:p>
        </p:txBody>
      </p:sp>
      <p:sp>
        <p:nvSpPr>
          <p:cNvPr id="1032" name="AutoShape 8"/>
          <p:cNvSpPr>
            <a:spLocks noChangeArrowheads="1"/>
          </p:cNvSpPr>
          <p:nvPr userDrawn="1"/>
        </p:nvSpPr>
        <p:spPr bwMode="auto">
          <a:xfrm>
            <a:off x="11663363" y="25400"/>
            <a:ext cx="482600" cy="323850"/>
          </a:xfrm>
          <a:prstGeom prst="roundRect">
            <a:avLst>
              <a:gd name="adj" fmla="val 16667"/>
            </a:avLst>
          </a:prstGeom>
          <a:solidFill>
            <a:schemeClr val="accent1">
              <a:alpha val="34117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0.03715 -0.04722 0.07344 -0.09444 0.09253 -0.11921 C 0.11163 -0.14398 0.11302 -0.14629 0.11458 -0.14861 " pathEditMode="relative" rAng="0" ptsTypes="aaA">
                                      <p:cBhvr>
                                        <p:cTn id="13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74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3.33333E-6 C 0.0408 -0.04861 0.08159 -0.09699 0.10277 -0.12245 C 0.12395 -0.14791 0.12552 -0.15046 0.12708 -0.15277 " pathEditMode="relative" rAng="0" ptsTypes="aaA">
                                      <p:cBhvr>
                                        <p:cTn id="15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A59938-407C-4A9C-AFBC-967AAF2CB6B3}" type="datetimeFigureOut">
              <a:rPr lang="en-US"/>
              <a:pPr>
                <a:defRPr/>
              </a:pPr>
              <a:t>03-Dec-22</a:t>
            </a:fld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220296-2C03-45EE-9F48-5E0B9D4A5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WordArt 11"/>
          <p:cNvSpPr>
            <a:spLocks noChangeArrowheads="1" noChangeShapeType="1" noTextEdit="1"/>
          </p:cNvSpPr>
          <p:nvPr userDrawn="1"/>
        </p:nvSpPr>
        <p:spPr bwMode="auto">
          <a:xfrm rot="1902561">
            <a:off x="-1477963" y="6927850"/>
            <a:ext cx="2644776" cy="404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">
                  <a:solidFill>
                    <a:srgbClr val="919BA9"/>
                  </a:solidFill>
                  <a:round/>
                  <a:headEnd/>
                  <a:tailEnd/>
                </a:ln>
                <a:noFill/>
                <a:latin typeface="Arial" panose="020B0604020202020204" pitchFamily="34" charset="0"/>
              </a:rPr>
              <a:t>CừuNon</a:t>
            </a:r>
          </a:p>
          <a:p>
            <a:pPr algn="ctr"/>
            <a:r>
              <a:rPr lang="en-US" sz="3600" kern="10">
                <a:ln w="3175">
                  <a:solidFill>
                    <a:srgbClr val="919BA9"/>
                  </a:solidFill>
                  <a:round/>
                  <a:headEnd/>
                  <a:tailEnd/>
                </a:ln>
                <a:noFill/>
                <a:latin typeface="Arial" panose="020B0604020202020204" pitchFamily="34" charset="0"/>
              </a:rPr>
              <a:t>Long An</a:t>
            </a:r>
          </a:p>
        </p:txBody>
      </p:sp>
      <p:sp>
        <p:nvSpPr>
          <p:cNvPr id="1037" name="WordArt 13"/>
          <p:cNvSpPr>
            <a:spLocks noChangeArrowheads="1" noChangeShapeType="1" noTextEdit="1"/>
          </p:cNvSpPr>
          <p:nvPr userDrawn="1"/>
        </p:nvSpPr>
        <p:spPr bwMode="auto">
          <a:xfrm rot="1815701">
            <a:off x="-927100" y="6372225"/>
            <a:ext cx="762000" cy="133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919BA9"/>
                  </a:solidFill>
                  <a:round/>
                  <a:headEnd/>
                  <a:tailEnd/>
                </a:ln>
                <a:noFill/>
                <a:latin typeface="Arial" panose="020B0604020202020204" pitchFamily="34" charset="0"/>
              </a:rPr>
              <a:t>Power by :</a:t>
            </a:r>
          </a:p>
        </p:txBody>
      </p:sp>
      <p:sp>
        <p:nvSpPr>
          <p:cNvPr id="1038" name="AutoShape 14"/>
          <p:cNvSpPr>
            <a:spLocks noChangeArrowheads="1"/>
          </p:cNvSpPr>
          <p:nvPr userDrawn="1"/>
        </p:nvSpPr>
        <p:spPr bwMode="auto">
          <a:xfrm>
            <a:off x="11663363" y="25400"/>
            <a:ext cx="482600" cy="323850"/>
          </a:xfrm>
          <a:prstGeom prst="roundRect">
            <a:avLst>
              <a:gd name="adj" fmla="val 16667"/>
            </a:avLst>
          </a:prstGeom>
          <a:solidFill>
            <a:schemeClr val="accent1">
              <a:alpha val="34117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0.03715 -0.04722 0.07344 -0.09444 0.09253 -0.11921 C 0.11163 -0.14398 0.11302 -0.14629 0.11458 -0.14861 " pathEditMode="relative" rAng="0" ptsTypes="aaA">
                                      <p:cBhvr>
                                        <p:cTn id="1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74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3.33333E-6 C 0.0408 -0.04861 0.08159 -0.09699 0.10277 -0.12245 C 0.12395 -0.14791 0.12552 -0.15046 0.12708 -0.15277 " pathEditMode="relative" rAng="0" ptsTypes="aaA">
                                      <p:cBhvr>
                                        <p:cTn id="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CC99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84500" y="-528638"/>
            <a:ext cx="60960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en-US" smtClean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1616FB-9816-4B7A-BBC1-54870C209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D:\copy%20moi\video\be%20can%20gi%20de%20khoe%20manh.wmv" TargetMode="Externa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copy%20moi\video\DoiDep-HoangKimDinh.mp3" TargetMode="Externa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G:\Troi-Nang-Troi-Mua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16387" name="Picture 61" descr="7D7A701FB8DE42BEBDF1CFFF1AB3F43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3438525"/>
            <a:ext cx="218757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eaLnBrk="1" hangingPunct="1"/>
            <a:r>
              <a:rPr lang="en-US" altLang="en-US" sz="18900" b="1" smtClean="0">
                <a:solidFill>
                  <a:srgbClr val="FF3300"/>
                </a:solidFill>
                <a:latin typeface=".VnTime" panose="020B7200000000000000" pitchFamily="34" charset="0"/>
              </a:rPr>
              <a:t>e</a:t>
            </a:r>
            <a:r>
              <a:rPr lang="en-US" altLang="en-US" sz="18900" b="1" smtClean="0">
                <a:latin typeface="Times New Roman" panose="02020603050405020304" pitchFamily="18" charset="0"/>
              </a:rPr>
              <a:t> </a:t>
            </a:r>
            <a:r>
              <a:rPr lang="en-US" altLang="en-US" sz="15600" b="1" smtClean="0">
                <a:solidFill>
                  <a:srgbClr val="FF00FF"/>
                </a:solidFill>
                <a:latin typeface=".VnTimeH" panose="020B7200000000000000" pitchFamily="34" charset="0"/>
              </a:rPr>
              <a:t>E</a:t>
            </a:r>
            <a:r>
              <a:rPr lang="en-US" altLang="en-US" sz="189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700" b="1" smtClean="0">
                <a:solidFill>
                  <a:srgbClr val="0000CC"/>
                </a:solidFill>
                <a:latin typeface=".VnAristote" panose="020B7200000000000000" pitchFamily="34" charset="0"/>
              </a:rPr>
              <a:t>e</a:t>
            </a:r>
          </a:p>
        </p:txBody>
      </p:sp>
      <p:pic>
        <p:nvPicPr>
          <p:cNvPr id="16389" name="Picture 13" descr="56CEE190D2834983BE9B1882D8651F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828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968625" y="895350"/>
            <a:ext cx="684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.VnTimeH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Ribbon 6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524000" y="838200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0000FF"/>
                </a:solidFill>
                <a:latin typeface="+mn-lt"/>
                <a:cs typeface="Arial" charset="0"/>
              </a:rPr>
              <a:t>Hoạt</a:t>
            </a:r>
            <a:r>
              <a:rPr lang="en-US" sz="4000" dirty="0">
                <a:solidFill>
                  <a:srgbClr val="0000FF"/>
                </a:solidFill>
                <a:latin typeface="+mn-lt"/>
                <a:cs typeface="Arial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n-lt"/>
                <a:cs typeface="Arial" charset="0"/>
              </a:rPr>
              <a:t>động</a:t>
            </a:r>
            <a:r>
              <a:rPr lang="en-US" sz="4000" dirty="0">
                <a:solidFill>
                  <a:srgbClr val="0000FF"/>
                </a:solidFill>
                <a:latin typeface="+mn-lt"/>
                <a:cs typeface="Arial" charset="0"/>
              </a:rPr>
              <a:t> 3: </a:t>
            </a:r>
            <a:r>
              <a:rPr lang="en-US" sz="4000" dirty="0" err="1">
                <a:solidFill>
                  <a:srgbClr val="0000FF"/>
                </a:solidFill>
                <a:latin typeface="+mn-lt"/>
                <a:cs typeface="Arial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+mn-lt"/>
                <a:cs typeface="Arial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n-lt"/>
                <a:cs typeface="Arial" charset="0"/>
              </a:rPr>
              <a:t>quen</a:t>
            </a:r>
            <a:r>
              <a:rPr lang="en-US" sz="4000" dirty="0">
                <a:solidFill>
                  <a:srgbClr val="0000FF"/>
                </a:solidFill>
                <a:latin typeface="+mn-lt"/>
                <a:cs typeface="Arial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n-lt"/>
                <a:cs typeface="Arial" charset="0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+mn-lt"/>
                <a:cs typeface="Arial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n-lt"/>
                <a:cs typeface="Arial" charset="0"/>
              </a:rPr>
              <a:t>chữ</a:t>
            </a:r>
            <a:r>
              <a:rPr lang="en-US" sz="4000" dirty="0">
                <a:solidFill>
                  <a:srgbClr val="0000FF"/>
                </a:solidFill>
                <a:latin typeface="+mn-lt"/>
                <a:cs typeface="Arial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+mn-lt"/>
                <a:cs typeface="Arial" charset="0"/>
              </a:rPr>
              <a:t>cái</a:t>
            </a:r>
            <a:r>
              <a:rPr lang="en-US" sz="4000" dirty="0">
                <a:solidFill>
                  <a:srgbClr val="0000FF"/>
                </a:solidFill>
                <a:latin typeface="+mn-lt"/>
                <a:cs typeface="Arial" charset="0"/>
              </a:rPr>
              <a:t> ê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0" y="16764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52600" y="1905000"/>
            <a:ext cx="876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3802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3802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3802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380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380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80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80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80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80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.VnTime" panose="020B7200000000000000" pitchFamily="34" charset="0"/>
              </a:rPr>
              <a:t>qua từ: “BÐ tËp thể dục”</a:t>
            </a:r>
          </a:p>
        </p:txBody>
      </p:sp>
      <p:pic>
        <p:nvPicPr>
          <p:cNvPr id="17414" name="Picture 2" descr="B79AD9F26D264557B222A602D6D9E5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51425"/>
            <a:ext cx="162718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 descr="B942D8F435894AC899B0D8C1CCA7F4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4919663"/>
            <a:ext cx="21542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Ribbon 9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18435" name="Picture 17" descr="D:\GA dien tu hien\anh day hoc\1234946173671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48900" y="0"/>
            <a:ext cx="4064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3E745A-893A-4CED-95EF-6E2C0C1650AB}" type="slidenum"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5" name="WordArt 9"/>
          <p:cNvSpPr>
            <a:spLocks noChangeArrowheads="1" noChangeShapeType="1" noTextEdit="1"/>
          </p:cNvSpPr>
          <p:nvPr/>
        </p:nvSpPr>
        <p:spPr bwMode="auto">
          <a:xfrm>
            <a:off x="2855913" y="4799013"/>
            <a:ext cx="7248525" cy="1370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 panose="020B7200000000000000" pitchFamily="34" charset="0"/>
              </a:rPr>
              <a:t>BÐ tËp thÓ dôc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311400" y="4432300"/>
            <a:ext cx="7531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531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67225" y="6315075"/>
            <a:ext cx="1160463" cy="442913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Trả lời</a:t>
            </a:r>
            <a:endParaRPr lang="vi-VN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55311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591300" y="6315075"/>
            <a:ext cx="1160463" cy="442913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Tiếp tục</a:t>
            </a:r>
            <a:endParaRPr lang="vi-VN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8441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944688" y="-1143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anose="02020603050405020304" pitchFamily="18" charset="0"/>
              </a:rPr>
              <a:t>Bé đang tập thể dục</a:t>
            </a:r>
            <a:endParaRPr lang="vi-VN" altLang="en-US" sz="2000" smtClean="0">
              <a:latin typeface="Times New Roman" panose="02020603050405020304" pitchFamily="18" charset="0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463800" y="3890963"/>
            <a:ext cx="820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lang="en-US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itchFamily="34" charset="0"/>
                <a:cs typeface="Arial" charset="0"/>
              </a:rPr>
              <a:t>Ð ®ang lµm gi ®©y?</a:t>
            </a:r>
            <a:endParaRPr lang="vi-VN" sz="6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9" presetClass="emph" presetSubtype="0" repeatCount="2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Ribbon 18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0" y="914400"/>
            <a:ext cx="7848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smtClean="0">
                <a:solidFill>
                  <a:srgbClr val="0033CC"/>
                </a:solidFill>
                <a:latin typeface=".VnTime" panose="020B7200000000000000" pitchFamily="34" charset="0"/>
              </a:rPr>
              <a:t>- Cho trẻ lªn chọn chữ c¸i đ· học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524000" y="1808163"/>
            <a:ext cx="91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600">
                <a:solidFill>
                  <a:srgbClr val="0033CC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2322513" y="1816100"/>
            <a:ext cx="83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600">
                <a:solidFill>
                  <a:srgbClr val="0033CC"/>
                </a:solidFill>
                <a:latin typeface=".VnAvant" panose="020B7200000000000000" pitchFamily="34" charset="0"/>
              </a:rPr>
              <a:t>Ð</a:t>
            </a:r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3621088" y="1722438"/>
            <a:ext cx="83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600">
                <a:solidFill>
                  <a:srgbClr val="0033CC"/>
                </a:solidFill>
                <a:latin typeface=".VnAvant" panose="020B7200000000000000" pitchFamily="34" charset="0"/>
              </a:rPr>
              <a:t>Ë</a:t>
            </a:r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4429125" y="1758950"/>
            <a:ext cx="83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600">
                <a:solidFill>
                  <a:srgbClr val="0033CC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89454" name="Rectangle 14"/>
          <p:cNvSpPr>
            <a:spLocks noChangeArrowheads="1"/>
          </p:cNvSpPr>
          <p:nvPr/>
        </p:nvSpPr>
        <p:spPr bwMode="auto">
          <a:xfrm>
            <a:off x="7540625" y="1795463"/>
            <a:ext cx="8747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600">
                <a:solidFill>
                  <a:srgbClr val="0033CC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189455" name="Rectangle 15"/>
          <p:cNvSpPr>
            <a:spLocks noChangeArrowheads="1"/>
          </p:cNvSpPr>
          <p:nvPr/>
        </p:nvSpPr>
        <p:spPr bwMode="auto">
          <a:xfrm>
            <a:off x="8401050" y="1758950"/>
            <a:ext cx="831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600">
                <a:solidFill>
                  <a:srgbClr val="0033CC"/>
                </a:solidFill>
                <a:latin typeface=".VnAvant" panose="020B7200000000000000" pitchFamily="34" charset="0"/>
              </a:rPr>
              <a:t>ô</a:t>
            </a:r>
          </a:p>
        </p:txBody>
      </p:sp>
      <p:sp>
        <p:nvSpPr>
          <p:cNvPr id="19466" name="Rectangle 16"/>
          <p:cNvSpPr>
            <a:spLocks noChangeArrowheads="1"/>
          </p:cNvSpPr>
          <p:nvPr/>
        </p:nvSpPr>
        <p:spPr bwMode="auto">
          <a:xfrm>
            <a:off x="6489700" y="1797050"/>
            <a:ext cx="83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600">
                <a:solidFill>
                  <a:srgbClr val="FF0000"/>
                </a:solidFill>
                <a:latin typeface=".VnAvant" panose="020B7200000000000000" pitchFamily="34" charset="0"/>
              </a:rPr>
              <a:t>Ó</a:t>
            </a:r>
          </a:p>
        </p:txBody>
      </p:sp>
      <p:pic>
        <p:nvPicPr>
          <p:cNvPr id="19467" name="Picture 43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43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3959225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43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43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4038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5711825" y="1797050"/>
            <a:ext cx="91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600">
                <a:solidFill>
                  <a:srgbClr val="0033CC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130550" y="1806575"/>
            <a:ext cx="76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600">
                <a:solidFill>
                  <a:srgbClr val="0033CC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9164638" y="1763713"/>
            <a:ext cx="76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600">
                <a:solidFill>
                  <a:srgbClr val="0033CC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181600" y="1768475"/>
            <a:ext cx="8143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600">
                <a:solidFill>
                  <a:srgbClr val="0033CC"/>
                </a:solidFill>
                <a:latin typeface=".VnAvant" panose="020B7200000000000000" pitchFamily="34" charset="0"/>
              </a:rPr>
              <a:t>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9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9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9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9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5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9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5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9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5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9444" grpId="0" build="p"/>
      <p:bldP spid="189447" grpId="0"/>
      <p:bldP spid="189448" grpId="0"/>
      <p:bldP spid="189449" grpId="0"/>
      <p:bldP spid="189452" grpId="0"/>
      <p:bldP spid="189452" grpId="1"/>
      <p:bldP spid="189454" grpId="0"/>
      <p:bldP spid="189455" grpId="0"/>
      <p:bldP spid="189455" grpId="1"/>
      <p:bldP spid="2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20483" name="Picture 2" descr="38878749d44eb2b3a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295775" y="2586038"/>
            <a:ext cx="787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600">
                <a:solidFill>
                  <a:srgbClr val="FF0000"/>
                </a:solidFill>
                <a:latin typeface=".VnTime" panose="020B7200000000000000" pitchFamily="34" charset="0"/>
              </a:rPr>
              <a:t>ª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935788" y="649288"/>
            <a:ext cx="19208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500">
                <a:solidFill>
                  <a:srgbClr val="FF0000"/>
                </a:solidFill>
                <a:latin typeface=".VnTime" panose="020B7200000000000000" pitchFamily="34" charset="0"/>
              </a:rPr>
              <a:t>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Ribbon 11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21507" name="Picture 2" descr="nen but v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0050"/>
            <a:ext cx="86106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57600" y="1676400"/>
            <a:ext cx="5181600" cy="4495800"/>
            <a:chOff x="1344" y="624"/>
            <a:chExt cx="3264" cy="2832"/>
          </a:xfrm>
        </p:grpSpPr>
        <p:sp>
          <p:nvSpPr>
            <p:cNvPr id="21514" name="Oval 4"/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  <a:latin typeface=".VnTimeH" panose="020B7200000000000000" pitchFamily="34" charset="0"/>
              </a:endParaRPr>
            </a:p>
          </p:txBody>
        </p:sp>
        <p:sp>
          <p:nvSpPr>
            <p:cNvPr id="21515" name="Oval 5"/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16" name="Rectangle 6"/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4038600" y="3486150"/>
            <a:ext cx="4038600" cy="5334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510" name="Picture 8" descr="ban v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857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400550" y="166688"/>
            <a:ext cx="3124200" cy="1219200"/>
            <a:chOff x="1872" y="384"/>
            <a:chExt cx="1968" cy="768"/>
          </a:xfrm>
        </p:grpSpPr>
        <p:sp>
          <p:nvSpPr>
            <p:cNvPr id="21512" name="AutoShape 10"/>
            <p:cNvSpPr>
              <a:spLocks noChangeArrowheads="1"/>
            </p:cNvSpPr>
            <p:nvPr/>
          </p:nvSpPr>
          <p:spPr bwMode="auto">
            <a:xfrm>
              <a:off x="1872" y="384"/>
              <a:ext cx="1968" cy="7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13" name="AutoShape 11"/>
            <p:cNvSpPr>
              <a:spLocks noChangeArrowheads="1"/>
            </p:cNvSpPr>
            <p:nvPr/>
          </p:nvSpPr>
          <p:spPr bwMode="auto">
            <a:xfrm>
              <a:off x="2256" y="775"/>
              <a:ext cx="1200" cy="37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  <a:latin typeface=".VnTimeH" panose="020B7200000000000000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22531" name="Picture 2" descr="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334000" y="0"/>
            <a:ext cx="22098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800" b="1">
                <a:solidFill>
                  <a:srgbClr val="0000CC"/>
                </a:solidFill>
                <a:latin typeface=".VnAristote" panose="020B7200000000000000" pitchFamily="34" charset="0"/>
              </a:rPr>
              <a:t>ª</a:t>
            </a:r>
          </a:p>
        </p:txBody>
      </p:sp>
      <p:pic>
        <p:nvPicPr>
          <p:cNvPr id="22533" name="Picture 4" descr="ban v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857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724400" y="1219200"/>
            <a:ext cx="3017838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800" b="1">
                <a:solidFill>
                  <a:srgbClr val="FF3300"/>
                </a:solidFill>
                <a:latin typeface=".VnTimeH" panose="020B7200000000000000" pitchFamily="34" charset="0"/>
              </a:rPr>
              <a:t>£</a:t>
            </a:r>
          </a:p>
        </p:txBody>
      </p:sp>
      <p:pic>
        <p:nvPicPr>
          <p:cNvPr id="23556" name="Picture 3" descr="mat troi 1  g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515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vien sach h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86500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924175" y="1150938"/>
            <a:ext cx="690086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800" b="1">
                <a:solidFill>
                  <a:srgbClr val="FF9900"/>
                </a:solidFill>
                <a:latin typeface=".VnAristote" panose="020B7200000000000000" pitchFamily="34" charset="0"/>
              </a:rPr>
              <a:t>ª</a:t>
            </a:r>
            <a:r>
              <a:rPr lang="en-US" altLang="en-US" sz="208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800" b="1">
                <a:solidFill>
                  <a:srgbClr val="FF33CC"/>
                </a:solidFill>
                <a:latin typeface="Times New Roman" panose="02020603050405020304" pitchFamily="18" charset="0"/>
              </a:rPr>
              <a:t>Ê</a:t>
            </a:r>
            <a:r>
              <a:rPr lang="en-US" altLang="en-US" sz="208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900" b="1">
                <a:solidFill>
                  <a:srgbClr val="0000CC"/>
                </a:solidFill>
                <a:latin typeface=".VnTime" panose="020B7200000000000000" pitchFamily="34" charset="0"/>
              </a:rPr>
              <a:t>ª</a:t>
            </a:r>
            <a:endParaRPr lang="en-US" altLang="en-US" sz="229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pic>
        <p:nvPicPr>
          <p:cNvPr id="24580" name="Picture 10" descr="614680djq0l440o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08638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Ribbon 16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43688" y="2698750"/>
            <a:ext cx="2373312" cy="2058988"/>
            <a:chOff x="1344" y="624"/>
            <a:chExt cx="3264" cy="2832"/>
          </a:xfrm>
        </p:grpSpPr>
        <p:sp>
          <p:nvSpPr>
            <p:cNvPr id="25615" name="Oval 3"/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  <a:latin typeface=".VnTimeH" panose="020B7200000000000000" pitchFamily="34" charset="0"/>
              </a:endParaRPr>
            </a:p>
          </p:txBody>
        </p:sp>
        <p:sp>
          <p:nvSpPr>
            <p:cNvPr id="25616" name="Oval 4"/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7" name="Rectangle 5"/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835775" y="3532188"/>
            <a:ext cx="1849438" cy="2444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934200" y="1981200"/>
            <a:ext cx="1568450" cy="612775"/>
            <a:chOff x="1872" y="384"/>
            <a:chExt cx="1968" cy="768"/>
          </a:xfrm>
        </p:grpSpPr>
        <p:sp>
          <p:nvSpPr>
            <p:cNvPr id="25613" name="AutoShape 8"/>
            <p:cNvSpPr>
              <a:spLocks noChangeArrowheads="1"/>
            </p:cNvSpPr>
            <p:nvPr/>
          </p:nvSpPr>
          <p:spPr bwMode="auto">
            <a:xfrm>
              <a:off x="1872" y="384"/>
              <a:ext cx="1968" cy="7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4" name="AutoShape 9"/>
            <p:cNvSpPr>
              <a:spLocks noChangeArrowheads="1"/>
            </p:cNvSpPr>
            <p:nvPr/>
          </p:nvSpPr>
          <p:spPr bwMode="auto">
            <a:xfrm>
              <a:off x="2256" y="775"/>
              <a:ext cx="1200" cy="37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  <a:latin typeface=".VnTimeH" panose="020B7200000000000000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67100" y="2608263"/>
            <a:ext cx="2455863" cy="2132012"/>
            <a:chOff x="1344" y="624"/>
            <a:chExt cx="3264" cy="2832"/>
          </a:xfrm>
        </p:grpSpPr>
        <p:sp>
          <p:nvSpPr>
            <p:cNvPr id="25610" name="Oval 11"/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  <a:latin typeface=".VnTimeH" panose="020B7200000000000000" pitchFamily="34" charset="0"/>
              </a:endParaRPr>
            </a:p>
          </p:txBody>
        </p:sp>
        <p:sp>
          <p:nvSpPr>
            <p:cNvPr id="25611" name="Oval 12"/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2" name="Rectangle 13"/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648075" y="3475038"/>
            <a:ext cx="1914525" cy="2540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4953000" y="184150"/>
            <a:ext cx="2705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i="1">
                <a:solidFill>
                  <a:srgbClr val="FF00FF"/>
                </a:solidFill>
                <a:latin typeface="Times New Roman" panose="02020603050405020304" pitchFamily="18" charset="0"/>
              </a:rPr>
              <a:t>So sánh</a:t>
            </a:r>
          </a:p>
        </p:txBody>
      </p:sp>
      <p:pic>
        <p:nvPicPr>
          <p:cNvPr id="25609" name="Picture 12" descr="6121ua2lcx211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95925"/>
            <a:ext cx="87233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Ribbon 14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grpSp>
        <p:nvGrpSpPr>
          <p:cNvPr id="7171" name="Group 15"/>
          <p:cNvGrpSpPr>
            <a:grpSpLocks/>
          </p:cNvGrpSpPr>
          <p:nvPr/>
        </p:nvGrpSpPr>
        <p:grpSpPr bwMode="auto">
          <a:xfrm>
            <a:off x="1700213" y="0"/>
            <a:ext cx="8834437" cy="6896100"/>
            <a:chOff x="111" y="0"/>
            <a:chExt cx="5565" cy="4344"/>
          </a:xfrm>
        </p:grpSpPr>
        <p:pic>
          <p:nvPicPr>
            <p:cNvPr id="7176" name="Picture 6" descr="1153132qsksesct1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" y="0"/>
              <a:ext cx="555" cy="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7" descr="1153132qsksesct1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2111"/>
              <a:ext cx="555" cy="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8" descr="1153132qsksesct1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" y="0"/>
              <a:ext cx="555" cy="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9" descr="1153132qsksesct1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" y="2111"/>
              <a:ext cx="555" cy="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1" descr="1153132qsksesct1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615" y="2842"/>
              <a:ext cx="555" cy="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2" descr="1153132qsksesct1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810" y="2830"/>
              <a:ext cx="555" cy="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3" descr="1153132qsksesct1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26" y="-767"/>
              <a:ext cx="555" cy="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4" descr="1153132qsksesct1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57" y="-767"/>
              <a:ext cx="555" cy="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706563" y="83820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.VnTime" panose="020B7200000000000000" pitchFamily="34" charset="0"/>
              </a:rPr>
              <a:t>Hoạt động 2: Làm quen với chữ c¸i 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43200" y="19431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4" name="Picture 13" descr="39c80f222d714274a1bd6ddqh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4300538"/>
            <a:ext cx="1149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52600" y="1905000"/>
            <a:ext cx="876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3802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3802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3802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380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380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80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80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80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80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.VnTime" panose="020B7200000000000000" pitchFamily="34" charset="0"/>
              </a:rPr>
              <a:t>qua từ: “BÐ </a:t>
            </a:r>
            <a:r>
              <a:rPr lang="vi-VN" altLang="en-US" sz="4000">
                <a:solidFill>
                  <a:srgbClr val="0000FF"/>
                </a:solidFill>
                <a:latin typeface=".VnTime" panose="020B7200000000000000" pitchFamily="34" charset="0"/>
              </a:rPr>
              <a:t>ă</a:t>
            </a:r>
            <a:r>
              <a:rPr lang="en-US" altLang="en-US" sz="4000">
                <a:solidFill>
                  <a:srgbClr val="0000FF"/>
                </a:solidFill>
                <a:latin typeface=".VnTime" panose="020B7200000000000000" pitchFamily="34" charset="0"/>
              </a:rPr>
              <a:t>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99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Ribbon 16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43688" y="2698750"/>
            <a:ext cx="2373312" cy="2058988"/>
            <a:chOff x="1344" y="624"/>
            <a:chExt cx="3264" cy="2832"/>
          </a:xfrm>
        </p:grpSpPr>
        <p:sp>
          <p:nvSpPr>
            <p:cNvPr id="26638" name="Oval 3"/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  <a:latin typeface=".VnTimeH" panose="020B7200000000000000" pitchFamily="34" charset="0"/>
              </a:endParaRPr>
            </a:p>
          </p:txBody>
        </p:sp>
        <p:sp>
          <p:nvSpPr>
            <p:cNvPr id="26639" name="Oval 4"/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40" name="Rectangle 5"/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6835775" y="3532188"/>
            <a:ext cx="1849438" cy="24447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934200" y="1981200"/>
            <a:ext cx="1568450" cy="612775"/>
            <a:chOff x="1872" y="384"/>
            <a:chExt cx="1968" cy="768"/>
          </a:xfrm>
        </p:grpSpPr>
        <p:sp>
          <p:nvSpPr>
            <p:cNvPr id="26636" name="AutoShape 8"/>
            <p:cNvSpPr>
              <a:spLocks noChangeArrowheads="1"/>
            </p:cNvSpPr>
            <p:nvPr/>
          </p:nvSpPr>
          <p:spPr bwMode="auto">
            <a:xfrm>
              <a:off x="1872" y="384"/>
              <a:ext cx="1968" cy="7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37" name="AutoShape 9"/>
            <p:cNvSpPr>
              <a:spLocks noChangeArrowheads="1"/>
            </p:cNvSpPr>
            <p:nvPr/>
          </p:nvSpPr>
          <p:spPr bwMode="auto">
            <a:xfrm>
              <a:off x="2256" y="775"/>
              <a:ext cx="1200" cy="37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  <a:latin typeface=".VnTimeH" panose="020B7200000000000000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67100" y="2608263"/>
            <a:ext cx="2455863" cy="2132012"/>
            <a:chOff x="1344" y="624"/>
            <a:chExt cx="3264" cy="2832"/>
          </a:xfrm>
        </p:grpSpPr>
        <p:sp>
          <p:nvSpPr>
            <p:cNvPr id="26633" name="Oval 11"/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  <a:latin typeface=".VnTimeH" panose="020B7200000000000000" pitchFamily="34" charset="0"/>
              </a:endParaRPr>
            </a:p>
          </p:txBody>
        </p:sp>
        <p:sp>
          <p:nvSpPr>
            <p:cNvPr id="26634" name="Oval 12"/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3648075" y="3475038"/>
            <a:ext cx="1914525" cy="2540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143125" y="596900"/>
            <a:ext cx="7031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Hoạt động 4: So sánh 2 chữ: e - ê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/>
      <p:bldP spid="105486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1676400" y="59499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27652" name="Picture 2" descr="t1815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905000" y="457200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.VnTime" panose="020B7200000000000000" pitchFamily="34" charset="0"/>
              </a:rPr>
              <a:t>Ho¹t ®éng 5: LuyÖn tËp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868488" y="4459288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.VnTime" panose="020B7200000000000000" pitchFamily="34" charset="0"/>
              </a:rPr>
              <a:t>C« nhËn xÐt sau mçi lÇn ch¬i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782763" y="3144838"/>
            <a:ext cx="8153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.VnTime" panose="020B7200000000000000" pitchFamily="34" charset="0"/>
              </a:rPr>
              <a:t>- C« phæ biÕn c¸ch ch¬i vµ cho trÎ ch¬i 3 lÇn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524000" y="1371600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.VnTime" panose="020B7200000000000000" pitchFamily="34" charset="0"/>
              </a:rPr>
              <a:t>Trß ch¬i 1: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.VnTime" panose="020B7200000000000000" pitchFamily="34" charset="0"/>
              </a:rPr>
              <a:t>Tim ch­ c¸i theo yªu cÇu cña c«.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/>
      <p:bldP spid="46085" grpId="0"/>
      <p:bldP spid="460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Ribbon 10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48900" y="0"/>
            <a:ext cx="4064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B6DEE5-EBEB-4052-8585-EBB3C7A053B4}" type="slidenum"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2254250" y="4241800"/>
            <a:ext cx="7683500" cy="2006600"/>
          </a:xfrm>
          <a:custGeom>
            <a:avLst/>
            <a:gdLst>
              <a:gd name="T0" fmla="*/ 0 w 4840"/>
              <a:gd name="T1" fmla="*/ 2147483646 h 1264"/>
              <a:gd name="T2" fmla="*/ 0 w 4840"/>
              <a:gd name="T3" fmla="*/ 0 h 1264"/>
              <a:gd name="T4" fmla="*/ 2147483646 w 4840"/>
              <a:gd name="T5" fmla="*/ 0 h 1264"/>
              <a:gd name="T6" fmla="*/ 2147483646 w 4840"/>
              <a:gd name="T7" fmla="*/ 2147483646 h 1264"/>
              <a:gd name="T8" fmla="*/ 2147483646 w 4840"/>
              <a:gd name="T9" fmla="*/ 2147483646 h 1264"/>
              <a:gd name="T10" fmla="*/ 2147483646 w 4840"/>
              <a:gd name="T11" fmla="*/ 2147483646 h 1264"/>
              <a:gd name="T12" fmla="*/ 2147483646 w 4840"/>
              <a:gd name="T13" fmla="*/ 2147483646 h 1264"/>
              <a:gd name="T14" fmla="*/ 2147483646 w 4840"/>
              <a:gd name="T15" fmla="*/ 2147483646 h 1264"/>
              <a:gd name="T16" fmla="*/ 0 w 4840"/>
              <a:gd name="T17" fmla="*/ 2147483646 h 1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40"/>
              <a:gd name="T28" fmla="*/ 0 h 1264"/>
              <a:gd name="T29" fmla="*/ 4840 w 4840"/>
              <a:gd name="T30" fmla="*/ 1264 h 12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40" h="1264">
                <a:moveTo>
                  <a:pt x="0" y="1264"/>
                </a:moveTo>
                <a:lnTo>
                  <a:pt x="0" y="0"/>
                </a:lnTo>
                <a:lnTo>
                  <a:pt x="1120" y="0"/>
                </a:lnTo>
                <a:lnTo>
                  <a:pt x="1120" y="328"/>
                </a:lnTo>
                <a:lnTo>
                  <a:pt x="4840" y="328"/>
                </a:lnTo>
                <a:lnTo>
                  <a:pt x="4840" y="1096"/>
                </a:lnTo>
                <a:lnTo>
                  <a:pt x="4184" y="1096"/>
                </a:lnTo>
                <a:lnTo>
                  <a:pt x="4166" y="1252"/>
                </a:lnTo>
                <a:lnTo>
                  <a:pt x="0" y="1264"/>
                </a:lnTo>
                <a:close/>
              </a:path>
            </a:pathLst>
          </a:custGeom>
          <a:solidFill>
            <a:srgbClr val="FFFF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349500" y="4356100"/>
            <a:ext cx="7620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HƯỚNG DẪN</a:t>
            </a:r>
            <a:r>
              <a:rPr lang="vi-VN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Raavi" pitchFamily="2"/>
              </a:rPr>
              <a:t>C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Avant" pitchFamily="34" charset="0"/>
                <a:cs typeface="Raavi" pitchFamily="2"/>
              </a:rPr>
              <a:t>ø mçi trß ch¬i cã 6 « sè trÎ lÇn l­ît nh¾p chuét sÏ cã 2 « sè më ra nÕu 2 ch­ c¸i  gièng nhau th</a:t>
            </a:r>
            <a:r>
              <a:rPr lang="vi-VN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Raavi" pitchFamily="2"/>
              </a:rPr>
              <a:t>i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Raavi" pitchFamily="2"/>
              </a:rPr>
              <a:t>  nhap c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Avant" pitchFamily="34" charset="0"/>
                <a:cs typeface="Raavi" pitchFamily="2"/>
              </a:rPr>
              <a:t>huét vµo </a:t>
            </a:r>
            <a:r>
              <a:rPr lang="vi-VN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Raavi" pitchFamily="2"/>
              </a:rPr>
              <a:t>bàn tay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Raavi" pitchFamily="2"/>
              </a:rPr>
              <a:t>cung </a:t>
            </a:r>
            <a:r>
              <a:rPr lang="vi-VN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Raavi" pitchFamily="2"/>
              </a:rPr>
              <a:t> màu với màu chữ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Raavi" pitchFamily="2"/>
              </a:rPr>
              <a:t> </a:t>
            </a:r>
            <a:r>
              <a:rPr lang="vi-VN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Raavi" pitchFamily="2"/>
              </a:rPr>
              <a:t>sẽ lộ ra phần ảnh nền. Sau khi hoàn thành hết 6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Raavi" pitchFamily="2"/>
              </a:rPr>
              <a:t>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Avant" pitchFamily="34" charset="0"/>
                <a:cs typeface="Raavi" pitchFamily="2"/>
              </a:rPr>
              <a:t>« sè thi be sh·y ®o¸n xem ®ã lµ tranh vÒ ®iÒu gi?</a:t>
            </a:r>
            <a:endParaRPr lang="vi-VN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Raavi" pitchFamily="2"/>
            </a:endParaRPr>
          </a:p>
        </p:txBody>
      </p:sp>
      <p:pic>
        <p:nvPicPr>
          <p:cNvPr id="54277" name="Picture 5" descr="chuc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1524000"/>
            <a:ext cx="3705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3479800" y="558800"/>
            <a:ext cx="5410200" cy="3581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Trò chơi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WordArt 3"/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9144000" cy="25908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vi-VN" sz="3600" b="1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Tìm chữ cái trong bài thơ bài hát</a:t>
            </a:r>
            <a:endParaRPr lang="en-US" sz="3600" b="1" kern="10">
              <a:ln w="222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427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508625" y="6324600"/>
            <a:ext cx="1160463" cy="442913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Bắt đầu</a:t>
            </a: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2054225" y="-1773238"/>
            <a:ext cx="8229600" cy="1143000"/>
          </a:xfrm>
        </p:spPr>
        <p:txBody>
          <a:bodyPr/>
          <a:lstStyle/>
          <a:p>
            <a:pPr eaLnBrk="1" hangingPunct="1"/>
            <a:r>
              <a:rPr lang="vi-VN" altLang="en-US" sz="2000" smtClean="0">
                <a:latin typeface="Times New Roman" panose="02020603050405020304" pitchFamily="18" charset="0"/>
              </a:rPr>
              <a:t>Trò chơi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905000" y="106363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i 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Ribbon 39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29699" name="Picture 55" descr="D:\GA dien tu hien\anh day hoc\1234946173671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5852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60" name="WordArt 52"/>
          <p:cNvSpPr>
            <a:spLocks noChangeArrowheads="1" noChangeShapeType="1" noTextEdit="1"/>
          </p:cNvSpPr>
          <p:nvPr/>
        </p:nvSpPr>
        <p:spPr bwMode="auto">
          <a:xfrm>
            <a:off x="3457575" y="2771775"/>
            <a:ext cx="527685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Bé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hãy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tìm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một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/>
              </a:rPr>
              <a:t>bµi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itchFamily="34" charset="0"/>
                <a:cs typeface="Arial"/>
              </a:rPr>
              <a:t>h¸t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 pitchFamily="34" charset="0"/>
              <a:cs typeface="Arial"/>
            </a:endParaRPr>
          </a:p>
          <a:p>
            <a:pPr algn="ctr" eaLnBrk="1" hangingPunct="1">
              <a:defRPr/>
            </a:pP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 eaLnBrk="1" hangingPunct="1">
              <a:defRPr/>
            </a:pP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 eaLnBrk="1" hangingPunct="1">
              <a:defRPr/>
            </a:pP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dựa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vào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ảnh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này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970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48900" y="0"/>
            <a:ext cx="4064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C643BF-1E56-4269-BE4B-A5EE92CB7487}" type="slidenum"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61" name="AutoShape 5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67350" y="3209925"/>
            <a:ext cx="1219200" cy="4381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Đap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an</a:t>
            </a:r>
            <a:endParaRPr lang="vi-VN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971800" y="76200"/>
            <a:ext cx="866775" cy="504825"/>
            <a:chOff x="912" y="48"/>
            <a:chExt cx="546" cy="318"/>
          </a:xfrm>
        </p:grpSpPr>
        <p:sp>
          <p:nvSpPr>
            <p:cNvPr id="29735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912" y="48"/>
              <a:ext cx="258" cy="31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noFill/>
                  <a:effectLst>
                    <a:outerShdw dist="35921" dir="2700000" algn="ctr" rotWithShape="0">
                      <a:srgbClr val="990000"/>
                    </a:outerShdw>
                  </a:effectLst>
                  <a:latin typeface="Wingdings" panose="05000000000000000000" pitchFamily="2" charset="2"/>
                </a:rPr>
                <a:t>I</a:t>
              </a:r>
            </a:p>
          </p:txBody>
        </p:sp>
        <p:sp>
          <p:nvSpPr>
            <p:cNvPr id="29736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1200" y="48"/>
              <a:ext cx="258" cy="31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noFill/>
                  <a:effectLst>
                    <a:outerShdw dist="35921" dir="2700000" algn="ctr" rotWithShape="0">
                      <a:srgbClr val="990000"/>
                    </a:outerShdw>
                  </a:effectLst>
                  <a:latin typeface="Wingdings" panose="05000000000000000000" pitchFamily="2" charset="2"/>
                </a:rPr>
                <a:t>I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5638800" y="88900"/>
            <a:ext cx="866775" cy="504825"/>
            <a:chOff x="2592" y="56"/>
            <a:chExt cx="546" cy="318"/>
          </a:xfrm>
        </p:grpSpPr>
        <p:sp>
          <p:nvSpPr>
            <p:cNvPr id="29733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592" y="56"/>
              <a:ext cx="258" cy="31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noFill/>
                  <a:effectLst>
                    <a:outerShdw dist="35921" dir="2700000" algn="ctr" rotWithShape="0">
                      <a:srgbClr val="990000"/>
                    </a:outerShdw>
                  </a:effectLst>
                  <a:latin typeface="Wingdings" panose="05000000000000000000" pitchFamily="2" charset="2"/>
                </a:rPr>
                <a:t>I</a:t>
              </a:r>
            </a:p>
          </p:txBody>
        </p:sp>
        <p:sp>
          <p:nvSpPr>
            <p:cNvPr id="29734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2880" y="56"/>
              <a:ext cx="258" cy="31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noFill/>
                  <a:effectLst>
                    <a:outerShdw dist="35921" dir="2700000" algn="ctr" rotWithShape="0">
                      <a:srgbClr val="990000"/>
                    </a:outerShdw>
                  </a:effectLst>
                  <a:latin typeface="Wingdings" panose="05000000000000000000" pitchFamily="2" charset="2"/>
                </a:rPr>
                <a:t>I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8404225" y="104775"/>
            <a:ext cx="866775" cy="504825"/>
            <a:chOff x="4334" y="48"/>
            <a:chExt cx="546" cy="318"/>
          </a:xfrm>
        </p:grpSpPr>
        <p:sp>
          <p:nvSpPr>
            <p:cNvPr id="29731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4334" y="48"/>
              <a:ext cx="258" cy="31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noFill/>
                  <a:effectLst>
                    <a:outerShdw dist="35921" dir="2700000" algn="ctr" rotWithShape="0">
                      <a:srgbClr val="990000"/>
                    </a:outerShdw>
                  </a:effectLst>
                  <a:latin typeface="Wingdings" panose="05000000000000000000" pitchFamily="2" charset="2"/>
                </a:rPr>
                <a:t>I</a:t>
              </a:r>
            </a:p>
          </p:txBody>
        </p:sp>
        <p:sp>
          <p:nvSpPr>
            <p:cNvPr id="29732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4622" y="48"/>
              <a:ext cx="258" cy="31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noFill/>
                  <a:effectLst>
                    <a:outerShdw dist="35921" dir="2700000" algn="ctr" rotWithShape="0">
                      <a:srgbClr val="990000"/>
                    </a:outerShdw>
                  </a:effectLst>
                  <a:latin typeface="Wingdings" panose="05000000000000000000" pitchFamily="2" charset="2"/>
                </a:rPr>
                <a:t>I</a:t>
              </a:r>
            </a:p>
          </p:txBody>
        </p:sp>
      </p:grpSp>
      <p:sp>
        <p:nvSpPr>
          <p:cNvPr id="43042" name="WordArt 34"/>
          <p:cNvSpPr>
            <a:spLocks noChangeArrowheads="1" noChangeShapeType="1" noTextEdit="1"/>
          </p:cNvSpPr>
          <p:nvPr/>
        </p:nvSpPr>
        <p:spPr bwMode="auto">
          <a:xfrm>
            <a:off x="4953000" y="812800"/>
            <a:ext cx="2209800" cy="2486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ê</a:t>
            </a:r>
          </a:p>
        </p:txBody>
      </p:sp>
      <p:sp>
        <p:nvSpPr>
          <p:cNvPr id="43045" name="WordArt 37"/>
          <p:cNvSpPr>
            <a:spLocks noChangeArrowheads="1" noChangeShapeType="1" noTextEdit="1"/>
          </p:cNvSpPr>
          <p:nvPr/>
        </p:nvSpPr>
        <p:spPr bwMode="auto">
          <a:xfrm>
            <a:off x="2133600" y="3546475"/>
            <a:ext cx="2209800" cy="2486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ê</a:t>
            </a:r>
          </a:p>
        </p:txBody>
      </p:sp>
      <p:sp>
        <p:nvSpPr>
          <p:cNvPr id="43041" name="WordArt 33"/>
          <p:cNvSpPr>
            <a:spLocks noChangeArrowheads="1" noChangeShapeType="1" noTextEdit="1"/>
          </p:cNvSpPr>
          <p:nvPr/>
        </p:nvSpPr>
        <p:spPr bwMode="auto">
          <a:xfrm>
            <a:off x="2146300" y="1498600"/>
            <a:ext cx="22098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43044" name="WordArt 36"/>
          <p:cNvSpPr>
            <a:spLocks noChangeArrowheads="1" noChangeShapeType="1" noTextEdit="1"/>
          </p:cNvSpPr>
          <p:nvPr/>
        </p:nvSpPr>
        <p:spPr bwMode="auto">
          <a:xfrm>
            <a:off x="7696200" y="1498600"/>
            <a:ext cx="22098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43046" name="WordArt 38"/>
          <p:cNvSpPr>
            <a:spLocks noChangeArrowheads="1" noChangeShapeType="1" noTextEdit="1"/>
          </p:cNvSpPr>
          <p:nvPr/>
        </p:nvSpPr>
        <p:spPr bwMode="auto">
          <a:xfrm>
            <a:off x="4953000" y="4232275"/>
            <a:ext cx="22098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43047" name="WordArt 39"/>
          <p:cNvSpPr>
            <a:spLocks noChangeArrowheads="1" noChangeShapeType="1" noTextEdit="1"/>
          </p:cNvSpPr>
          <p:nvPr/>
        </p:nvSpPr>
        <p:spPr bwMode="auto">
          <a:xfrm>
            <a:off x="7696200" y="4232275"/>
            <a:ext cx="22098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24000" y="647700"/>
            <a:ext cx="2844800" cy="2857500"/>
            <a:chOff x="1011" y="-208"/>
            <a:chExt cx="2112" cy="1728"/>
          </a:xfrm>
        </p:grpSpPr>
        <p:sp>
          <p:nvSpPr>
            <p:cNvPr id="29729" name="Rectangle 16"/>
            <p:cNvSpPr>
              <a:spLocks noChangeArrowheads="1"/>
            </p:cNvSpPr>
            <p:nvPr/>
          </p:nvSpPr>
          <p:spPr bwMode="auto">
            <a:xfrm>
              <a:off x="1011" y="-208"/>
              <a:ext cx="2112" cy="17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3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703" y="299"/>
              <a:ext cx="480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296150" y="727075"/>
            <a:ext cx="2932113" cy="2767013"/>
            <a:chOff x="626" y="508"/>
            <a:chExt cx="2377" cy="1728"/>
          </a:xfrm>
        </p:grpSpPr>
        <p:sp>
          <p:nvSpPr>
            <p:cNvPr id="29727" name="Rectangle 19"/>
            <p:cNvSpPr>
              <a:spLocks noChangeArrowheads="1"/>
            </p:cNvSpPr>
            <p:nvPr/>
          </p:nvSpPr>
          <p:spPr bwMode="auto">
            <a:xfrm>
              <a:off x="626" y="508"/>
              <a:ext cx="2377" cy="17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2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76" y="1079"/>
              <a:ext cx="492" cy="5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524000" y="3479800"/>
            <a:ext cx="2857500" cy="3103563"/>
            <a:chOff x="730" y="2160"/>
            <a:chExt cx="2150" cy="1728"/>
          </a:xfrm>
        </p:grpSpPr>
        <p:sp>
          <p:nvSpPr>
            <p:cNvPr id="29725" name="Rectangle 22"/>
            <p:cNvSpPr>
              <a:spLocks noChangeArrowheads="1"/>
            </p:cNvSpPr>
            <p:nvPr/>
          </p:nvSpPr>
          <p:spPr bwMode="auto">
            <a:xfrm>
              <a:off x="730" y="2160"/>
              <a:ext cx="2150" cy="17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26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488" y="2736"/>
              <a:ext cx="480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4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7302500" y="3492500"/>
            <a:ext cx="2924175" cy="3055938"/>
            <a:chOff x="2880" y="2160"/>
            <a:chExt cx="2304" cy="1728"/>
          </a:xfrm>
        </p:grpSpPr>
        <p:sp>
          <p:nvSpPr>
            <p:cNvPr id="29723" name="Rectangle 25"/>
            <p:cNvSpPr>
              <a:spLocks noChangeArrowheads="1"/>
            </p:cNvSpPr>
            <p:nvPr/>
          </p:nvSpPr>
          <p:spPr bwMode="auto">
            <a:xfrm>
              <a:off x="2880" y="2160"/>
              <a:ext cx="2304" cy="17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24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3792" y="2736"/>
              <a:ext cx="480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6</a:t>
              </a: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4370388" y="3475038"/>
            <a:ext cx="2932112" cy="3090862"/>
            <a:chOff x="719" y="2202"/>
            <a:chExt cx="2124" cy="1686"/>
          </a:xfrm>
        </p:grpSpPr>
        <p:sp>
          <p:nvSpPr>
            <p:cNvPr id="29721" name="Rectangle 31"/>
            <p:cNvSpPr>
              <a:spLocks noChangeArrowheads="1"/>
            </p:cNvSpPr>
            <p:nvPr/>
          </p:nvSpPr>
          <p:spPr bwMode="auto">
            <a:xfrm>
              <a:off x="719" y="2202"/>
              <a:ext cx="2124" cy="16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2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488" y="2736"/>
              <a:ext cx="480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5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378325" y="668338"/>
            <a:ext cx="2901950" cy="2789237"/>
            <a:chOff x="-966" y="-631"/>
            <a:chExt cx="2071" cy="1707"/>
          </a:xfrm>
        </p:grpSpPr>
        <p:sp>
          <p:nvSpPr>
            <p:cNvPr id="29719" name="Rectangle 28"/>
            <p:cNvSpPr>
              <a:spLocks noChangeArrowheads="1"/>
            </p:cNvSpPr>
            <p:nvPr/>
          </p:nvSpPr>
          <p:spPr bwMode="auto">
            <a:xfrm>
              <a:off x="-966" y="-631"/>
              <a:ext cx="2071" cy="17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20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-336" y="57"/>
              <a:ext cx="480" cy="58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sp>
        <p:nvSpPr>
          <p:cNvPr id="29718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1962150" y="-1143000"/>
            <a:ext cx="8229600" cy="1143000"/>
          </a:xfrm>
        </p:spPr>
        <p:txBody>
          <a:bodyPr/>
          <a:lstStyle/>
          <a:p>
            <a:pPr eaLnBrk="1" hangingPunct="1"/>
            <a:r>
              <a:rPr lang="vi-VN" altLang="en-US" sz="2000" smtClean="0">
                <a:latin typeface="Times New Roman" panose="02020603050405020304" pitchFamily="18" charset="0"/>
              </a:rPr>
              <a:t>Trũ chơi 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4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4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4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3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9" name="be can gi de khoe ma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WordArt 28"/>
          <p:cNvSpPr>
            <a:spLocks noChangeArrowheads="1" noChangeShapeType="1" noTextEdit="1"/>
          </p:cNvSpPr>
          <p:nvPr/>
        </p:nvSpPr>
        <p:spPr bwMode="auto">
          <a:xfrm>
            <a:off x="2043113" y="838200"/>
            <a:ext cx="8077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C« d¹y em bµi thÓ dôc buæi s¸ng</a:t>
            </a:r>
            <a:endParaRPr 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74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48900" y="0"/>
            <a:ext cx="4064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59AF71-FE8A-49F3-B60D-424E96B8D86B}" type="slidenum"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207" name="WordArt 31"/>
          <p:cNvSpPr>
            <a:spLocks noChangeArrowheads="1" noChangeShapeType="1" noTextEdit="1"/>
          </p:cNvSpPr>
          <p:nvPr/>
        </p:nvSpPr>
        <p:spPr bwMode="auto">
          <a:xfrm>
            <a:off x="1701800" y="3962400"/>
            <a:ext cx="861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1,2,3, 4 hÝt thë hÝt thë</a:t>
            </a:r>
          </a:p>
        </p:txBody>
      </p:sp>
      <p:sp>
        <p:nvSpPr>
          <p:cNvPr id="50202" name="WordArt 26"/>
          <p:cNvSpPr>
            <a:spLocks noChangeArrowheads="1" noChangeShapeType="1" noTextEdit="1"/>
          </p:cNvSpPr>
          <p:nvPr/>
        </p:nvSpPr>
        <p:spPr bwMode="auto">
          <a:xfrm>
            <a:off x="3505200" y="50800"/>
            <a:ext cx="38100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VNI-Avo" pitchFamily="2" charset="0"/>
            </a:endParaRPr>
          </a:p>
        </p:txBody>
      </p:sp>
      <p:sp>
        <p:nvSpPr>
          <p:cNvPr id="50211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514975" y="6324600"/>
            <a:ext cx="1160463" cy="442913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Chơi nữa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0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79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Ribbon 39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33795" name="Picture 111" descr="D:\GA dien tu hien\anh day hoc\be%20di%20dep%20co%20quai%20h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703263"/>
            <a:ext cx="8140700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WordArt 108"/>
          <p:cNvSpPr>
            <a:spLocks noChangeArrowheads="1" noChangeShapeType="1" noTextEdit="1"/>
          </p:cNvSpPr>
          <p:nvPr/>
        </p:nvSpPr>
        <p:spPr bwMode="auto">
          <a:xfrm>
            <a:off x="3457575" y="2771775"/>
            <a:ext cx="527685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</a:rPr>
              <a:t>Bé hãy tìm một bài thơ</a:t>
            </a:r>
          </a:p>
          <a:p>
            <a:pPr algn="ctr"/>
            <a:endParaRPr lang="vi-VN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vi-VN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vi-VN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</a:rPr>
              <a:t>dựa vào ảnh này</a:t>
            </a:r>
            <a:endParaRPr lang="en-US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48900" y="0"/>
            <a:ext cx="4064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0F6AD3-9F44-4309-8971-EF23E5F55F8B}" type="slidenum"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163" name="AutoShape 10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467350" y="3209925"/>
            <a:ext cx="1219200" cy="4381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Đ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ap an</a:t>
            </a:r>
            <a:endParaRPr lang="vi-VN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5130" name="WordArt 74"/>
          <p:cNvSpPr>
            <a:spLocks noChangeArrowheads="1" noChangeShapeType="1" noTextEdit="1"/>
          </p:cNvSpPr>
          <p:nvPr/>
        </p:nvSpPr>
        <p:spPr bwMode="auto">
          <a:xfrm>
            <a:off x="2108200" y="838200"/>
            <a:ext cx="2209800" cy="2486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ê</a:t>
            </a:r>
          </a:p>
        </p:txBody>
      </p:sp>
      <p:sp>
        <p:nvSpPr>
          <p:cNvPr id="45131" name="WordArt 75"/>
          <p:cNvSpPr>
            <a:spLocks noChangeArrowheads="1" noChangeShapeType="1" noTextEdit="1"/>
          </p:cNvSpPr>
          <p:nvPr/>
        </p:nvSpPr>
        <p:spPr bwMode="auto">
          <a:xfrm>
            <a:off x="4838700" y="3479800"/>
            <a:ext cx="2209800" cy="2486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ê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2971800" y="76200"/>
            <a:ext cx="866775" cy="504825"/>
            <a:chOff x="912" y="48"/>
            <a:chExt cx="546" cy="318"/>
          </a:xfrm>
        </p:grpSpPr>
        <p:sp>
          <p:nvSpPr>
            <p:cNvPr id="33831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912" y="48"/>
              <a:ext cx="258" cy="31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noFill/>
                  <a:effectLst>
                    <a:outerShdw dist="35921" dir="2700000" algn="ctr" rotWithShape="0">
                      <a:srgbClr val="990000"/>
                    </a:outerShdw>
                  </a:effectLst>
                  <a:latin typeface="Wingdings" panose="05000000000000000000" pitchFamily="2" charset="2"/>
                </a:rPr>
                <a:t>I</a:t>
              </a:r>
            </a:p>
          </p:txBody>
        </p:sp>
        <p:sp>
          <p:nvSpPr>
            <p:cNvPr id="33832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200" y="48"/>
              <a:ext cx="258" cy="31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noFill/>
                  <a:effectLst>
                    <a:outerShdw dist="35921" dir="2700000" algn="ctr" rotWithShape="0">
                      <a:srgbClr val="990000"/>
                    </a:outerShdw>
                  </a:effectLst>
                  <a:latin typeface="Wingdings" panose="05000000000000000000" pitchFamily="2" charset="2"/>
                </a:rPr>
                <a:t>I</a:t>
              </a:r>
            </a:p>
          </p:txBody>
        </p:sp>
      </p:grpSp>
      <p:sp>
        <p:nvSpPr>
          <p:cNvPr id="45135" name="WordArt 79"/>
          <p:cNvSpPr>
            <a:spLocks noChangeArrowheads="1" noChangeShapeType="1" noTextEdit="1"/>
          </p:cNvSpPr>
          <p:nvPr/>
        </p:nvSpPr>
        <p:spPr bwMode="auto">
          <a:xfrm>
            <a:off x="4910138" y="1524000"/>
            <a:ext cx="22098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45136" name="WordArt 80"/>
          <p:cNvSpPr>
            <a:spLocks noChangeArrowheads="1" noChangeShapeType="1" noTextEdit="1"/>
          </p:cNvSpPr>
          <p:nvPr/>
        </p:nvSpPr>
        <p:spPr bwMode="auto">
          <a:xfrm>
            <a:off x="7696200" y="4165600"/>
            <a:ext cx="22098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45137" name="WordArt 81"/>
          <p:cNvSpPr>
            <a:spLocks noChangeArrowheads="1" noChangeShapeType="1" noTextEdit="1"/>
          </p:cNvSpPr>
          <p:nvPr/>
        </p:nvSpPr>
        <p:spPr bwMode="auto">
          <a:xfrm>
            <a:off x="7670800" y="1524000"/>
            <a:ext cx="22098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45138" name="WordArt 82"/>
          <p:cNvSpPr>
            <a:spLocks noChangeArrowheads="1" noChangeShapeType="1" noTextEdit="1"/>
          </p:cNvSpPr>
          <p:nvPr/>
        </p:nvSpPr>
        <p:spPr bwMode="auto">
          <a:xfrm>
            <a:off x="2133600" y="4165600"/>
            <a:ext cx="22098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5638800" y="88900"/>
            <a:ext cx="866775" cy="504825"/>
            <a:chOff x="2592" y="56"/>
            <a:chExt cx="546" cy="318"/>
          </a:xfrm>
        </p:grpSpPr>
        <p:sp>
          <p:nvSpPr>
            <p:cNvPr id="33829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592" y="56"/>
              <a:ext cx="258" cy="31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noFill/>
                  <a:effectLst>
                    <a:outerShdw dist="35921" dir="2700000" algn="ctr" rotWithShape="0">
                      <a:srgbClr val="990000"/>
                    </a:outerShdw>
                  </a:effectLst>
                  <a:latin typeface="Wingdings" panose="05000000000000000000" pitchFamily="2" charset="2"/>
                </a:rPr>
                <a:t>I</a:t>
              </a:r>
            </a:p>
          </p:txBody>
        </p:sp>
        <p:sp>
          <p:nvSpPr>
            <p:cNvPr id="33830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2880" y="56"/>
              <a:ext cx="258" cy="31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noFill/>
                  <a:effectLst>
                    <a:outerShdw dist="35921" dir="2700000" algn="ctr" rotWithShape="0">
                      <a:srgbClr val="990000"/>
                    </a:outerShdw>
                  </a:effectLst>
                  <a:latin typeface="Wingdings" panose="05000000000000000000" pitchFamily="2" charset="2"/>
                </a:rPr>
                <a:t>I</a:t>
              </a:r>
            </a:p>
          </p:txBody>
        </p:sp>
      </p:grp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8404225" y="104775"/>
            <a:ext cx="866775" cy="504825"/>
            <a:chOff x="4334" y="48"/>
            <a:chExt cx="546" cy="318"/>
          </a:xfrm>
        </p:grpSpPr>
        <p:sp>
          <p:nvSpPr>
            <p:cNvPr id="33827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4334" y="48"/>
              <a:ext cx="258" cy="31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noFill/>
                  <a:effectLst>
                    <a:outerShdw dist="35921" dir="2700000" algn="ctr" rotWithShape="0">
                      <a:srgbClr val="990000"/>
                    </a:outerShdw>
                  </a:effectLst>
                  <a:latin typeface="Wingdings" panose="05000000000000000000" pitchFamily="2" charset="2"/>
                </a:rPr>
                <a:t>I</a:t>
              </a:r>
            </a:p>
          </p:txBody>
        </p:sp>
        <p:sp>
          <p:nvSpPr>
            <p:cNvPr id="33828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4622" y="48"/>
              <a:ext cx="258" cy="31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noFill/>
                  <a:effectLst>
                    <a:outerShdw dist="35921" dir="2700000" algn="ctr" rotWithShape="0">
                      <a:srgbClr val="990000"/>
                    </a:outerShdw>
                  </a:effectLst>
                  <a:latin typeface="Wingdings" panose="05000000000000000000" pitchFamily="2" charset="2"/>
                </a:rPr>
                <a:t>I</a:t>
              </a: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4679950" y="676275"/>
            <a:ext cx="2743200" cy="2743200"/>
            <a:chOff x="529" y="2609"/>
            <a:chExt cx="2112" cy="1728"/>
          </a:xfrm>
        </p:grpSpPr>
        <p:sp>
          <p:nvSpPr>
            <p:cNvPr id="33825" name="Rectangle 90"/>
            <p:cNvSpPr>
              <a:spLocks noChangeArrowheads="1"/>
            </p:cNvSpPr>
            <p:nvPr/>
          </p:nvSpPr>
          <p:spPr bwMode="auto">
            <a:xfrm>
              <a:off x="529" y="2609"/>
              <a:ext cx="2112" cy="17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826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1341" y="3208"/>
              <a:ext cx="480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7377113" y="3365500"/>
            <a:ext cx="2670175" cy="2743200"/>
            <a:chOff x="2880" y="432"/>
            <a:chExt cx="2304" cy="1728"/>
          </a:xfrm>
        </p:grpSpPr>
        <p:sp>
          <p:nvSpPr>
            <p:cNvPr id="33823" name="Rectangle 93"/>
            <p:cNvSpPr>
              <a:spLocks noChangeArrowheads="1"/>
            </p:cNvSpPr>
            <p:nvPr/>
          </p:nvSpPr>
          <p:spPr bwMode="auto">
            <a:xfrm>
              <a:off x="2880" y="432"/>
              <a:ext cx="2304" cy="17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824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3792" y="1008"/>
              <a:ext cx="480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4643438" y="3416300"/>
            <a:ext cx="2743200" cy="2743200"/>
            <a:chOff x="768" y="2160"/>
            <a:chExt cx="2112" cy="1728"/>
          </a:xfrm>
        </p:grpSpPr>
        <p:sp>
          <p:nvSpPr>
            <p:cNvPr id="33821" name="Rectangle 96"/>
            <p:cNvSpPr>
              <a:spLocks noChangeArrowheads="1"/>
            </p:cNvSpPr>
            <p:nvPr/>
          </p:nvSpPr>
          <p:spPr bwMode="auto">
            <a:xfrm>
              <a:off x="768" y="2160"/>
              <a:ext cx="2112" cy="17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822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1488" y="2736"/>
              <a:ext cx="480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4</a:t>
              </a:r>
            </a:p>
          </p:txBody>
        </p: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1917700" y="3455988"/>
            <a:ext cx="2743200" cy="2743200"/>
            <a:chOff x="2880" y="2160"/>
            <a:chExt cx="2304" cy="1728"/>
          </a:xfrm>
        </p:grpSpPr>
        <p:sp>
          <p:nvSpPr>
            <p:cNvPr id="33819" name="Rectangle 99"/>
            <p:cNvSpPr>
              <a:spLocks noChangeArrowheads="1"/>
            </p:cNvSpPr>
            <p:nvPr/>
          </p:nvSpPr>
          <p:spPr bwMode="auto">
            <a:xfrm>
              <a:off x="2880" y="2160"/>
              <a:ext cx="2304" cy="17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820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3792" y="2736"/>
              <a:ext cx="480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6</a:t>
              </a:r>
            </a:p>
          </p:txBody>
        </p: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1917700" y="685800"/>
            <a:ext cx="2743200" cy="2743200"/>
            <a:chOff x="768" y="432"/>
            <a:chExt cx="2112" cy="1728"/>
          </a:xfrm>
        </p:grpSpPr>
        <p:sp>
          <p:nvSpPr>
            <p:cNvPr id="33817" name="Rectangle 102"/>
            <p:cNvSpPr>
              <a:spLocks noChangeArrowheads="1"/>
            </p:cNvSpPr>
            <p:nvPr/>
          </p:nvSpPr>
          <p:spPr bwMode="auto">
            <a:xfrm>
              <a:off x="768" y="432"/>
              <a:ext cx="2112" cy="17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818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1440" y="1008"/>
              <a:ext cx="480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>
            <a:off x="7367588" y="666750"/>
            <a:ext cx="2667000" cy="2743200"/>
            <a:chOff x="768" y="2160"/>
            <a:chExt cx="2112" cy="1728"/>
          </a:xfrm>
        </p:grpSpPr>
        <p:sp>
          <p:nvSpPr>
            <p:cNvPr id="33815" name="Rectangle 105"/>
            <p:cNvSpPr>
              <a:spLocks noChangeArrowheads="1"/>
            </p:cNvSpPr>
            <p:nvPr/>
          </p:nvSpPr>
          <p:spPr bwMode="auto">
            <a:xfrm>
              <a:off x="768" y="2160"/>
              <a:ext cx="2112" cy="17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816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1488" y="2736"/>
              <a:ext cx="480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5</a:t>
              </a:r>
            </a:p>
          </p:txBody>
        </p:sp>
      </p:grpSp>
      <p:sp>
        <p:nvSpPr>
          <p:cNvPr id="33814" name="Rectangle 109"/>
          <p:cNvSpPr>
            <a:spLocks noGrp="1" noChangeArrowheads="1"/>
          </p:cNvSpPr>
          <p:nvPr>
            <p:ph type="title" idx="4294967295"/>
          </p:nvPr>
        </p:nvSpPr>
        <p:spPr>
          <a:xfrm>
            <a:off x="2146300" y="-1042988"/>
            <a:ext cx="8229600" cy="687388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anose="02020603050405020304" pitchFamily="18" charset="0"/>
              </a:rPr>
              <a:t>Tr</a:t>
            </a:r>
            <a:r>
              <a:rPr lang="vi-VN" altLang="en-US" sz="2000" smtClean="0">
                <a:latin typeface="Times New Roman" panose="02020603050405020304" pitchFamily="18" charset="0"/>
              </a:rPr>
              <a:t>ò</a:t>
            </a:r>
            <a:r>
              <a:rPr lang="en-US" altLang="en-US" sz="2000" smtClean="0">
                <a:latin typeface="Times New Roman" panose="02020603050405020304" pitchFamily="18" charset="0"/>
              </a:rPr>
              <a:t> ch</a:t>
            </a:r>
            <a:r>
              <a:rPr lang="vi-VN" altLang="en-US" sz="2000" smtClean="0">
                <a:latin typeface="Times New Roman" panose="02020603050405020304" pitchFamily="18" charset="0"/>
              </a:rPr>
              <a:t>ơ</a:t>
            </a:r>
            <a:r>
              <a:rPr lang="en-US" altLang="en-US" sz="2000" smtClean="0">
                <a:latin typeface="Times New Roman" panose="02020603050405020304" pitchFamily="18" charset="0"/>
              </a:rPr>
              <a:t>i 2</a:t>
            </a:r>
            <a:endParaRPr lang="vi-VN" altLang="en-US" sz="20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3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Ribbon 8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35843" name="Picture 13" descr="D:\GA dien tu hien\anh day hoc\be%20di%20dep%20co%20quai%20h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48900" y="0"/>
            <a:ext cx="4064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E6DEDA-DA7F-499D-94B8-1BA64EA57343}" type="slidenum"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2043113" y="838200"/>
            <a:ext cx="8077200" cy="533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Avant" panose="020B7200000000000000" pitchFamily="34" charset="0"/>
              </a:rPr>
              <a:t>Bµn ch©n cña bÐ</a:t>
            </a:r>
          </a:p>
          <a:p>
            <a:pPr algn="ctr"/>
            <a:r>
              <a:rPr lang="en-US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Avant" panose="020B7200000000000000" pitchFamily="34" charset="0"/>
              </a:rPr>
              <a:t>Đi dÐp ®Ñp thªm ra</a:t>
            </a:r>
          </a:p>
          <a:p>
            <a:pPr algn="ctr"/>
            <a:r>
              <a:rPr lang="en-US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Avant" panose="020B7200000000000000" pitchFamily="34" charset="0"/>
              </a:rPr>
              <a:t>DÐp còng vui thÝch l¾m</a:t>
            </a:r>
          </a:p>
          <a:p>
            <a:pPr algn="ctr"/>
            <a:r>
              <a:rPr lang="en-US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Avant" panose="020B7200000000000000" pitchFamily="34" charset="0"/>
              </a:rPr>
              <a:t>Theo ch©n ®i kh¾p nhµ</a:t>
            </a:r>
          </a:p>
          <a:p>
            <a:pPr algn="ctr"/>
            <a:endParaRPr lang="en-US" sz="3600" b="1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36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Avant" panose="020B7200000000000000" pitchFamily="34" charset="0"/>
              </a:rPr>
              <a:t>  </a:t>
            </a:r>
          </a:p>
        </p:txBody>
      </p:sp>
      <p:sp>
        <p:nvSpPr>
          <p:cNvPr id="62473" name="WordArt 9"/>
          <p:cNvSpPr>
            <a:spLocks noChangeArrowheads="1" noChangeShapeType="1" noTextEdit="1"/>
          </p:cNvSpPr>
          <p:nvPr/>
        </p:nvSpPr>
        <p:spPr bwMode="auto">
          <a:xfrm>
            <a:off x="6553200" y="3968750"/>
            <a:ext cx="228600" cy="561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3175">
                <a:solidFill>
                  <a:schemeClr val="accent1"/>
                </a:solidFill>
                <a:round/>
                <a:headEnd/>
                <a:tailEnd/>
              </a:ln>
              <a:noFill/>
              <a:latin typeface="VNI-Avo" pitchFamily="2" charset="0"/>
            </a:endParaRPr>
          </a:p>
        </p:txBody>
      </p:sp>
      <p:sp>
        <p:nvSpPr>
          <p:cNvPr id="6247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514975" y="6324600"/>
            <a:ext cx="1160463" cy="442913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Ca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hát</a:t>
            </a:r>
            <a:endParaRPr lang="vi-VN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8" name="DoiDep-HoangKimD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475" y="5861050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24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9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36867" name="Picture 13" descr="273fs7845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0"/>
            <a:ext cx="2925762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3" descr="273fs7845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749675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04800"/>
            <a:ext cx="8686800" cy="1112838"/>
          </a:xfrm>
        </p:spPr>
        <p:txBody>
          <a:bodyPr/>
          <a:lstStyle/>
          <a:p>
            <a:pPr eaLnBrk="1" hangingPunct="1"/>
            <a:r>
              <a:rPr lang="en-US" altLang="en-US" sz="7200" b="1" smtClean="0">
                <a:latin typeface="Times New Roman" panose="02020603050405020304" pitchFamily="18" charset="0"/>
              </a:rPr>
              <a:t/>
            </a:r>
            <a:br>
              <a:rPr lang="en-US" altLang="en-US" sz="7200" b="1" smtClean="0">
                <a:latin typeface="Times New Roman" panose="02020603050405020304" pitchFamily="18" charset="0"/>
              </a:rPr>
            </a:br>
            <a:r>
              <a:rPr lang="en-US" altLang="en-US" sz="7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Trò chơi 3: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2895600"/>
            <a:ext cx="9144000" cy="3962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8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Ghép chữ e ê </a:t>
            </a:r>
          </a:p>
          <a:p>
            <a:pPr algn="ctr" eaLnBrk="1" hangingPunct="1">
              <a:buFontTx/>
              <a:buNone/>
            </a:pPr>
            <a:r>
              <a:rPr lang="en-US" altLang="en-US" sz="8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bởi các nét rời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6096000" y="1609725"/>
            <a:ext cx="4191000" cy="3636963"/>
            <a:chOff x="432" y="1200"/>
            <a:chExt cx="2640" cy="2291"/>
          </a:xfrm>
        </p:grpSpPr>
        <p:sp>
          <p:nvSpPr>
            <p:cNvPr id="37894" name="Oval 3"/>
            <p:cNvSpPr>
              <a:spLocks noChangeArrowheads="1"/>
            </p:cNvSpPr>
            <p:nvPr/>
          </p:nvSpPr>
          <p:spPr bwMode="auto">
            <a:xfrm>
              <a:off x="432" y="1200"/>
              <a:ext cx="2291" cy="22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  <a:latin typeface=".VnTimeH" panose="020B7200000000000000" pitchFamily="34" charset="0"/>
              </a:endParaRPr>
            </a:p>
          </p:txBody>
        </p:sp>
        <p:sp>
          <p:nvSpPr>
            <p:cNvPr id="37895" name="Oval 4"/>
            <p:cNvSpPr>
              <a:spLocks noChangeArrowheads="1"/>
            </p:cNvSpPr>
            <p:nvPr/>
          </p:nvSpPr>
          <p:spPr bwMode="auto">
            <a:xfrm>
              <a:off x="704" y="1472"/>
              <a:ext cx="1747" cy="17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896" name="Rectangle 5"/>
            <p:cNvSpPr>
              <a:spLocks noChangeArrowheads="1"/>
            </p:cNvSpPr>
            <p:nvPr/>
          </p:nvSpPr>
          <p:spPr bwMode="auto">
            <a:xfrm>
              <a:off x="2179" y="2112"/>
              <a:ext cx="893" cy="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133600" y="3352800"/>
            <a:ext cx="33528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7893" name="Picture 7" descr="ban v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857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8.29674E-7 L 0.45833 -0.082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Ribbon 8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0" y="1143000"/>
            <a:ext cx="5181600" cy="4495800"/>
            <a:chOff x="1344" y="624"/>
            <a:chExt cx="3264" cy="2832"/>
          </a:xfrm>
        </p:grpSpPr>
        <p:sp>
          <p:nvSpPr>
            <p:cNvPr id="38919" name="Oval 3"/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  <a:latin typeface=".VnTimeH" panose="020B7200000000000000" pitchFamily="34" charset="0"/>
              </a:endParaRPr>
            </a:p>
          </p:txBody>
        </p:sp>
        <p:sp>
          <p:nvSpPr>
            <p:cNvPr id="38920" name="Oval 4"/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21" name="Rectangle 5"/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191000" y="2971800"/>
            <a:ext cx="4038600" cy="533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8917" name="Picture 7" descr="ban v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857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but viet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38825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Ribbon 8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8195" name="Picture 12" descr="D:\GA dien tu hien\anh day hoc\be-khoe-be-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48900" y="0"/>
            <a:ext cx="4064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BD131E-C3D4-4F21-A728-58977E9311FD}" type="slidenum"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895600" y="4349750"/>
            <a:ext cx="6308725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Bé ăn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38400" y="441325"/>
            <a:ext cx="7531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Bé làm gì đây?</a:t>
            </a:r>
            <a:endParaRPr lang="vi-VN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97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54525" y="6315075"/>
            <a:ext cx="1160463" cy="442913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Trả lời</a:t>
            </a:r>
            <a:endParaRPr lang="vi-VN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970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578600" y="6315075"/>
            <a:ext cx="1160463" cy="442913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Tiếp tục</a:t>
            </a:r>
            <a:endParaRPr lang="vi-VN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8201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2073275" y="-1143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Times New Roman" panose="02020603050405020304" pitchFamily="18" charset="0"/>
              </a:rPr>
              <a:t>Bé </a:t>
            </a:r>
            <a:r>
              <a:rPr lang="vi-VN" altLang="en-US" sz="2000" smtClean="0">
                <a:latin typeface="Times New Roman" panose="02020603050405020304" pitchFamily="18" charset="0"/>
              </a:rPr>
              <a:t>ă</a:t>
            </a:r>
            <a:r>
              <a:rPr lang="en-US" altLang="en-US" sz="2000" smtClean="0">
                <a:latin typeface="Times New Roman" panose="02020603050405020304" pitchFamily="18" charset="0"/>
              </a:rPr>
              <a:t>n</a:t>
            </a:r>
            <a:endParaRPr lang="vi-VN" altLang="en-US" sz="20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9" presetClass="emph" presetSubtype="0" repeatCount="2000" fill="remove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5181600" y="2743200"/>
            <a:ext cx="2209800" cy="1917700"/>
            <a:chOff x="432" y="1200"/>
            <a:chExt cx="2640" cy="2291"/>
          </a:xfrm>
        </p:grpSpPr>
        <p:sp>
          <p:nvSpPr>
            <p:cNvPr id="39945" name="Oval 3"/>
            <p:cNvSpPr>
              <a:spLocks noChangeArrowheads="1"/>
            </p:cNvSpPr>
            <p:nvPr/>
          </p:nvSpPr>
          <p:spPr bwMode="auto">
            <a:xfrm>
              <a:off x="432" y="1200"/>
              <a:ext cx="2291" cy="2291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  <a:latin typeface=".VnTimeH" panose="020B7200000000000000" pitchFamily="34" charset="0"/>
              </a:endParaRPr>
            </a:p>
          </p:txBody>
        </p:sp>
        <p:sp>
          <p:nvSpPr>
            <p:cNvPr id="39946" name="Oval 4"/>
            <p:cNvSpPr>
              <a:spLocks noChangeArrowheads="1"/>
            </p:cNvSpPr>
            <p:nvPr/>
          </p:nvSpPr>
          <p:spPr bwMode="auto">
            <a:xfrm>
              <a:off x="704" y="1472"/>
              <a:ext cx="1747" cy="17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9947" name="Rectangle 5"/>
            <p:cNvSpPr>
              <a:spLocks noChangeArrowheads="1"/>
            </p:cNvSpPr>
            <p:nvPr/>
          </p:nvSpPr>
          <p:spPr bwMode="auto">
            <a:xfrm>
              <a:off x="2179" y="2112"/>
              <a:ext cx="893" cy="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2690813" y="3657600"/>
            <a:ext cx="1760537" cy="200025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001000" y="3200400"/>
            <a:ext cx="1582738" cy="530225"/>
            <a:chOff x="1872" y="384"/>
            <a:chExt cx="1968" cy="768"/>
          </a:xfrm>
        </p:grpSpPr>
        <p:sp>
          <p:nvSpPr>
            <p:cNvPr id="39943" name="AutoShape 8"/>
            <p:cNvSpPr>
              <a:spLocks noChangeArrowheads="1"/>
            </p:cNvSpPr>
            <p:nvPr/>
          </p:nvSpPr>
          <p:spPr bwMode="auto">
            <a:xfrm>
              <a:off x="1872" y="384"/>
              <a:ext cx="1968" cy="7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9944" name="AutoShape 9"/>
            <p:cNvSpPr>
              <a:spLocks noChangeArrowheads="1"/>
            </p:cNvSpPr>
            <p:nvPr/>
          </p:nvSpPr>
          <p:spPr bwMode="auto">
            <a:xfrm>
              <a:off x="2256" y="775"/>
              <a:ext cx="1200" cy="37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  <a:latin typeface=".VnTimeH" panose="020B7200000000000000" pitchFamily="34" charset="0"/>
              </a:endParaRPr>
            </a:p>
          </p:txBody>
        </p:sp>
      </p:grpSp>
      <p:pic>
        <p:nvPicPr>
          <p:cNvPr id="39941" name="Picture 10" descr="vien thuyen d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67425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1" descr="mat troi 1  g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515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75017E-7 L 0.28837 -0.03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-15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1345E-6 L -0.29392 -0.180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-90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Ribbon 11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40963" name="Picture 2" descr="nen but v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0050"/>
            <a:ext cx="86106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57600" y="1676400"/>
            <a:ext cx="5181600" cy="4495800"/>
            <a:chOff x="1344" y="624"/>
            <a:chExt cx="3264" cy="2832"/>
          </a:xfrm>
        </p:grpSpPr>
        <p:sp>
          <p:nvSpPr>
            <p:cNvPr id="40970" name="Oval 4"/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3300"/>
                </a:solidFill>
                <a:latin typeface=".VnTimeH" panose="020B7200000000000000" pitchFamily="34" charset="0"/>
              </a:endParaRPr>
            </a:p>
          </p:txBody>
        </p:sp>
        <p:sp>
          <p:nvSpPr>
            <p:cNvPr id="40971" name="Oval 5"/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0972" name="Rectangle 6"/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038600" y="3486150"/>
            <a:ext cx="4038600" cy="5334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6" name="Picture 8" descr="ban v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857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400550" y="166688"/>
            <a:ext cx="3124200" cy="1219200"/>
            <a:chOff x="1872" y="384"/>
            <a:chExt cx="1968" cy="768"/>
          </a:xfrm>
        </p:grpSpPr>
        <p:sp>
          <p:nvSpPr>
            <p:cNvPr id="40968" name="AutoShape 11"/>
            <p:cNvSpPr>
              <a:spLocks noChangeArrowheads="1"/>
            </p:cNvSpPr>
            <p:nvPr/>
          </p:nvSpPr>
          <p:spPr bwMode="auto">
            <a:xfrm>
              <a:off x="1872" y="384"/>
              <a:ext cx="1968" cy="7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0969" name="AutoShape 12"/>
            <p:cNvSpPr>
              <a:spLocks noChangeArrowheads="1"/>
            </p:cNvSpPr>
            <p:nvPr/>
          </p:nvSpPr>
          <p:spPr bwMode="auto">
            <a:xfrm>
              <a:off x="2256" y="775"/>
              <a:ext cx="1200" cy="37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  <a:latin typeface=".VnTimeH" panose="020B7200000000000000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48900" y="0"/>
            <a:ext cx="4064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A373BE-9F28-48E2-ABAF-1C76199455BC}" type="slidenum"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8" name="AutoShape 5"/>
          <p:cNvSpPr>
            <a:spLocks noChangeArrowheads="1"/>
          </p:cNvSpPr>
          <p:nvPr/>
        </p:nvSpPr>
        <p:spPr bwMode="auto">
          <a:xfrm>
            <a:off x="2016125" y="4840288"/>
            <a:ext cx="8113713" cy="1879600"/>
          </a:xfrm>
          <a:prstGeom prst="roundRect">
            <a:avLst>
              <a:gd name="adj" fmla="val 16667"/>
            </a:avLst>
          </a:prstGeom>
          <a:solidFill>
            <a:srgbClr val="0000FF">
              <a:alpha val="27843"/>
            </a:srgbClr>
          </a:solidFill>
          <a:ln w="57150" cmpd="thinThick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989" name="Picture 4" descr="Picture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028700"/>
            <a:ext cx="109728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vi-VN" altLang="en-US" sz="2000" smtClean="0">
                <a:latin typeface="Times New Roman" panose="02020603050405020304" pitchFamily="18" charset="0"/>
              </a:rPr>
              <a:t>Slide chuyển tiếp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Ribbon 6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48900" y="0"/>
            <a:ext cx="4064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644D80-280F-473F-824C-C9113F5F20C0}" type="slidenum"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AutoShape 15"/>
          <p:cNvSpPr>
            <a:spLocks noChangeArrowheads="1"/>
          </p:cNvSpPr>
          <p:nvPr/>
        </p:nvSpPr>
        <p:spPr bwMode="auto">
          <a:xfrm>
            <a:off x="2016125" y="4840288"/>
            <a:ext cx="8113713" cy="1879600"/>
          </a:xfrm>
          <a:prstGeom prst="roundRect">
            <a:avLst>
              <a:gd name="adj" fmla="val 16667"/>
            </a:avLst>
          </a:prstGeom>
          <a:solidFill>
            <a:srgbClr val="0000FF">
              <a:alpha val="27843"/>
            </a:srgbClr>
          </a:solidFill>
          <a:ln w="57150" cmpd="thinThick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3013" name="Picture 12" descr="Picture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028700"/>
            <a:ext cx="109728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2867979" y="2362200"/>
            <a:ext cx="6638925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Time" pitchFamily="34" charset="0"/>
                <a:cs typeface="Arial"/>
              </a:rPr>
              <a:t>Bµi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Time" pitchFamily="34" charset="0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Time" pitchFamily="34" charset="0"/>
                <a:cs typeface="Arial"/>
              </a:rPr>
              <a:t>h¸t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Time" pitchFamily="34" charset="0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Time" pitchFamily="34" charset="0"/>
                <a:cs typeface="Arial"/>
              </a:rPr>
              <a:t>vÒ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Time" pitchFamily="34" charset="0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Time" pitchFamily="34" charset="0"/>
                <a:cs typeface="Arial"/>
              </a:rPr>
              <a:t>ch</a:t>
            </a:r>
            <a:r>
              <a:rPr lang="vi-VN" sz="32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Time" pitchFamily="34" charset="0"/>
                <a:cs typeface="Arial"/>
              </a:rPr>
              <a:t>ữ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Time" pitchFamily="34" charset="0"/>
                <a:cs typeface="Arial"/>
              </a:rPr>
              <a:t> e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643313" y="1552575"/>
            <a:ext cx="4860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Bé</a:t>
            </a: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hát</a:t>
            </a: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cùng</a:t>
            </a: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cô</a:t>
            </a:r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nhé</a:t>
            </a:r>
            <a:endParaRPr lang="vi-VN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7" grpId="1"/>
      <p:bldP spid="2458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Ribbon 9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10243" name="Picture 4" descr="Frames PPT 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-401638"/>
            <a:ext cx="9929813" cy="75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752600" y="1238250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524000" y="1085850"/>
            <a:ext cx="883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" panose="020B7200000000000000" pitchFamily="34" charset="0"/>
              </a:rPr>
              <a:t>C« cho trẻ đếm tiếng trong từ “ bÐ </a:t>
            </a:r>
          </a:p>
        </p:txBody>
      </p:sp>
      <p:sp>
        <p:nvSpPr>
          <p:cNvPr id="10246" name="Text Box 20"/>
          <p:cNvSpPr txBox="1">
            <a:spLocks noChangeArrowheads="1"/>
          </p:cNvSpPr>
          <p:nvPr/>
        </p:nvSpPr>
        <p:spPr bwMode="auto">
          <a:xfrm>
            <a:off x="1828800" y="1885950"/>
            <a:ext cx="678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" panose="020B7200000000000000" pitchFamily="34" charset="0"/>
              </a:rPr>
              <a:t>ăn” và lấy số tương ứng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3975100" y="2590800"/>
            <a:ext cx="15382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.VnTime" panose="020B7200000000000000" pitchFamily="34" charset="0"/>
              </a:rPr>
              <a:t>BÐ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510213" y="2481263"/>
            <a:ext cx="164623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00" b="1">
                <a:solidFill>
                  <a:srgbClr val="FF0000"/>
                </a:solidFill>
                <a:latin typeface=".VnTimeH" panose="020B7200000000000000" pitchFamily="34" charset="0"/>
              </a:rPr>
              <a:t>ă</a:t>
            </a:r>
            <a:r>
              <a:rPr lang="en-US" altLang="en-US" sz="8800" b="1">
                <a:solidFill>
                  <a:srgbClr val="FF0000"/>
                </a:solidFill>
                <a:latin typeface=".VnTime" panose="020B7200000000000000" pitchFamily="34" charset="0"/>
              </a:rPr>
              <a:t>n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8305800" y="4648200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36888" name="Troi-Nang-Troi-Mu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019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2000" fill="hold"/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8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5498" fill="hold"/>
                                        <p:tgtEl>
                                          <p:spTgt spid="368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8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88"/>
                </p:tgtEl>
              </p:cMediaNode>
            </p:audio>
          </p:childTnLst>
        </p:cTn>
      </p:par>
    </p:tnLst>
    <p:bldLst>
      <p:bldP spid="36885" grpId="0"/>
      <p:bldP spid="368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Ribbon 14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0" y="914400"/>
            <a:ext cx="7848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- Cho trẻ lên chọn chữ cái đã học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100513" y="1447800"/>
            <a:ext cx="91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600">
                <a:solidFill>
                  <a:srgbClr val="0033CC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114800" y="1447800"/>
            <a:ext cx="83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060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423025" y="1411288"/>
            <a:ext cx="8747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600">
                <a:solidFill>
                  <a:srgbClr val="0033CC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7308850" y="1447800"/>
            <a:ext cx="958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600">
                <a:solidFill>
                  <a:srgbClr val="0033CC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5102225" y="1485900"/>
            <a:ext cx="83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600">
                <a:solidFill>
                  <a:srgbClr val="FF0000"/>
                </a:solidFill>
                <a:latin typeface=".VnAvant" panose="020B7200000000000000" pitchFamily="34" charset="0"/>
              </a:rPr>
              <a:t>Ð</a:t>
            </a:r>
          </a:p>
        </p:txBody>
      </p:sp>
      <p:pic>
        <p:nvPicPr>
          <p:cNvPr id="11273" name="Picture 43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43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3521075"/>
            <a:ext cx="1350962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43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43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963988"/>
            <a:ext cx="14938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7394575" y="1338263"/>
            <a:ext cx="8937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06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424613" y="1563688"/>
            <a:ext cx="969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rot="5400000">
            <a:off x="6742906" y="1664494"/>
            <a:ext cx="276225" cy="401638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</p:childTnLst>
        </p:cTn>
      </p:par>
    </p:tnLst>
    <p:bldLst>
      <p:bldP spid="22530" grpId="0" build="p"/>
      <p:bldP spid="22531" grpId="0"/>
      <p:bldP spid="22533" grpId="0"/>
      <p:bldP spid="22535" grpId="0"/>
      <p:bldP spid="22535" grpId="1"/>
      <p:bldP spid="22536" grpId="0"/>
      <p:bldP spid="92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12291" name="Picture 2" descr="38878749d44eb2b3a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295775" y="2586038"/>
            <a:ext cx="105886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60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935788" y="649288"/>
            <a:ext cx="270192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50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Ribbon 10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248900" y="0"/>
            <a:ext cx="4064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DEF218-B359-4A1B-9733-16D2AD52E738}" type="slidenum"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6" name="Picture 12" descr="Picture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990600"/>
            <a:ext cx="109728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4648200" y="1933575"/>
            <a:ext cx="3552825" cy="330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</a:rPr>
              <a:t>e</a:t>
            </a:r>
          </a:p>
        </p:txBody>
      </p:sp>
      <p:pic>
        <p:nvPicPr>
          <p:cNvPr id="33797" name="Picture 5" descr="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44688"/>
            <a:ext cx="35306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3425"/>
            <a:ext cx="27035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311400" y="5511800"/>
            <a:ext cx="7531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Chữ e</a:t>
            </a:r>
          </a:p>
        </p:txBody>
      </p:sp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67225" y="6315075"/>
            <a:ext cx="1160463" cy="442913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vant" pitchFamily="34" charset="0"/>
                <a:cs typeface="Arial" charset="0"/>
              </a:rPr>
              <a:t>NÐt ch</a:t>
            </a:r>
            <a:r>
              <a:rPr lang="vi-VN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ữ</a:t>
            </a:r>
          </a:p>
        </p:txBody>
      </p:sp>
      <p:sp>
        <p:nvSpPr>
          <p:cNvPr id="3380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591300" y="6315075"/>
            <a:ext cx="1160463" cy="442913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Tiếp tục</a:t>
            </a:r>
            <a:endParaRPr lang="vi-VN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0" y="-1143000"/>
            <a:ext cx="8229600" cy="1143000"/>
          </a:xfrm>
        </p:spPr>
        <p:txBody>
          <a:bodyPr/>
          <a:lstStyle/>
          <a:p>
            <a:pPr eaLnBrk="1" hangingPunct="1"/>
            <a:r>
              <a:rPr lang="vi-VN" altLang="en-US" sz="2000" smtClean="0">
                <a:latin typeface="Times New Roman" panose="02020603050405020304" pitchFamily="18" charset="0"/>
              </a:rPr>
              <a:t>Chữ 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216525" y="315913"/>
            <a:ext cx="17764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400">
                <a:solidFill>
                  <a:srgbClr val="FF3300"/>
                </a:solidFill>
                <a:latin typeface=".VnAristote" panose="020B7200000000000000" pitchFamily="34" charset="0"/>
              </a:rPr>
              <a:t>e</a:t>
            </a:r>
          </a:p>
        </p:txBody>
      </p:sp>
      <p:pic>
        <p:nvPicPr>
          <p:cNvPr id="14340" name="Picture 3" descr="ban v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619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0" descr="0307_1j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3" y="136525"/>
            <a:ext cx="1792287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2" descr="0713_1j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73213"/>
            <a:ext cx="226695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1524000" y="5797550"/>
            <a:ext cx="8832850" cy="10604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Nguyễn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Hiên</a:t>
            </a:r>
            <a:r>
              <a:rPr lang="en-US" dirty="0">
                <a:solidFill>
                  <a:srgbClr val="FFFF66"/>
                </a:solidFill>
              </a:rPr>
              <a:t> MN </a:t>
            </a:r>
            <a:r>
              <a:rPr lang="en-US" dirty="0" err="1">
                <a:solidFill>
                  <a:srgbClr val="FFFF66"/>
                </a:solidFill>
              </a:rPr>
              <a:t>Phan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Thiết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>
                <a:solidFill>
                  <a:srgbClr val="FFFF66"/>
                </a:solidFill>
              </a:rPr>
              <a:t>Tuyên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err="1">
                <a:solidFill>
                  <a:srgbClr val="FFFF66"/>
                </a:solidFill>
              </a:rPr>
              <a:t>Quang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15363" name="Picture 62" descr="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382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876800" y="1066800"/>
            <a:ext cx="26162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600" b="1">
                <a:solidFill>
                  <a:srgbClr val="FF3300"/>
                </a:solidFill>
                <a:latin typeface=".VnTimeH" panose="020B7200000000000000" pitchFamily="34" charset="0"/>
              </a:rPr>
              <a:t>e</a:t>
            </a:r>
          </a:p>
        </p:txBody>
      </p:sp>
      <p:pic>
        <p:nvPicPr>
          <p:cNvPr id="15365" name="Picture 3" descr="ban v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857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0" descr="4D0E9C1D773840AE93D84E15D99D64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2852738"/>
            <a:ext cx="1573212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670</Words>
  <Application>Microsoft Office PowerPoint</Application>
  <PresentationFormat>Widescreen</PresentationFormat>
  <Paragraphs>208</Paragraphs>
  <Slides>33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VNI-Avo</vt:lpstr>
      <vt:lpstr>.VnTime</vt:lpstr>
      <vt:lpstr>Times New Roman</vt:lpstr>
      <vt:lpstr>.VnTimeH</vt:lpstr>
      <vt:lpstr>Raavi</vt:lpstr>
      <vt:lpstr>.VnAvant</vt:lpstr>
      <vt:lpstr>Arial Black</vt:lpstr>
      <vt:lpstr>.VnAristote</vt:lpstr>
      <vt:lpstr>Impact</vt:lpstr>
      <vt:lpstr>Arial</vt:lpstr>
      <vt:lpstr>Wingdings</vt:lpstr>
      <vt:lpstr>1_Default Design</vt:lpstr>
      <vt:lpstr>3_Default Design</vt:lpstr>
      <vt:lpstr>4_Default Design</vt:lpstr>
      <vt:lpstr>PowerPoint Presentation</vt:lpstr>
      <vt:lpstr>PowerPoint Presentation</vt:lpstr>
      <vt:lpstr>Bé ăn</vt:lpstr>
      <vt:lpstr>PowerPoint Presentation</vt:lpstr>
      <vt:lpstr>PowerPoint Presentation</vt:lpstr>
      <vt:lpstr>PowerPoint Presentation</vt:lpstr>
      <vt:lpstr>Chữ e</vt:lpstr>
      <vt:lpstr>PowerPoint Presentation</vt:lpstr>
      <vt:lpstr>PowerPoint Presentation</vt:lpstr>
      <vt:lpstr>e E e</vt:lpstr>
      <vt:lpstr>PowerPoint Presentation</vt:lpstr>
      <vt:lpstr>Bé đang tập thể dục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Trũ chơi 1</vt:lpstr>
      <vt:lpstr>PowerPoint Presentation</vt:lpstr>
      <vt:lpstr>Trò chơi 2</vt:lpstr>
      <vt:lpstr>PowerPoint Presentation</vt:lpstr>
      <vt:lpstr> Trò chơi 3:</vt:lpstr>
      <vt:lpstr>PowerPoint Presentation</vt:lpstr>
      <vt:lpstr>PowerPoint Presentation</vt:lpstr>
      <vt:lpstr>PowerPoint Presentation</vt:lpstr>
      <vt:lpstr>PowerPoint Presentation</vt:lpstr>
      <vt:lpstr>Slide chuyển tiếp</vt:lpstr>
      <vt:lpstr>PowerPoint Presentation</vt:lpstr>
    </vt:vector>
  </TitlesOfParts>
  <Company>Mầm Non Sơn Ca - Long 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Cừu Non - Long An</dc:creator>
  <cp:lastModifiedBy>Admin</cp:lastModifiedBy>
  <cp:revision>343</cp:revision>
  <dcterms:created xsi:type="dcterms:W3CDTF">2009-04-15T05:41:42Z</dcterms:created>
  <dcterms:modified xsi:type="dcterms:W3CDTF">2022-12-03T05:38:23Z</dcterms:modified>
</cp:coreProperties>
</file>