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7" r:id="rId3"/>
    <p:sldId id="275" r:id="rId4"/>
    <p:sldId id="273" r:id="rId5"/>
    <p:sldId id="258" r:id="rId6"/>
    <p:sldId id="259" r:id="rId7"/>
    <p:sldId id="260" r:id="rId8"/>
    <p:sldId id="262" r:id="rId9"/>
    <p:sldId id="265" r:id="rId10"/>
    <p:sldId id="267" r:id="rId11"/>
    <p:sldId id="269" r:id="rId12"/>
    <p:sldId id="270" r:id="rId13"/>
    <p:sldId id="271" r:id="rId14"/>
    <p:sldId id="272" r:id="rId15"/>
    <p:sldId id="276" r:id="rId16"/>
    <p:sldId id="27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876" y="2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  <a:pPr/>
              <a:t>05-Feb-23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434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  <a:pPr/>
              <a:t>05-Feb-23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18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  <a:pPr/>
              <a:t>05-Feb-23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061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  <a:pPr/>
              <a:t>05-Feb-23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01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  <a:pPr/>
              <a:t>05-Feb-23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98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  <a:pPr/>
              <a:t>05-Feb-23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403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  <a:pPr/>
              <a:t>05-Feb-23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249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  <a:pPr/>
              <a:t>05-Feb-23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370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  <a:pPr/>
              <a:t>05-Feb-23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664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  <a:pPr/>
              <a:t>05-Feb-23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37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04ABB-7185-4891-8DC9-85FFFE5B3977}" type="datetimeFigureOut">
              <a:rPr lang="en-US" smtClean="0"/>
              <a:pPr/>
              <a:t>05-Feb-23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994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04ABB-7185-4891-8DC9-85FFFE5B3977}" type="datetimeFigureOut">
              <a:rPr lang="en-US" smtClean="0"/>
              <a:pPr/>
              <a:t>05-Feb-23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E7600-9C9D-4C4A-9B61-BF9DB7021F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388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Users\HUYHIEU\Downloads\G&#224;%20Tr&#7889;ng%20M&#232;o%20Con%20V&#224;%20C&#250;n%20Con%20-%20Nha&#768;%20Em%20Co&#769;%20Con%20Ga&#768;%20Tr&#244;&#769;ng.mp4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Users\HUYHIEU\Downloads\M&#7897;t%20Con%20V&#7883;t%20-%20Karaoke.mp4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30" y="-10886"/>
            <a:ext cx="12195629" cy="6856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3173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745673" y="1295395"/>
            <a:ext cx="990600" cy="1066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663537" y="1302309"/>
            <a:ext cx="990600" cy="1066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3456709" y="1302309"/>
            <a:ext cx="990600" cy="106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4267200" y="1302309"/>
            <a:ext cx="990600" cy="1066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105400" y="1274592"/>
            <a:ext cx="990600" cy="10667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836227" y="1302309"/>
            <a:ext cx="990600" cy="1066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6670964" y="1339014"/>
            <a:ext cx="990600" cy="10667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7505700" y="1339013"/>
            <a:ext cx="990600" cy="10667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8305800" y="1339014"/>
            <a:ext cx="990600" cy="10667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9589018" y="836152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707574" y="3276600"/>
            <a:ext cx="807027" cy="8215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2514601" y="3293055"/>
            <a:ext cx="807027" cy="82153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3383973" y="3289698"/>
            <a:ext cx="807027" cy="82153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4191000" y="3299982"/>
            <a:ext cx="807027" cy="8215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5069032" y="3289698"/>
            <a:ext cx="807027" cy="82153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5936674" y="3276600"/>
            <a:ext cx="807027" cy="82153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6738506" y="3289698"/>
            <a:ext cx="807027" cy="8215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7597487" y="3287641"/>
            <a:ext cx="807027" cy="821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589017" y="2743200"/>
            <a:ext cx="800219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8489374" y="3299982"/>
            <a:ext cx="807027" cy="82153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589018" y="2743200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89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745673" y="1295395"/>
            <a:ext cx="990600" cy="1066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663537" y="1302309"/>
            <a:ext cx="990600" cy="1066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3456709" y="1302309"/>
            <a:ext cx="990600" cy="106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4267200" y="1302309"/>
            <a:ext cx="990600" cy="1066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105400" y="1274592"/>
            <a:ext cx="990600" cy="10667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836227" y="1302309"/>
            <a:ext cx="990600" cy="1066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6670964" y="1339014"/>
            <a:ext cx="990600" cy="10667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7505700" y="1339013"/>
            <a:ext cx="990600" cy="10667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8305800" y="1339014"/>
            <a:ext cx="990600" cy="10667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9589018" y="836152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707574" y="3276600"/>
            <a:ext cx="807027" cy="8215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2576946" y="3293055"/>
            <a:ext cx="807027" cy="82153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3383973" y="3289698"/>
            <a:ext cx="807027" cy="82153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4230832" y="3299982"/>
            <a:ext cx="807027" cy="8215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5069032" y="3289698"/>
            <a:ext cx="807027" cy="82153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5966113" y="7040166"/>
            <a:ext cx="807027" cy="82153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6826828" y="7040166"/>
            <a:ext cx="807027" cy="8215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7689274" y="7040166"/>
            <a:ext cx="807027" cy="821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589017" y="2743200"/>
            <a:ext cx="800219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8610601" y="7040166"/>
            <a:ext cx="807027" cy="82153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589016" y="2743200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9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600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59259E-6 L -0.00486 -0.54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" y="-2710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-0.00729 -0.541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5" y="-2710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4 -2.59259E-6 L -0.00173 -0.541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3" y="-2710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59259E-6 L -0.01077 -0.541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" y="-2710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745673" y="1295395"/>
            <a:ext cx="990600" cy="1066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663537" y="1302309"/>
            <a:ext cx="990600" cy="1066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3456709" y="1302309"/>
            <a:ext cx="990600" cy="106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4267200" y="1302309"/>
            <a:ext cx="990600" cy="1066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105400" y="1274592"/>
            <a:ext cx="990600" cy="10667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836227" y="1302309"/>
            <a:ext cx="990600" cy="1066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6670964" y="1339014"/>
            <a:ext cx="990600" cy="10667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7505700" y="1339013"/>
            <a:ext cx="990600" cy="10667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8305800" y="1339014"/>
            <a:ext cx="990600" cy="10667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9589018" y="836152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707574" y="3276600"/>
            <a:ext cx="807027" cy="8215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2514601" y="3293055"/>
            <a:ext cx="807027" cy="82153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3383973" y="3289698"/>
            <a:ext cx="807027" cy="82153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4191000" y="3299982"/>
            <a:ext cx="807027" cy="8215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5069032" y="3289698"/>
            <a:ext cx="807027" cy="82153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5936674" y="3276600"/>
            <a:ext cx="807027" cy="82153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6738506" y="3289698"/>
            <a:ext cx="807027" cy="8215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7597487" y="3287641"/>
            <a:ext cx="807027" cy="821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589017" y="2743200"/>
            <a:ext cx="800219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8489374" y="3299982"/>
            <a:ext cx="807027" cy="82153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589018" y="2743200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85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745673" y="1295395"/>
            <a:ext cx="990600" cy="1066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663537" y="1302309"/>
            <a:ext cx="990600" cy="1066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3456709" y="1302309"/>
            <a:ext cx="990600" cy="106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4267200" y="1302309"/>
            <a:ext cx="990600" cy="1066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105400" y="1274592"/>
            <a:ext cx="990600" cy="10667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836227" y="1302309"/>
            <a:ext cx="990600" cy="1066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6670964" y="1339014"/>
            <a:ext cx="990600" cy="10667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7505700" y="1339013"/>
            <a:ext cx="990600" cy="10667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8305800" y="1339014"/>
            <a:ext cx="990600" cy="10667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9589018" y="836152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707574" y="3276600"/>
            <a:ext cx="807027" cy="8215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2602924" y="3293055"/>
            <a:ext cx="807027" cy="82153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3383973" y="3289698"/>
            <a:ext cx="807027" cy="821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589017" y="2743200"/>
            <a:ext cx="800219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918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1" y="0"/>
            <a:ext cx="9144001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76601" y="2823444"/>
            <a:ext cx="6372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nhanh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55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à Trống Mèo Con Và Cún Con - Nhà Em Có Con Gà Trống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981200" y="304800"/>
            <a:ext cx="8229600" cy="586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310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1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46043" y="1447800"/>
            <a:ext cx="8499917" cy="1828800"/>
          </a:xfrm>
          <a:prstGeom prst="rect">
            <a:avLst/>
          </a:prstGeom>
          <a:noFill/>
        </p:spPr>
        <p:txBody>
          <a:bodyPr wrap="none" rtlCol="0">
            <a:prstTxWarp prst="textInflat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hạnh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phúc</a:t>
            </a:r>
            <a:endParaRPr lang="en-US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7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53"/>
          <a:stretch/>
        </p:blipFill>
        <p:spPr>
          <a:xfrm>
            <a:off x="1524000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3657600" y="1731819"/>
            <a:ext cx="495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thú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0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Một Con Vịt - Karaoke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57400" y="381000"/>
            <a:ext cx="8001000" cy="579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1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76600" y="1763041"/>
            <a:ext cx="56388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kém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9,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9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82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1" y="0"/>
            <a:ext cx="9143999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745673" y="1295395"/>
            <a:ext cx="990600" cy="106679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514600" y="1288472"/>
            <a:ext cx="990600" cy="106679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3311236" y="1267683"/>
            <a:ext cx="990600" cy="106679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4173680" y="1288471"/>
            <a:ext cx="990600" cy="106679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4921826" y="1288472"/>
            <a:ext cx="990600" cy="106679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725392" y="1288471"/>
            <a:ext cx="990600" cy="106679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6612083" y="1295395"/>
            <a:ext cx="990600" cy="106679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7467600" y="1316179"/>
            <a:ext cx="990600" cy="106679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8305800" y="1316169"/>
            <a:ext cx="990600" cy="106679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707574" y="3276600"/>
            <a:ext cx="807027" cy="8215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2606387" y="3276600"/>
            <a:ext cx="807027" cy="82153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3494810" y="3225296"/>
            <a:ext cx="807027" cy="821532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4301837" y="3215555"/>
            <a:ext cx="807027" cy="821532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5108864" y="3276600"/>
            <a:ext cx="807027" cy="82153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5908966" y="3264802"/>
            <a:ext cx="807027" cy="82153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6715993" y="3264802"/>
            <a:ext cx="807027" cy="821532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7531678" y="3234280"/>
            <a:ext cx="807027" cy="821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787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745673" y="1295395"/>
            <a:ext cx="990600" cy="1066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663537" y="1302309"/>
            <a:ext cx="990600" cy="1066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3456709" y="1302309"/>
            <a:ext cx="990600" cy="106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4267200" y="1302309"/>
            <a:ext cx="990600" cy="1066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105400" y="1274592"/>
            <a:ext cx="990600" cy="10667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836227" y="1302309"/>
            <a:ext cx="990600" cy="1066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6670964" y="1339014"/>
            <a:ext cx="990600" cy="10667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7505700" y="1339013"/>
            <a:ext cx="990600" cy="10667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8305800" y="1339014"/>
            <a:ext cx="990600" cy="106679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707574" y="3276600"/>
            <a:ext cx="807027" cy="8215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2514601" y="3293055"/>
            <a:ext cx="807027" cy="82153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3383973" y="3289698"/>
            <a:ext cx="807027" cy="82153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4191000" y="3299982"/>
            <a:ext cx="807027" cy="8215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5069032" y="3289698"/>
            <a:ext cx="807027" cy="82153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5936674" y="3276600"/>
            <a:ext cx="807027" cy="82153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6738506" y="3289698"/>
            <a:ext cx="807027" cy="8215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7597487" y="3287641"/>
            <a:ext cx="807027" cy="82153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8496301" y="6844145"/>
            <a:ext cx="807027" cy="821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589018" y="1981200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616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7 L 0.00173 -0.5134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25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4724401" y="1600201"/>
            <a:ext cx="2133599" cy="317009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20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94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745673" y="1295395"/>
            <a:ext cx="990600" cy="1066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663537" y="1302309"/>
            <a:ext cx="990600" cy="1066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3456709" y="1302309"/>
            <a:ext cx="990600" cy="106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4267200" y="1302309"/>
            <a:ext cx="990600" cy="1066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105400" y="1274592"/>
            <a:ext cx="990600" cy="10667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836227" y="1302309"/>
            <a:ext cx="990600" cy="1066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6670964" y="1339014"/>
            <a:ext cx="990600" cy="10667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7505700" y="1339013"/>
            <a:ext cx="990600" cy="10667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8305800" y="1339014"/>
            <a:ext cx="990600" cy="10667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9589018" y="836152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707574" y="3276600"/>
            <a:ext cx="807027" cy="8215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2514601" y="3293055"/>
            <a:ext cx="807027" cy="82153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3383973" y="3289698"/>
            <a:ext cx="807027" cy="82153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4191000" y="3299982"/>
            <a:ext cx="807027" cy="8215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5069032" y="3289698"/>
            <a:ext cx="807027" cy="82153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5936674" y="3276600"/>
            <a:ext cx="807027" cy="82153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6738506" y="3289698"/>
            <a:ext cx="807027" cy="8215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7597487" y="3287641"/>
            <a:ext cx="807027" cy="821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589017" y="2743200"/>
            <a:ext cx="800219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8489374" y="3299982"/>
            <a:ext cx="807027" cy="82153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589018" y="2743200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2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1745673" y="1295395"/>
            <a:ext cx="990600" cy="106679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2663537" y="1302309"/>
            <a:ext cx="990600" cy="1066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3456709" y="1302309"/>
            <a:ext cx="990600" cy="106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4267200" y="1302309"/>
            <a:ext cx="990600" cy="1066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105400" y="1274592"/>
            <a:ext cx="990600" cy="106679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5836227" y="1302309"/>
            <a:ext cx="990600" cy="1066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6670964" y="1339014"/>
            <a:ext cx="990600" cy="10667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7505700" y="1339013"/>
            <a:ext cx="990600" cy="10667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2625" l="10000" r="962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152" t="9659" r="3636" b="7386"/>
          <a:stretch/>
        </p:blipFill>
        <p:spPr>
          <a:xfrm>
            <a:off x="8305800" y="1339014"/>
            <a:ext cx="990600" cy="106679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9589018" y="836152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1707574" y="3276600"/>
            <a:ext cx="807027" cy="8215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2514601" y="3293055"/>
            <a:ext cx="807027" cy="82153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3383973" y="3289698"/>
            <a:ext cx="807027" cy="82153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4191000" y="3299982"/>
            <a:ext cx="807027" cy="8215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5069032" y="3289698"/>
            <a:ext cx="807027" cy="82153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5936674" y="3276600"/>
            <a:ext cx="807027" cy="82153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6738506" y="3289698"/>
            <a:ext cx="807027" cy="82153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7689274" y="7040166"/>
            <a:ext cx="807027" cy="82153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589017" y="2743200"/>
            <a:ext cx="800219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"/>
          <a:stretch/>
        </p:blipFill>
        <p:spPr>
          <a:xfrm>
            <a:off x="8610601" y="7040166"/>
            <a:ext cx="807027" cy="82153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589018" y="2743200"/>
            <a:ext cx="800219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9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en-US" sz="9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719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2948E-6 L -0.01007 -0.5412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3" y="-2707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2948E-6 L -0.01077 -0.5412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8" y="-2707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68</Words>
  <Application>Microsoft Office PowerPoint</Application>
  <PresentationFormat>Widescreen</PresentationFormat>
  <Paragraphs>23</Paragraphs>
  <Slides>16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Huyhieu</dc:creator>
  <cp:lastModifiedBy>Admin</cp:lastModifiedBy>
  <cp:revision>83</cp:revision>
  <dcterms:created xsi:type="dcterms:W3CDTF">2018-11-27T07:29:56Z</dcterms:created>
  <dcterms:modified xsi:type="dcterms:W3CDTF">2023-02-05T09:53:37Z</dcterms:modified>
</cp:coreProperties>
</file>