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12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8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9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78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27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3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21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20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2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g"/><Relationship Id="rId5" Type="http://schemas.openxmlformats.org/officeDocument/2006/relationships/image" Target="../media/image26.jfif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0.jfif"/><Relationship Id="rId5" Type="http://schemas.openxmlformats.org/officeDocument/2006/relationships/image" Target="../media/image29.jpg"/><Relationship Id="rId4" Type="http://schemas.openxmlformats.org/officeDocument/2006/relationships/image" Target="../media/image2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BẮC BIÊN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76987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Lứa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tuổi: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tuổi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6082E96-AAE9-4240-8692-5EC72E996E3A}"/>
              </a:ext>
            </a:extLst>
          </p:cNvPr>
          <p:cNvSpPr/>
          <p:nvPr/>
        </p:nvSpPr>
        <p:spPr>
          <a:xfrm>
            <a:off x="512235" y="2708624"/>
            <a:ext cx="8119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Đề tài : Khám phá một số loại rau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" b="100000" l="0" r="100000">
                        <a14:foregroundMark x1="55041" y1="54631" x2="56844" y2="62695"/>
                        <a14:foregroundMark x1="55480" y1="55619" x2="55480" y2="55619"/>
                        <a14:foregroundMark x1="35412" y1="58065" x2="35412" y2="71228"/>
                        <a14:foregroundMark x1="43838" y1="70968" x2="43838" y2="7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471" y="1116407"/>
            <a:ext cx="1393392" cy="1304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5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7"/>
    </mc:Choice>
    <mc:Fallback xmlns="">
      <p:transition spd="slow" advTm="2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34" objId="7"/>
        <p14:playEvt time="39" objId="8"/>
        <p14:stopEvt time="20597" objId="7"/>
        <p14:stopEvt time="2059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0319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70238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3592414"/>
            <a:ext cx="376272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1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4107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1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53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886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2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4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2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7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64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9" y="7029400"/>
            <a:ext cx="221932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4"/>
            <a:ext cx="6096000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20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709219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extLst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9" y="980728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58924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xmlns="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5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8022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5191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4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1194" y="4149080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8104" y="3789040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08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09981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072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121" y="3933056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3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7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89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67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9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09415"/>
            <a:ext cx="1870496" cy="1655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984776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2200" y="3212976"/>
            <a:ext cx="2952328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3818" y="1268760"/>
            <a:ext cx="2317073" cy="180020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73817" y="5013176"/>
            <a:ext cx="1930031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189</Words>
  <Application>Microsoft Office PowerPoint</Application>
  <PresentationFormat>On-screen Show (4:3)</PresentationFormat>
  <Paragraphs>49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huy_ctn</cp:lastModifiedBy>
  <cp:revision>12</cp:revision>
  <dcterms:created xsi:type="dcterms:W3CDTF">2022-02-22T08:19:57Z</dcterms:created>
  <dcterms:modified xsi:type="dcterms:W3CDTF">2023-01-08T10:11:56Z</dcterms:modified>
</cp:coreProperties>
</file>