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57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0CE7AB-AD4E-4767-AC77-31AF1D713A2F}" type="datetimeFigureOut">
              <a:rPr lang="en-US" smtClean="0"/>
              <a:t>12/31/2021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6A556E-D676-4F1E-9071-71CF3059C57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6489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0CE7AB-AD4E-4767-AC77-31AF1D713A2F}" type="datetimeFigureOut">
              <a:rPr lang="en-US" smtClean="0"/>
              <a:t>12/31/2021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6A556E-D676-4F1E-9071-71CF3059C57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43370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0CE7AB-AD4E-4767-AC77-31AF1D713A2F}" type="datetimeFigureOut">
              <a:rPr lang="en-US" smtClean="0"/>
              <a:t>12/31/2021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6A556E-D676-4F1E-9071-71CF3059C57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80566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0CE7AB-AD4E-4767-AC77-31AF1D713A2F}" type="datetimeFigureOut">
              <a:rPr lang="en-US" smtClean="0"/>
              <a:t>12/31/2021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6A556E-D676-4F1E-9071-71CF3059C57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43043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0CE7AB-AD4E-4767-AC77-31AF1D713A2F}" type="datetimeFigureOut">
              <a:rPr lang="en-US" smtClean="0"/>
              <a:t>12/31/2021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6A556E-D676-4F1E-9071-71CF3059C57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58941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0CE7AB-AD4E-4767-AC77-31AF1D713A2F}" type="datetimeFigureOut">
              <a:rPr lang="en-US" smtClean="0"/>
              <a:t>12/31/2021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6A556E-D676-4F1E-9071-71CF3059C57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09494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0CE7AB-AD4E-4767-AC77-31AF1D713A2F}" type="datetimeFigureOut">
              <a:rPr lang="en-US" smtClean="0"/>
              <a:t>12/31/2021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6A556E-D676-4F1E-9071-71CF3059C57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01520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0CE7AB-AD4E-4767-AC77-31AF1D713A2F}" type="datetimeFigureOut">
              <a:rPr lang="en-US" smtClean="0"/>
              <a:t>12/31/2021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6A556E-D676-4F1E-9071-71CF3059C57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39833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0CE7AB-AD4E-4767-AC77-31AF1D713A2F}" type="datetimeFigureOut">
              <a:rPr lang="en-US" smtClean="0"/>
              <a:t>12/31/2021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6A556E-D676-4F1E-9071-71CF3059C57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05466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0CE7AB-AD4E-4767-AC77-31AF1D713A2F}" type="datetimeFigureOut">
              <a:rPr lang="en-US" smtClean="0"/>
              <a:t>12/31/2021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6A556E-D676-4F1E-9071-71CF3059C57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01164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0CE7AB-AD4E-4767-AC77-31AF1D713A2F}" type="datetimeFigureOut">
              <a:rPr lang="en-US" smtClean="0"/>
              <a:t>12/31/2021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6A556E-D676-4F1E-9071-71CF3059C57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6606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0CE7AB-AD4E-4767-AC77-31AF1D713A2F}" type="datetimeFigureOut">
              <a:rPr lang="en-US" smtClean="0"/>
              <a:t>12/31/2021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6A556E-D676-4F1E-9071-71CF3059C57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10091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2376365" y="199033"/>
            <a:ext cx="7439281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6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ỦY BAN NHÂN DÂN QUẬN LONG BIÊN</a:t>
            </a:r>
          </a:p>
          <a:p>
            <a:pPr algn="ctr"/>
            <a:r>
              <a:rPr lang="en-US" sz="36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TRƯỜNG MẦM NON BẮC BIÊN</a:t>
            </a:r>
            <a:endParaRPr lang="en-US" sz="36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75159" y="1473808"/>
            <a:ext cx="1841680" cy="1724333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1400740" y="3322693"/>
            <a:ext cx="939051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 smtClean="0">
                <a:ln w="22225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  <a:outerShdw blurRad="50800" dist="38100" dir="10800000" algn="r" rotWithShape="0">
                    <a:prstClr val="black">
                      <a:alpha val="40000"/>
                    </a:prstClr>
                  </a:outerShdw>
                </a:effectLst>
              </a:rPr>
              <a:t>THƠ : MƯỜI QUẢ TRỨNG TRÒN</a:t>
            </a:r>
            <a:endParaRPr lang="en-US" sz="5400" b="1" cap="none" spc="0" dirty="0">
              <a:ln w="22225">
                <a:solidFill>
                  <a:schemeClr val="accent6">
                    <a:lumMod val="5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glow rad="139700">
                  <a:schemeClr val="accent6">
                    <a:satMod val="175000"/>
                    <a:alpha val="40000"/>
                  </a:schemeClr>
                </a:glow>
                <a:outerShdw blurRad="50800" dist="38100" dir="10800000" algn="r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3688805" y="4122793"/>
            <a:ext cx="4814395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000" b="1" cap="none" spc="0" dirty="0" smtClean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SÁNG TÁC : PHẠM HỔ</a:t>
            </a:r>
            <a:endParaRPr lang="en-US" sz="4000" b="1" cap="none" spc="0" dirty="0">
              <a:ln w="12700">
                <a:solidFill>
                  <a:schemeClr val="accent3">
                    <a:lumMod val="50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innerShdw blurRad="177800">
                  <a:schemeClr val="accent3">
                    <a:lumMod val="50000"/>
                  </a:schemeClr>
                </a:innerShdw>
              </a:effectLst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75159" y="1460525"/>
            <a:ext cx="1841680" cy="1724333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75159" y="1473808"/>
            <a:ext cx="1841680" cy="17243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83319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62706"/>
            <a:ext cx="12192001" cy="6920706"/>
          </a:xfrm>
        </p:spPr>
      </p:pic>
      <p:pic>
        <p:nvPicPr>
          <p:cNvPr id="5" name="video 10 qua trung tron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352282" y="1056068"/>
            <a:ext cx="10328856" cy="46235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503899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8" name="Content Placeholder 7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-39454"/>
            <a:ext cx="12192000" cy="6897453"/>
          </a:xfr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11241" y="365125"/>
            <a:ext cx="7169517" cy="100592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75159" y="1473808"/>
            <a:ext cx="1841680" cy="1724333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95573" y="3300897"/>
            <a:ext cx="9400847" cy="1030313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815896" y="4433966"/>
            <a:ext cx="4560203" cy="5791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79641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2000" fill="hold"/>
                                        <p:tgtEl>
                                          <p:spTgt spid="1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981"/>
            <a:ext cx="12191999" cy="6852019"/>
          </a:xfrm>
        </p:spPr>
      </p:pic>
      <p:pic>
        <p:nvPicPr>
          <p:cNvPr id="5" name="video 10 qua trung tron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352281" y="991673"/>
            <a:ext cx="10290219" cy="48553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050038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087" y="1300766"/>
            <a:ext cx="4476750" cy="415987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03076" y="1300766"/>
            <a:ext cx="4715814" cy="4134655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240244" y="5774599"/>
            <a:ext cx="666360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err="1" smtClean="0">
                <a:solidFill>
                  <a:srgbClr val="00B050"/>
                </a:solidFill>
              </a:rPr>
              <a:t>Gà</a:t>
            </a:r>
            <a:r>
              <a:rPr lang="en-US" sz="4400" dirty="0" smtClean="0">
                <a:solidFill>
                  <a:srgbClr val="00B050"/>
                </a:solidFill>
              </a:rPr>
              <a:t> con </a:t>
            </a:r>
            <a:r>
              <a:rPr lang="en-US" sz="4400" dirty="0" err="1" smtClean="0">
                <a:solidFill>
                  <a:srgbClr val="00B050"/>
                </a:solidFill>
              </a:rPr>
              <a:t>nở</a:t>
            </a:r>
            <a:r>
              <a:rPr lang="en-US" sz="4400" dirty="0" smtClean="0">
                <a:solidFill>
                  <a:srgbClr val="00B050"/>
                </a:solidFill>
              </a:rPr>
              <a:t> </a:t>
            </a:r>
            <a:r>
              <a:rPr lang="en-US" sz="4400" dirty="0" err="1" smtClean="0">
                <a:solidFill>
                  <a:srgbClr val="00B050"/>
                </a:solidFill>
              </a:rPr>
              <a:t>từ</a:t>
            </a:r>
            <a:r>
              <a:rPr lang="en-US" sz="4400" dirty="0" smtClean="0">
                <a:solidFill>
                  <a:srgbClr val="00B050"/>
                </a:solidFill>
              </a:rPr>
              <a:t> </a:t>
            </a:r>
            <a:r>
              <a:rPr lang="en-US" sz="4400" dirty="0" err="1" smtClean="0">
                <a:solidFill>
                  <a:srgbClr val="00B050"/>
                </a:solidFill>
              </a:rPr>
              <a:t>quả</a:t>
            </a:r>
            <a:r>
              <a:rPr lang="en-US" sz="4400" dirty="0" smtClean="0">
                <a:solidFill>
                  <a:srgbClr val="00B050"/>
                </a:solidFill>
              </a:rPr>
              <a:t> </a:t>
            </a:r>
            <a:r>
              <a:rPr lang="en-US" sz="4400" dirty="0" err="1" smtClean="0">
                <a:solidFill>
                  <a:srgbClr val="00B050"/>
                </a:solidFill>
              </a:rPr>
              <a:t>trứng</a:t>
            </a:r>
            <a:endParaRPr lang="en-US" sz="4400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917981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-40178"/>
            <a:ext cx="12192000" cy="6898178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4868" y="365125"/>
            <a:ext cx="7791718" cy="5868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53747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" y="-10475"/>
            <a:ext cx="12191999" cy="6868475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11240" y="524942"/>
            <a:ext cx="7169517" cy="1005927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75157" y="1687844"/>
            <a:ext cx="1841680" cy="1724333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95573" y="3412177"/>
            <a:ext cx="9400847" cy="1030313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815894" y="4442490"/>
            <a:ext cx="4560203" cy="5791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4351302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9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3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8" name="Content Placeholder 7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53822"/>
            <a:ext cx="12192000" cy="68041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39527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98</TotalTime>
  <Words>29</Words>
  <Application>Microsoft Office PowerPoint</Application>
  <PresentationFormat>Widescreen</PresentationFormat>
  <Paragraphs>5</Paragraphs>
  <Slides>8</Slides>
  <Notes>0</Notes>
  <HiddenSlides>0</HiddenSlides>
  <MMClips>2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Huy Nguyen Duc</dc:creator>
  <cp:lastModifiedBy>Huy Nguyen Duc</cp:lastModifiedBy>
  <cp:revision>7</cp:revision>
  <dcterms:created xsi:type="dcterms:W3CDTF">2021-12-31T13:35:24Z</dcterms:created>
  <dcterms:modified xsi:type="dcterms:W3CDTF">2021-12-31T15:14:05Z</dcterms:modified>
</cp:coreProperties>
</file>