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5" r:id="rId5"/>
    <p:sldId id="271" r:id="rId6"/>
    <p:sldId id="273" r:id="rId7"/>
    <p:sldId id="258" r:id="rId8"/>
    <p:sldId id="259" r:id="rId9"/>
    <p:sldId id="260" r:id="rId10"/>
    <p:sldId id="277" r:id="rId11"/>
    <p:sldId id="261" r:id="rId12"/>
    <p:sldId id="263" r:id="rId13"/>
    <p:sldId id="270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61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5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5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2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4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4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7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0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52F6-1B70-436F-9589-4A724740EBAA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3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952F6-1B70-436F-9589-4A724740EBAA}" type="datetimeFigureOut">
              <a:rPr lang="en-US" smtClean="0"/>
              <a:t>26/11/2021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33BD2-CEC7-42B7-A88C-EE958424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0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PHONG%20CHONG%20MA%20TUY%20HIV%20-%20AIDS%20(%20Thanh%20pho)%202008-2009\TRUYEN%20THONG%20MA%20TUY\Mo%20uoc%20ngay%20mai.mp3" TargetMode="External"/><Relationship Id="rId1" Type="http://schemas.openxmlformats.org/officeDocument/2006/relationships/audio" Target="file:///C:\Documents%20and%20Settings\Admin\My%20Documents\THU%20THI%20HUYEN%202009\tren%20con%20duong%202%20loi%201%20lan.wav" TargetMode="External"/><Relationship Id="rId6" Type="http://schemas.openxmlformats.org/officeDocument/2006/relationships/image" Target="../media/image3.jp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6595"/>
            <a:ext cx="655319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2278299"/>
            <a:ext cx="8382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</a:rPr>
              <a:t>LĨNH </a:t>
            </a:r>
            <a:r>
              <a:rPr lang="vi-VN" sz="2800" b="1" dirty="0" smtClean="0">
                <a:solidFill>
                  <a:srgbClr val="FF0000"/>
                </a:solidFill>
              </a:rPr>
              <a:t>VỰC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vi-VN" sz="2800" b="1" dirty="0" smtClean="0">
                <a:solidFill>
                  <a:srgbClr val="FF0000"/>
                </a:solidFill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</a:rPr>
              <a:t>PHÁT TRIỂN NHẬN THỨC </a:t>
            </a:r>
          </a:p>
          <a:p>
            <a:endParaRPr lang="vi-VN" dirty="0" smtClean="0"/>
          </a:p>
          <a:p>
            <a:pPr algn="ctr"/>
            <a:r>
              <a:rPr lang="vi-VN" sz="2800" b="1" dirty="0" smtClean="0">
                <a:solidFill>
                  <a:srgbClr val="FF0000"/>
                </a:solidFill>
              </a:rPr>
              <a:t>Đề tài : Dạy trẻ đếm đến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3 - </a:t>
            </a:r>
            <a:r>
              <a:rPr lang="vi-VN" sz="2800" b="1" dirty="0" smtClean="0">
                <a:solidFill>
                  <a:srgbClr val="FF0000"/>
                </a:solidFill>
              </a:rPr>
              <a:t>nhận biết chữ số </a:t>
            </a:r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r>
              <a:rPr lang="vi-VN" sz="2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vi-VN" sz="2800" b="1" dirty="0" smtClean="0">
                <a:solidFill>
                  <a:srgbClr val="FF0000"/>
                </a:solidFill>
              </a:rPr>
              <a:t>Lứa tuổi : Mẫu giáo nhỡ 4- 5 tuổi</a:t>
            </a:r>
          </a:p>
          <a:p>
            <a:pPr algn="ctr"/>
            <a:r>
              <a:rPr lang="vi-VN" sz="2800" b="1" dirty="0" smtClean="0">
                <a:solidFill>
                  <a:srgbClr val="FF0000"/>
                </a:solidFill>
              </a:rPr>
              <a:t>Giáo viên : </a:t>
            </a:r>
            <a:r>
              <a:rPr lang="en-US" sz="2800" b="1" dirty="0" err="1" smtClean="0">
                <a:solidFill>
                  <a:srgbClr val="FF0000"/>
                </a:solidFill>
              </a:rPr>
              <a:t>Đàm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Thanh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Hằng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599" y="5029200"/>
            <a:ext cx="3432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Năm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</a:rPr>
              <a:t> 2021- 2022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376" y="4724400"/>
            <a:ext cx="1929534" cy="192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6945" y="4748934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4748934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6945" y="1752601"/>
            <a:ext cx="1905000" cy="320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752602"/>
            <a:ext cx="1981199" cy="320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230" y="1752601"/>
            <a:ext cx="1915680" cy="320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38200" y="0"/>
            <a:ext cx="7315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Dạy</a:t>
            </a:r>
            <a:r>
              <a:rPr lang="en-US" sz="3200" dirty="0" smtClean="0"/>
              <a:t> </a:t>
            </a:r>
            <a:r>
              <a:rPr lang="en-US" sz="3200" dirty="0" err="1" smtClean="0"/>
              <a:t>trẻ</a:t>
            </a:r>
            <a:r>
              <a:rPr lang="en-US" sz="3200" dirty="0" smtClean="0"/>
              <a:t> </a:t>
            </a:r>
            <a:r>
              <a:rPr lang="vi-VN" sz="3200" dirty="0" smtClean="0"/>
              <a:t>đếm</a:t>
            </a:r>
            <a:r>
              <a:rPr lang="en-US" sz="3200" dirty="0" smtClean="0"/>
              <a:t> </a:t>
            </a:r>
            <a:r>
              <a:rPr lang="vi-VN" sz="3200" dirty="0" smtClean="0"/>
              <a:t>đến</a:t>
            </a:r>
            <a:r>
              <a:rPr lang="en-US" sz="3200" dirty="0" smtClean="0"/>
              <a:t> 3 - </a:t>
            </a:r>
            <a:r>
              <a:rPr lang="en-US" sz="3200" dirty="0" err="1" smtClean="0"/>
              <a:t>nhận</a:t>
            </a:r>
            <a:r>
              <a:rPr lang="en-US" sz="3200" dirty="0" smtClean="0"/>
              <a:t> </a:t>
            </a:r>
            <a:r>
              <a:rPr lang="en-US" sz="3200" dirty="0" err="1" smtClean="0"/>
              <a:t>biết</a:t>
            </a:r>
            <a:r>
              <a:rPr lang="en-US" sz="3200" dirty="0" smtClean="0"/>
              <a:t> </a:t>
            </a:r>
            <a:r>
              <a:rPr lang="en-US" sz="3200" dirty="0" err="1" smtClean="0"/>
              <a:t>chữ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3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114122" y="1143000"/>
            <a:ext cx="14847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</a:rPr>
              <a:t>3</a:t>
            </a:r>
            <a:endParaRPr lang="en-US" sz="20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2651" y="1371600"/>
            <a:ext cx="1905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</a:rPr>
              <a:t>2</a:t>
            </a:r>
            <a:endParaRPr lang="en-US" sz="20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3973" y="968828"/>
            <a:ext cx="1905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</a:rPr>
              <a:t>1</a:t>
            </a:r>
            <a:endParaRPr lang="en-US" sz="20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43030" y="3810000"/>
            <a:ext cx="14847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</a:rPr>
              <a:t>3</a:t>
            </a:r>
            <a:endParaRPr lang="en-US" sz="20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99608" y="3810000"/>
            <a:ext cx="14847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</a:rPr>
              <a:t>1</a:t>
            </a:r>
            <a:endParaRPr lang="en-US" sz="20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400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" grpId="1"/>
      <p:bldP spid="12" grpId="0"/>
      <p:bldP spid="12" grpId="1"/>
      <p:bldP spid="15" grpId="0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5670"/>
            <a:ext cx="5625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Ôn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luyện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cố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90548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0150"/>
            <a:ext cx="2060051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62" y="1224395"/>
            <a:ext cx="2023808" cy="151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1" y="3810000"/>
            <a:ext cx="1886437" cy="141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24395"/>
            <a:ext cx="1849582" cy="151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3810000"/>
            <a:ext cx="215265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965" y="3816927"/>
            <a:ext cx="2022851" cy="151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03118" y="152400"/>
            <a:ext cx="7391400" cy="762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</a:t>
            </a:r>
            <a:r>
              <a:rPr lang="vi-VN" sz="3200" b="1" dirty="0" smtClean="0">
                <a:solidFill>
                  <a:srgbClr val="FF0000"/>
                </a:solidFill>
              </a:rPr>
              <a:t>ơi</a:t>
            </a:r>
            <a:r>
              <a:rPr lang="en-US" sz="3200" b="1" dirty="0" smtClean="0">
                <a:solidFill>
                  <a:srgbClr val="FF0000"/>
                </a:solidFill>
              </a:rPr>
              <a:t> 1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Điền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thích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hợp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ô </a:t>
            </a:r>
            <a:r>
              <a:rPr lang="en-US" sz="3200" b="1" dirty="0" err="1" smtClean="0">
                <a:solidFill>
                  <a:srgbClr val="FF0000"/>
                </a:solidFill>
              </a:rPr>
              <a:t>trống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75785" y="2743200"/>
            <a:ext cx="1027591" cy="6096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6" y="2767084"/>
            <a:ext cx="10541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189" y="5245100"/>
            <a:ext cx="10541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87" y="5318608"/>
            <a:ext cx="10541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87" y="2743200"/>
            <a:ext cx="10541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15286"/>
            <a:ext cx="10541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81652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1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159" y="681652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2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9981" y="681652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2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5682" y="681652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2934" y="681680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0186" y="685800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3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9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09844 -0.49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-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36614 -0.49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9" y="-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59358 -0.4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70" y="-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08733 -0.128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375 -0.124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0.63576 -0.114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88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tren con duong 2 loi 1 lan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6254750"/>
            <a:ext cx="685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/>
            <a:endParaRPr lang="vi-VN" b="1"/>
          </a:p>
        </p:txBody>
      </p:sp>
      <p:pic>
        <p:nvPicPr>
          <p:cNvPr id="3098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45"/>
          <p:cNvSpPr>
            <a:spLocks noChangeArrowheads="1"/>
          </p:cNvSpPr>
          <p:nvPr/>
        </p:nvSpPr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/>
            <a:endParaRPr lang="vi-VN" b="1"/>
          </a:p>
        </p:txBody>
      </p:sp>
      <p:pic>
        <p:nvPicPr>
          <p:cNvPr id="3126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WordArt 8"/>
          <p:cNvSpPr>
            <a:spLocks noChangeArrowheads="1" noChangeShapeType="1" noTextEdit="1"/>
          </p:cNvSpPr>
          <p:nvPr/>
        </p:nvSpPr>
        <p:spPr bwMode="auto">
          <a:xfrm>
            <a:off x="825500" y="685800"/>
            <a:ext cx="7151688" cy="4129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22"/>
              </a:avLst>
            </a:prstTxWarp>
          </a:bodyPr>
          <a:lstStyle/>
          <a:p>
            <a:pPr algn="ctr"/>
            <a:r>
              <a:rPr lang="it-IT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Trò </a:t>
            </a:r>
            <a:r>
              <a:rPr lang="it-IT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chơi 2:</a:t>
            </a:r>
            <a:endParaRPr lang="it-IT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it-IT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" </a:t>
            </a:r>
            <a:r>
              <a:rPr lang="it-IT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Về đúng nhà"</a:t>
            </a:r>
            <a:endParaRPr lang="en-US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9926337"/>
      </p:ext>
    </p:extLst>
  </p:cSld>
  <p:clrMapOvr>
    <a:masterClrMapping/>
  </p:clrMapOvr>
  <p:transition spd="slow">
    <p:zoom dir="in"/>
    <p:sndAc>
      <p:stSnd>
        <p:snd r:embed="rId4" name="tro choi am nha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2857" fill="hold"/>
                                        <p:tgtEl>
                                          <p:spTgt spid="3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8"/>
                </p:tgtEl>
              </p:cMediaNode>
            </p:audio>
            <p:audio>
              <p:cMediaNode>
                <p:cTn id="21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8"/>
                </p:tgtEl>
              </p:cMediaNode>
            </p:audio>
            <p:audio>
              <p:cMediaNode>
                <p:cTn id="22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6"/>
                </p:tgtEl>
              </p:cMediaNode>
            </p:audio>
          </p:childTnLst>
        </p:cTn>
      </p:par>
    </p:tnLst>
    <p:bldLst>
      <p:bldP spid="52232" grpId="0" animBg="1"/>
      <p:bldP spid="5223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hình nền giáo án\pngtree-jungle-cartoon-lion-deer-leaves-animal-background-image_419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0" y="2503529"/>
            <a:ext cx="55467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Kết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thúc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giờ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00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873" y="685800"/>
            <a:ext cx="792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+mj-lt"/>
              </a:rPr>
              <a:t>I. Mục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b="1" dirty="0">
                <a:solidFill>
                  <a:srgbClr val="FF0000"/>
                </a:solidFill>
                <a:latin typeface="+mj-lt"/>
              </a:rPr>
              <a:t>1.Kiến thức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- Trẻ biết đếm đến 3, nhận biết nhóm có 3 đối tượng ,nhận biết số 3.</a:t>
            </a: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- 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2. Kỹ năng.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- Trẻ đếm thành thạo từ 1- 3.(đếm từ trái sang phải)</a:t>
            </a: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- Trẻ tìm được các nhóm có số lượng trong phạm vi 3 theo yêu cầu của cô.</a:t>
            </a: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- Rèn kỹ năng quan sát,nhận biết,đếm số lượng, lắng nghe,ghi nhớ.</a:t>
            </a:r>
          </a:p>
          <a:p>
            <a:pPr algn="just"/>
            <a:r>
              <a:rPr lang="vi-VN" sz="2400" b="1" dirty="0">
                <a:solidFill>
                  <a:srgbClr val="FF0000"/>
                </a:solidFill>
                <a:latin typeface="+mj-lt"/>
              </a:rPr>
              <a:t>3. Giáo dục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- Trẻ hứng thú tham gia tích cực vào các hoạt động yêu thích</a:t>
            </a: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- Trẻ biết yêu quý và ngoan ngoãn, vâng lời ông bà bố mẹ.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63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762000"/>
            <a:ext cx="7848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II. CHUẨN BỊ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+mj-lt"/>
              </a:rPr>
              <a:t>1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. Đồ dùng của cô.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-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thẻ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1,2,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2. Đồ dùng của trẻ.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-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thẻ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 từ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,2,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3. Địa điểm tổ chức.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-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Trong lớp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0060" y="2819400"/>
            <a:ext cx="7080080" cy="2819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ÔN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LUYỆN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SỐ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LƯỢNG</a:t>
            </a:r>
            <a:endParaRPr lang="en-US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TRONG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PHẠM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VI 2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123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14400" y="498764"/>
            <a:ext cx="7315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Đố</a:t>
            </a:r>
            <a:r>
              <a:rPr lang="en-US" sz="3200" dirty="0" smtClean="0"/>
              <a:t> </a:t>
            </a:r>
            <a:r>
              <a:rPr lang="en-US" sz="3200" dirty="0" err="1" smtClean="0"/>
              <a:t>bé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bao</a:t>
            </a:r>
            <a:r>
              <a:rPr lang="en-US" sz="3200" dirty="0" smtClean="0"/>
              <a:t> </a:t>
            </a:r>
            <a:r>
              <a:rPr lang="en-US" sz="3200" dirty="0" err="1" smtClean="0"/>
              <a:t>nhiêu</a:t>
            </a:r>
            <a:r>
              <a:rPr lang="en-US" sz="3200" dirty="0" smtClean="0"/>
              <a:t> </a:t>
            </a:r>
            <a:r>
              <a:rPr lang="en-US" sz="3200" dirty="0" err="1" smtClean="0"/>
              <a:t>quả</a:t>
            </a:r>
            <a:r>
              <a:rPr lang="en-US" sz="3200" dirty="0" smtClean="0"/>
              <a:t> </a:t>
            </a:r>
            <a:r>
              <a:rPr lang="en-US" sz="3200" dirty="0" err="1" smtClean="0"/>
              <a:t>táo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676400"/>
            <a:ext cx="3637245" cy="363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347855" y="2057400"/>
            <a:ext cx="3352800" cy="2590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6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14400" y="498764"/>
            <a:ext cx="7315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Đố</a:t>
            </a:r>
            <a:r>
              <a:rPr lang="en-US" sz="3200" dirty="0" smtClean="0"/>
              <a:t> </a:t>
            </a:r>
            <a:r>
              <a:rPr lang="en-US" sz="3200" dirty="0" err="1" smtClean="0"/>
              <a:t>bé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bao</a:t>
            </a:r>
            <a:r>
              <a:rPr lang="en-US" sz="3200" dirty="0" smtClean="0"/>
              <a:t> </a:t>
            </a:r>
            <a:r>
              <a:rPr lang="en-US" sz="3200" dirty="0" err="1" smtClean="0"/>
              <a:t>nhiêu</a:t>
            </a:r>
            <a:r>
              <a:rPr lang="en-US" sz="3200" dirty="0" smtClean="0"/>
              <a:t> </a:t>
            </a:r>
            <a:r>
              <a:rPr lang="en-US" sz="3200" dirty="0" err="1" smtClean="0"/>
              <a:t>quả</a:t>
            </a:r>
            <a:r>
              <a:rPr lang="en-US" sz="3200" dirty="0" smtClean="0"/>
              <a:t> </a:t>
            </a:r>
            <a:r>
              <a:rPr lang="en-US" sz="3200" dirty="0" err="1" smtClean="0"/>
              <a:t>lê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5347855" y="2057400"/>
            <a:ext cx="3352800" cy="2590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4114800" cy="364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3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20200" cy="678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05156" y="351195"/>
            <a:ext cx="5209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Ôn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</a:rPr>
              <a:t> l</a:t>
            </a:r>
            <a:r>
              <a:rPr lang="vi-VN" sz="3200" b="1" dirty="0" smtClean="0">
                <a:solidFill>
                  <a:srgbClr val="FF0000"/>
                </a:solidFill>
              </a:rPr>
              <a:t>ượng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phạm</a:t>
            </a:r>
            <a:r>
              <a:rPr lang="en-US" sz="3200" b="1" dirty="0" smtClean="0">
                <a:solidFill>
                  <a:srgbClr val="FF0000"/>
                </a:solidFill>
              </a:rPr>
              <a:t> vi 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447799"/>
            <a:ext cx="6931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Khoanh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tròn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vào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nhóm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có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số</a:t>
            </a:r>
            <a:r>
              <a:rPr lang="en-US" sz="3200" dirty="0" smtClean="0">
                <a:solidFill>
                  <a:srgbClr val="0000FF"/>
                </a:solidFill>
              </a:rPr>
              <a:t> l</a:t>
            </a:r>
            <a:r>
              <a:rPr lang="vi-VN" sz="3200" dirty="0" smtClean="0">
                <a:solidFill>
                  <a:srgbClr val="0000FF"/>
                </a:solidFill>
              </a:rPr>
              <a:t>ượng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là</a:t>
            </a:r>
            <a:r>
              <a:rPr lang="en-US" sz="3200" dirty="0" smtClean="0">
                <a:solidFill>
                  <a:srgbClr val="0000FF"/>
                </a:solidFill>
              </a:rPr>
              <a:t> 2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5" y="2281734"/>
            <a:ext cx="2514600" cy="203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12908"/>
            <a:ext cx="24384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92950"/>
            <a:ext cx="2404918" cy="213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-2438400" y="4648200"/>
            <a:ext cx="2438400" cy="206712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372600" y="4728280"/>
            <a:ext cx="2352675" cy="200281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596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4144 L 0.30416 -0.35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34532 -0.3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4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376" y="4724400"/>
            <a:ext cx="1929534" cy="192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6945" y="4748934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4748934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6945" y="1752601"/>
            <a:ext cx="1905000" cy="320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752602"/>
            <a:ext cx="1981199" cy="320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230" y="1752601"/>
            <a:ext cx="1915680" cy="320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38200" y="0"/>
            <a:ext cx="7315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Dạy</a:t>
            </a:r>
            <a:r>
              <a:rPr lang="en-US" sz="3200" dirty="0" smtClean="0"/>
              <a:t> </a:t>
            </a:r>
            <a:r>
              <a:rPr lang="en-US" sz="3200" dirty="0" err="1" smtClean="0"/>
              <a:t>trẻ</a:t>
            </a:r>
            <a:r>
              <a:rPr lang="en-US" sz="3200" dirty="0" smtClean="0"/>
              <a:t> </a:t>
            </a:r>
            <a:r>
              <a:rPr lang="vi-VN" sz="3200" dirty="0" smtClean="0"/>
              <a:t>đếm</a:t>
            </a:r>
            <a:r>
              <a:rPr lang="en-US" sz="3200" dirty="0" smtClean="0"/>
              <a:t> </a:t>
            </a:r>
            <a:r>
              <a:rPr lang="vi-VN" sz="3200" dirty="0" smtClean="0"/>
              <a:t>đến</a:t>
            </a:r>
            <a:r>
              <a:rPr lang="en-US" sz="3200" dirty="0" smtClean="0"/>
              <a:t> 3 - </a:t>
            </a:r>
            <a:r>
              <a:rPr lang="en-US" sz="3200" dirty="0" err="1" smtClean="0"/>
              <a:t>nhận</a:t>
            </a:r>
            <a:r>
              <a:rPr lang="en-US" sz="3200" dirty="0" smtClean="0"/>
              <a:t> </a:t>
            </a:r>
            <a:r>
              <a:rPr lang="en-US" sz="3200" dirty="0" err="1" smtClean="0"/>
              <a:t>biết</a:t>
            </a:r>
            <a:r>
              <a:rPr lang="en-US" sz="3200" dirty="0" smtClean="0"/>
              <a:t> </a:t>
            </a:r>
            <a:r>
              <a:rPr lang="en-US" sz="3200" dirty="0" err="1" smtClean="0"/>
              <a:t>chữ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3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1578835"/>
            <a:ext cx="14847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</a:rPr>
              <a:t>3</a:t>
            </a:r>
            <a:endParaRPr lang="en-US" sz="20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0400" y="1771793"/>
            <a:ext cx="1905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</a:rPr>
              <a:t>2</a:t>
            </a:r>
            <a:endParaRPr lang="en-US" sz="20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518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ình nền giáo án\hinh-nen-powerpoint-dang-yeu-85b332e8f25e42_8177c685dbc4005b12ca32c3fbfdb0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746" y="6927"/>
            <a:ext cx="91999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345" y="1905000"/>
            <a:ext cx="25561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0" b="1" dirty="0" smtClean="0">
                <a:solidFill>
                  <a:srgbClr val="FF0000"/>
                </a:solidFill>
              </a:rPr>
              <a:t>3</a:t>
            </a:r>
            <a:endParaRPr lang="en-US" sz="27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6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253</Words>
  <Application>Microsoft Office PowerPoint</Application>
  <PresentationFormat>On-screen Show (4:3)</PresentationFormat>
  <Paragraphs>55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36</cp:revision>
  <dcterms:created xsi:type="dcterms:W3CDTF">2021-09-25T15:55:05Z</dcterms:created>
  <dcterms:modified xsi:type="dcterms:W3CDTF">2021-11-26T14:29:52Z</dcterms:modified>
</cp:coreProperties>
</file>