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18/1/2023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18/1/2023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18/1/2023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18/1/2023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18/1/2023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18/1/2023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PHÒNG GIÁO DỤC VÀ ĐÀO TẠO QUẬN LONG BIÊN</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MẦM NON </a:t>
            </a:r>
            <a:r>
              <a:rPr lang="en-US" sz="2400" b="1" dirty="0" smtClean="0">
                <a:solidFill>
                  <a:srgbClr val="002060"/>
                </a:solidFill>
                <a:latin typeface="Times New Roman" pitchFamily="18" charset="0"/>
                <a:cs typeface="Times New Roman" pitchFamily="18" charset="0"/>
              </a:rPr>
              <a:t>ÁNH SAO</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err="1" smtClean="0">
                <a:solidFill>
                  <a:srgbClr val="C00000"/>
                </a:solidFill>
                <a:latin typeface="Times New Roman" pitchFamily="18" charset="0"/>
                <a:cs typeface="Times New Roman" pitchFamily="18" charset="0"/>
              </a:rPr>
              <a:t>Người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dạy:Nguyễn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Thị</a:t>
            </a:r>
            <a:r>
              <a:rPr lang="en-US" sz="2800" dirty="0" smtClean="0">
                <a:solidFill>
                  <a:srgbClr val="C00000"/>
                </a:solidFill>
                <a:latin typeface="Times New Roman" pitchFamily="18" charset="0"/>
                <a:cs typeface="Times New Roman" pitchFamily="18" charset="0"/>
              </a:rPr>
              <a:t> </a:t>
            </a:r>
            <a:r>
              <a:rPr lang="en-US" sz="2800" dirty="0" smtClean="0">
                <a:solidFill>
                  <a:srgbClr val="C00000"/>
                </a:solidFill>
                <a:latin typeface="Times New Roman" pitchFamily="18" charset="0"/>
                <a:cs typeface="Times New Roman" pitchFamily="18" charset="0"/>
              </a:rPr>
              <a:t>Thu </a:t>
            </a:r>
            <a:r>
              <a:rPr lang="en-US" sz="2800" dirty="0" err="1" smtClean="0">
                <a:solidFill>
                  <a:srgbClr val="C00000"/>
                </a:solidFill>
                <a:latin typeface="Times New Roman" pitchFamily="18" charset="0"/>
                <a:cs typeface="Times New Roman" pitchFamily="18" charset="0"/>
              </a:rPr>
              <a:t>Trang</a:t>
            </a:r>
            <a:endParaRPr lang="en-US" sz="2800" dirty="0" smtClean="0">
              <a:solidFill>
                <a:srgbClr val="C00000"/>
              </a:solidFill>
              <a:latin typeface="Times New Roman" pitchFamily="18" charset="0"/>
              <a:cs typeface="Times New Roman" pitchFamily="18" charset="0"/>
            </a:endParaRP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dirty="0" err="1" smtClean="0">
                <a:solidFill>
                  <a:srgbClr val="C00000"/>
                </a:solidFill>
                <a:latin typeface="Times New Roman" pitchFamily="18" charset="0"/>
                <a:cs typeface="Times New Roman" pitchFamily="18" charset="0"/>
              </a:rPr>
              <a:t>Năm</a:t>
            </a:r>
            <a:r>
              <a:rPr lang="en-US" sz="2000" dirty="0" smtClean="0">
                <a:solidFill>
                  <a:srgbClr val="C00000"/>
                </a:solidFill>
                <a:latin typeface="Times New Roman" pitchFamily="18" charset="0"/>
                <a:cs typeface="Times New Roman" pitchFamily="18" charset="0"/>
              </a:rPr>
              <a:t> </a:t>
            </a:r>
            <a:r>
              <a:rPr lang="en-US" sz="2000" dirty="0" err="1" smtClean="0">
                <a:solidFill>
                  <a:srgbClr val="C00000"/>
                </a:solidFill>
                <a:latin typeface="Times New Roman" pitchFamily="18" charset="0"/>
                <a:cs typeface="Times New Roman" pitchFamily="18" charset="0"/>
              </a:rPr>
              <a:t>học</a:t>
            </a:r>
            <a:r>
              <a:rPr lang="en-US" sz="2000" dirty="0" smtClean="0">
                <a:solidFill>
                  <a:srgbClr val="C00000"/>
                </a:solidFill>
                <a:latin typeface="Times New Roman" pitchFamily="18" charset="0"/>
                <a:cs typeface="Times New Roman" pitchFamily="18" charset="0"/>
              </a:rPr>
              <a:t> :</a:t>
            </a:r>
            <a:r>
              <a:rPr lang="en-US" sz="2000" dirty="0" smtClean="0">
                <a:solidFill>
                  <a:srgbClr val="C00000"/>
                </a:solidFill>
                <a:latin typeface="Times New Roman" pitchFamily="18" charset="0"/>
                <a:cs typeface="Times New Roman" pitchFamily="18" charset="0"/>
              </a:rPr>
              <a:t>2022 </a:t>
            </a:r>
            <a:r>
              <a:rPr lang="en-US" sz="2000" smtClean="0">
                <a:solidFill>
                  <a:srgbClr val="C00000"/>
                </a:solidFill>
                <a:latin typeface="Times New Roman" pitchFamily="18" charset="0"/>
                <a:cs typeface="Times New Roman" pitchFamily="18" charset="0"/>
              </a:rPr>
              <a:t>- 2023</a:t>
            </a:r>
            <a:endParaRPr lang="en-US"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278</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ÁNH SAO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Admin</cp:lastModifiedBy>
  <cp:revision>9</cp:revision>
  <dcterms:created xsi:type="dcterms:W3CDTF">2021-11-19T11:04:11Z</dcterms:created>
  <dcterms:modified xsi:type="dcterms:W3CDTF">2023-01-18T03:09:15Z</dcterms:modified>
</cp:coreProperties>
</file>