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58" r:id="rId4"/>
    <p:sldId id="264" r:id="rId5"/>
    <p:sldId id="259" r:id="rId6"/>
    <p:sldId id="261" r:id="rId7"/>
    <p:sldId id="268" r:id="rId8"/>
    <p:sldId id="270" r:id="rId9"/>
    <p:sldId id="271" r:id="rId10"/>
    <p:sldId id="272" r:id="rId11"/>
    <p:sldId id="274" r:id="rId12"/>
    <p:sldId id="262" r:id="rId13"/>
    <p:sldId id="275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t>28/02/2023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2158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t>28/02/2023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238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t>28/02/2023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897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t>28/02/2023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148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t>28/02/2023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400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t>28/02/2023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128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t>28/02/2023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670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t>28/02/2023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153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t>28/02/2023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210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t>28/02/2023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147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t>28/02/2023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522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42942-D727-48DA-8E4A-5AE946BDDBE7}" type="datetimeFigureOut">
              <a:rPr lang="vi-VN" smtClean="0"/>
              <a:t>28/02/2023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7432E-A036-4C53-BD1C-988AE4A9A3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36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042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609602" y="1295400"/>
            <a:ext cx="7172325" cy="1701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44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Ngôn Ngữ</a:t>
            </a: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2514600" y="3048000"/>
            <a:ext cx="4724400" cy="1143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vi-VN" sz="28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Thơ: Chổi ngoan</a:t>
            </a:r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4953000" y="4953000"/>
            <a:ext cx="3886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2800" b="1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6" name="TextBox 1"/>
          <p:cNvSpPr txBox="1">
            <a:spLocks noChangeArrowheads="1"/>
          </p:cNvSpPr>
          <p:nvPr/>
        </p:nvSpPr>
        <p:spPr bwMode="auto">
          <a:xfrm>
            <a:off x="2981739" y="4495802"/>
            <a:ext cx="50954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 dirty="0" err="1"/>
              <a:t>Giáo</a:t>
            </a:r>
            <a:r>
              <a:rPr lang="en-US" altLang="vi-VN" sz="2400" b="1" dirty="0"/>
              <a:t> </a:t>
            </a:r>
            <a:r>
              <a:rPr lang="en-US" altLang="vi-VN" sz="2400" b="1"/>
              <a:t>viên</a:t>
            </a:r>
            <a:r>
              <a:rPr lang="vi-VN" altLang="vi-VN" sz="2400" b="1"/>
              <a:t>: </a:t>
            </a:r>
            <a:r>
              <a:rPr lang="en-US" altLang="vi-VN" sz="2400" b="1" dirty="0" err="1"/>
              <a:t>Nguyễn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Thị</a:t>
            </a:r>
            <a:r>
              <a:rPr lang="en-US" altLang="vi-VN" sz="2400" b="1" dirty="0"/>
              <a:t> Thu </a:t>
            </a:r>
            <a:r>
              <a:rPr lang="en-US" altLang="vi-VN" sz="2400" b="1" dirty="0" err="1"/>
              <a:t>Huyền</a:t>
            </a:r>
            <a:endParaRPr lang="vi-VN" altLang="vi-VN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2127B8-736B-441E-AB00-0736D519AB1F}"/>
              </a:ext>
            </a:extLst>
          </p:cNvPr>
          <p:cNvSpPr txBox="1"/>
          <p:nvPr/>
        </p:nvSpPr>
        <p:spPr>
          <a:xfrm>
            <a:off x="2061048" y="218183"/>
            <a:ext cx="47660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MN ÁNH SAO</a:t>
            </a:r>
          </a:p>
        </p:txBody>
      </p:sp>
    </p:spTree>
    <p:extLst>
      <p:ext uri="{BB962C8B-B14F-4D97-AF65-F5344CB8AC3E}">
        <p14:creationId xmlns:p14="http://schemas.microsoft.com/office/powerpoint/2010/main" val="16554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 anchor="ctr"/>
          <a:lstStyle/>
          <a:p>
            <a:pPr eaLnBrk="1" hangingPunct="1"/>
            <a:endParaRPr lang="vi-VN" altLang="vi-VN" sz="18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23422" y="5667374"/>
            <a:ext cx="9144000" cy="1752600"/>
          </a:xfrm>
        </p:spPr>
        <p:txBody>
          <a:bodyPr/>
          <a:lstStyle/>
          <a:p>
            <a:pPr eaLnBrk="1" hangingPunct="1"/>
            <a:r>
              <a:rPr lang="en-US" altLang="vi-VN" sz="3200" b="1" dirty="0" err="1">
                <a:latin typeface="Arial Unicode MS" panose="020B0604020202020204" pitchFamily="34" charset="-128"/>
              </a:rPr>
              <a:t>Ứơc</a:t>
            </a:r>
            <a:r>
              <a:rPr lang="en-US" altLang="vi-VN" sz="3200" b="1" dirty="0">
                <a:latin typeface="Arial Unicode MS" panose="020B0604020202020204" pitchFamily="34" charset="-128"/>
              </a:rPr>
              <a:t> gì bé lớn thật nhanh</a:t>
            </a:r>
          </a:p>
          <a:p>
            <a:pPr eaLnBrk="1" hangingPunct="1"/>
            <a:r>
              <a:rPr lang="en-US" altLang="vi-VN" sz="3200" b="1" dirty="0">
                <a:latin typeface="Arial Unicode MS" panose="020B0604020202020204" pitchFamily="34" charset="-128"/>
              </a:rPr>
              <a:t>Để bé cùng chổi quét sân đỡ bà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34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151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A27CA6-720C-4AA0-9881-2113E43B5D0E}"/>
              </a:ext>
            </a:extLst>
          </p:cNvPr>
          <p:cNvSpPr/>
          <p:nvPr/>
        </p:nvSpPr>
        <p:spPr>
          <a:xfrm>
            <a:off x="2285999" y="2199862"/>
            <a:ext cx="54002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333333"/>
                </a:solidFill>
                <a:latin typeface="Time New Roman"/>
              </a:rPr>
              <a:t>- Giải thích từ khó: </a:t>
            </a:r>
            <a:r>
              <a:rPr lang="en-US" sz="3200">
                <a:solidFill>
                  <a:srgbClr val="FF0000"/>
                </a:solidFill>
                <a:latin typeface="Time New Roman"/>
              </a:rPr>
              <a:t>Đỡ bà</a:t>
            </a:r>
          </a:p>
          <a:p>
            <a:r>
              <a:rPr lang="en-US" sz="3200">
                <a:solidFill>
                  <a:srgbClr val="333333"/>
                </a:solidFill>
                <a:latin typeface="Time New Roman"/>
              </a:rPr>
              <a:t>+ Đỡ bà nghĩa là thế nào chúng mình có biết không?</a:t>
            </a:r>
          </a:p>
          <a:p>
            <a:r>
              <a:rPr lang="en-US" sz="3200">
                <a:solidFill>
                  <a:srgbClr val="333333"/>
                </a:solidFill>
                <a:latin typeface="Time New Roman"/>
              </a:rPr>
              <a:t>- Đỡ bà tức là giúp đấy chúng mình ạ!</a:t>
            </a:r>
            <a:endParaRPr lang="en-US" sz="3200" b="0" i="0">
              <a:solidFill>
                <a:srgbClr val="333333"/>
              </a:solidFill>
              <a:effectLst/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7777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69930" y="2967336"/>
            <a:ext cx="460414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</a:rPr>
              <a:t>Trẻ đọc thơ</a:t>
            </a:r>
          </a:p>
        </p:txBody>
      </p:sp>
    </p:spTree>
    <p:extLst>
      <p:ext uri="{BB962C8B-B14F-4D97-AF65-F5344CB8AC3E}">
        <p14:creationId xmlns:p14="http://schemas.microsoft.com/office/powerpoint/2010/main" val="1153087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2021D6-53FA-42C7-8591-60C88955027A}"/>
              </a:ext>
            </a:extLst>
          </p:cNvPr>
          <p:cNvSpPr/>
          <p:nvPr/>
        </p:nvSpPr>
        <p:spPr>
          <a:xfrm>
            <a:off x="1861928" y="1510748"/>
            <a:ext cx="63544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rgbClr val="333333"/>
                </a:solidFill>
                <a:latin typeface="Time New Roman"/>
              </a:rPr>
              <a:t>- Giáo dục:</a:t>
            </a:r>
            <a:r>
              <a:rPr lang="vi-VN" sz="3200">
                <a:solidFill>
                  <a:srgbClr val="333333"/>
                </a:solidFill>
                <a:latin typeface="Time New Roman"/>
              </a:rPr>
              <a:t> Qua bài thơ chúng mình phải biết yêu quý bà, giúp đỡ bà làm những việc nhẹ nhàng như; lấy nước uống, lấy tăm cho bà khi ăn cơm song...để bà được vui.</a:t>
            </a:r>
          </a:p>
        </p:txBody>
      </p:sp>
    </p:spTree>
    <p:extLst>
      <p:ext uri="{BB962C8B-B14F-4D97-AF65-F5344CB8AC3E}">
        <p14:creationId xmlns:p14="http://schemas.microsoft.com/office/powerpoint/2010/main" val="27936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399916953[1]">
            <a:extLst>
              <a:ext uri="{FF2B5EF4-FFF2-40B4-BE49-F238E27FC236}">
                <a16:creationId xmlns:a16="http://schemas.microsoft.com/office/drawing/2014/main" id="{62AC64BD-84E6-4297-B7C8-541F2531B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592" name="WordArt 8">
            <a:extLst>
              <a:ext uri="{FF2B5EF4-FFF2-40B4-BE49-F238E27FC236}">
                <a16:creationId xmlns:a16="http://schemas.microsoft.com/office/drawing/2014/main" id="{03B76F73-62E1-4B71-AB24-6B1835544E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7315200" cy="1865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3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3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3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%20132">
            <a:extLst>
              <a:ext uri="{FF2B5EF4-FFF2-40B4-BE49-F238E27FC236}">
                <a16:creationId xmlns:a16="http://schemas.microsoft.com/office/drawing/2014/main" id="{333BD29F-1A53-4A26-BA16-BD1D8E0DA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anh%20dong%20hoa">
            <a:extLst>
              <a:ext uri="{FF2B5EF4-FFF2-40B4-BE49-F238E27FC236}">
                <a16:creationId xmlns:a16="http://schemas.microsoft.com/office/drawing/2014/main" id="{28791807-98B3-402E-982E-9ACEEB188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Picture6">
            <a:extLst>
              <a:ext uri="{FF2B5EF4-FFF2-40B4-BE49-F238E27FC236}">
                <a16:creationId xmlns:a16="http://schemas.microsoft.com/office/drawing/2014/main" id="{AFFA7108-FDC7-43F8-9406-33C8B4F5E7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8596">
            <a:off x="6214269" y="4225131"/>
            <a:ext cx="14684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0018">
            <a:extLst>
              <a:ext uri="{FF2B5EF4-FFF2-40B4-BE49-F238E27FC236}">
                <a16:creationId xmlns:a16="http://schemas.microsoft.com/office/drawing/2014/main" id="{AB8ED30C-91BF-4185-9583-36C97C1466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9" descr="36">
            <a:extLst>
              <a:ext uri="{FF2B5EF4-FFF2-40B4-BE49-F238E27FC236}">
                <a16:creationId xmlns:a16="http://schemas.microsoft.com/office/drawing/2014/main" id="{C1F67C37-FAF8-4967-BD4B-86D0CEC26C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648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AG00130_">
            <a:extLst>
              <a:ext uri="{FF2B5EF4-FFF2-40B4-BE49-F238E27FC236}">
                <a16:creationId xmlns:a16="http://schemas.microsoft.com/office/drawing/2014/main" id="{44106932-E0EB-488C-B4BD-BF4E253C74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12582" flipV="1">
            <a:off x="609600" y="2057400"/>
            <a:ext cx="11334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AG00130_">
            <a:extLst>
              <a:ext uri="{FF2B5EF4-FFF2-40B4-BE49-F238E27FC236}">
                <a16:creationId xmlns:a16="http://schemas.microsoft.com/office/drawing/2014/main" id="{79973C3E-0B35-4747-BCFF-CA651BB57C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2817" flipV="1">
            <a:off x="5364162" y="1951038"/>
            <a:ext cx="163671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Picture6">
            <a:extLst>
              <a:ext uri="{FF2B5EF4-FFF2-40B4-BE49-F238E27FC236}">
                <a16:creationId xmlns:a16="http://schemas.microsoft.com/office/drawing/2014/main" id="{2FBBE113-34F9-4E4C-9754-6CC70EAD6A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9935">
            <a:off x="3013869" y="2091531"/>
            <a:ext cx="14684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Picture6">
            <a:extLst>
              <a:ext uri="{FF2B5EF4-FFF2-40B4-BE49-F238E27FC236}">
                <a16:creationId xmlns:a16="http://schemas.microsoft.com/office/drawing/2014/main" id="{5AD428C7-8583-41A0-89E1-6006CCD435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8655">
            <a:off x="2362200" y="5105400"/>
            <a:ext cx="14684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9" descr="36">
            <a:extLst>
              <a:ext uri="{FF2B5EF4-FFF2-40B4-BE49-F238E27FC236}">
                <a16:creationId xmlns:a16="http://schemas.microsoft.com/office/drawing/2014/main" id="{84677B17-3B44-4DC4-837F-2621780AB9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21836">
            <a:off x="7772400" y="2667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Bemua">
            <a:extLst>
              <a:ext uri="{FF2B5EF4-FFF2-40B4-BE49-F238E27FC236}">
                <a16:creationId xmlns:a16="http://schemas.microsoft.com/office/drawing/2014/main" id="{6DB39455-1D22-4786-9276-4C400EE79A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38550"/>
            <a:ext cx="19812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WordArt 13">
            <a:extLst>
              <a:ext uri="{FF2B5EF4-FFF2-40B4-BE49-F238E27FC236}">
                <a16:creationId xmlns:a16="http://schemas.microsoft.com/office/drawing/2014/main" id="{B29CC6CB-740A-4F5D-93D8-99419235F8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6019800" cy="1143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vui ca hát</a:t>
            </a:r>
          </a:p>
        </p:txBody>
      </p:sp>
      <p:pic>
        <p:nvPicPr>
          <p:cNvPr id="4110" name="Picture 14" descr="AG00130_">
            <a:extLst>
              <a:ext uri="{FF2B5EF4-FFF2-40B4-BE49-F238E27FC236}">
                <a16:creationId xmlns:a16="http://schemas.microsoft.com/office/drawing/2014/main" id="{48F93338-58CD-4DA7-8626-F7E39D3DAF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3680" flipV="1">
            <a:off x="7696200" y="5638800"/>
            <a:ext cx="11334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é quét nhà cắt">
            <a:hlinkClick r:id="" action="ppaction://media"/>
            <a:extLst>
              <a:ext uri="{FF2B5EF4-FFF2-40B4-BE49-F238E27FC236}">
                <a16:creationId xmlns:a16="http://schemas.microsoft.com/office/drawing/2014/main" id="{87A6F85C-0DC9-49BF-A46D-AA6338CB07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961781" y="554469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01 -0.04555 C 0.1901 -0.11167 0.16475 -0.16231 0.13402 -0.16231 C 0.1026 -0.16231 0.07725 -0.11167 0.07725 -0.04555 C 0.07725 0.02058 0.05225 0.07145 0.02066 0.07145 C -0.0099 0.07145 -0.0349 0.02058 -0.0349 -0.04555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9017E-7 L -0.24931 2.89017E-7 L -0.35 0.20254 L -0.10104 0.20254 L 0 2.89017E-7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101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51 0.06197 C -0.06546 0.07006 -0.0724 0.07769 -0.08004 0.08971 C -0.08837 0.10197 -0.09671 0.11746 -0.10573 0.13249 C -0.11459 0.14775 -0.12118 0.16185 -0.1283 0.17711 C -0.1349 0.19098 -0.14202 0.20601 -0.14636 0.21919 C -0.15157 0.23306 -0.15452 0.24509 -0.15573 0.2548 C -0.15712 0.26405 -0.1566 0.27075 -0.15556 0.277 C -0.154 0.28139 -0.15105 0.28416 -0.14723 0.28463 C -0.14306 0.28416 -0.1375 0.28046 -0.13021 0.27283 C -0.12362 0.2659 -0.11615 0.25688 -0.10799 0.24463 C -0.10018 0.23306 -0.09115 0.21688 -0.08386 0.2037 C -0.07674 0.19029 -0.06858 0.17457 -0.06285 0.15977 C -0.05782 0.14497 -0.05452 0.1348 -0.05521 0.1274 C -0.05556 0.12139 -0.06112 0.12347 -0.06719 0.12971 C -0.07327 0.13734 -0.0816 0.14937 -0.09028 0.16555 C -0.09879 0.18127 -0.10556 0.19561 -0.11129 0.20879 C -0.11632 0.22197 -0.11789 0.22335 -0.12136 0.24439 C -0.12639 0.26567 -0.1198 0.26382 -0.11771 0.26844 C -0.11493 0.27029 -0.11077 0.26752 -0.10539 0.26451 C -0.09948 0.26197 -0.09115 0.25272 -0.08438 0.24486 C -0.07778 0.23653 -0.07066 0.22474 -0.05955 0.20601 C -0.04879 0.18752 -0.04375 0.1778 -0.03612 0.16208 C -0.02848 0.14752 -0.02049 0.13295 -0.01268 0.11861 " pathEditMode="relative" rAng="12901247" ptsTypes="fffffffffffffffffffffff">
                                      <p:cBhvr>
                                        <p:cTn id="10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123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3 0.04393 L -0.05955 0.0282 L -0.18594 0.14705 L -0.16458 0.01063 L -0.26823 -0.00578 L -0.14184 -0.12578 L -0.12083 -0.26313 L -0.01666 -0.24486 L 0.1099 -0.36486 L 0.08785 -0.22891 L 0.19184 -0.21087 L 0.06615 -0.09156 L 0.04393 0.04393 Z " pathEditMode="relative" rAng="8673110" ptsTypes="FFFFFFFFFFFFF">
                                      <p:cBhvr>
                                        <p:cTn id="12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7" y="-15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09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52"/>
            <a:ext cx="9075738" cy="676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668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 anchor="ctr"/>
          <a:lstStyle/>
          <a:p>
            <a:pPr eaLnBrk="1" hangingPunct="1"/>
            <a:endParaRPr lang="vi-VN" altLang="vi-VN" sz="4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105400"/>
            <a:ext cx="91440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vi-VN" sz="2800" dirty="0"/>
          </a:p>
          <a:p>
            <a:pPr eaLnBrk="1" hangingPunct="1">
              <a:lnSpc>
                <a:spcPct val="90000"/>
              </a:lnSpc>
            </a:pPr>
            <a:r>
              <a:rPr lang="en-US" altLang="vi-VN" sz="3600" b="1" dirty="0">
                <a:latin typeface="Arial Unicode MS" panose="020B0604020202020204" pitchFamily="34" charset="-128"/>
              </a:rPr>
              <a:t>Sáng ra chổi đã quét nhà</a:t>
            </a:r>
          </a:p>
          <a:p>
            <a:pPr eaLnBrk="1" hangingPunct="1">
              <a:lnSpc>
                <a:spcPct val="90000"/>
              </a:lnSpc>
            </a:pPr>
            <a:r>
              <a:rPr lang="en-US" altLang="vi-VN" sz="3600" b="1" dirty="0">
                <a:latin typeface="Arial Unicode MS" panose="020B0604020202020204" pitchFamily="34" charset="-128"/>
              </a:rPr>
              <a:t>Đến chiều chổi lại theo bà quét sân</a:t>
            </a:r>
          </a:p>
          <a:p>
            <a:pPr eaLnBrk="1" hangingPunct="1">
              <a:lnSpc>
                <a:spcPct val="90000"/>
              </a:lnSpc>
            </a:pPr>
            <a:endParaRPr lang="en-US" altLang="vi-VN" sz="3600" b="1" dirty="0">
              <a:latin typeface="Times New Roman" panose="02020603050405020304" pitchFamily="18" charset="0"/>
            </a:endParaRPr>
          </a:p>
        </p:txBody>
      </p:sp>
      <p:pic>
        <p:nvPicPr>
          <p:cNvPr id="5" name="Picture 4" descr="choingoan_zps4oiwpe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8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60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 anchor="ctr"/>
          <a:lstStyle/>
          <a:p>
            <a:pPr eaLnBrk="1" hangingPunct="1"/>
            <a:endParaRPr lang="vi-VN" altLang="vi-VN" sz="18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23422" y="5667374"/>
            <a:ext cx="9144000" cy="1752600"/>
          </a:xfrm>
        </p:spPr>
        <p:txBody>
          <a:bodyPr/>
          <a:lstStyle/>
          <a:p>
            <a:pPr eaLnBrk="1" hangingPunct="1"/>
            <a:r>
              <a:rPr lang="en-US" altLang="vi-VN" sz="3200" b="1" dirty="0" err="1">
                <a:latin typeface="Arial Unicode MS" panose="020B0604020202020204" pitchFamily="34" charset="-128"/>
              </a:rPr>
              <a:t>Ứơc</a:t>
            </a:r>
            <a:r>
              <a:rPr lang="en-US" altLang="vi-VN" sz="3200" b="1" dirty="0">
                <a:latin typeface="Arial Unicode MS" panose="020B0604020202020204" pitchFamily="34" charset="-128"/>
              </a:rPr>
              <a:t> gì bé lớn thật nhanh</a:t>
            </a:r>
          </a:p>
          <a:p>
            <a:pPr eaLnBrk="1" hangingPunct="1"/>
            <a:r>
              <a:rPr lang="en-US" altLang="vi-VN" sz="3200" b="1" dirty="0">
                <a:latin typeface="Arial Unicode MS" panose="020B0604020202020204" pitchFamily="34" charset="-128"/>
              </a:rPr>
              <a:t>Để bé cùng chổi quét sân đỡ bà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34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557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" y="180304"/>
            <a:ext cx="8763000" cy="6372896"/>
          </a:xfrm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2438400" y="2362200"/>
            <a:ext cx="502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</a:t>
            </a:r>
            <a:endParaRPr lang="vi-VN" altLang="vi-VN" sz="7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36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4365B6-586C-43F6-BF10-76391E910F09}"/>
              </a:ext>
            </a:extLst>
          </p:cNvPr>
          <p:cNvSpPr txBox="1"/>
          <p:nvPr/>
        </p:nvSpPr>
        <p:spPr>
          <a:xfrm>
            <a:off x="1380994" y="2713728"/>
            <a:ext cx="687880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Cô đố các con biết bài th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nhắc đến ai?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Buổi sáng chổi làm gì?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Buổi chiều chổi làm gì?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0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 anchor="ctr"/>
          <a:lstStyle/>
          <a:p>
            <a:pPr eaLnBrk="1" hangingPunct="1"/>
            <a:endParaRPr lang="vi-VN" altLang="vi-VN" sz="4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105400"/>
            <a:ext cx="91440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vi-VN" sz="2800" dirty="0"/>
          </a:p>
          <a:p>
            <a:pPr eaLnBrk="1" hangingPunct="1">
              <a:lnSpc>
                <a:spcPct val="90000"/>
              </a:lnSpc>
            </a:pPr>
            <a:r>
              <a:rPr lang="en-US" altLang="vi-VN" sz="3600" b="1" dirty="0">
                <a:latin typeface="Arial Unicode MS" panose="020B0604020202020204" pitchFamily="34" charset="-128"/>
              </a:rPr>
              <a:t>Sáng ra chổi đã quét nhà</a:t>
            </a:r>
          </a:p>
          <a:p>
            <a:pPr eaLnBrk="1" hangingPunct="1">
              <a:lnSpc>
                <a:spcPct val="90000"/>
              </a:lnSpc>
            </a:pPr>
            <a:r>
              <a:rPr lang="en-US" altLang="vi-VN" sz="3600" b="1" dirty="0">
                <a:latin typeface="Arial Unicode MS" panose="020B0604020202020204" pitchFamily="34" charset="-128"/>
              </a:rPr>
              <a:t>Đến chiều chổi lại theo bà quét sân</a:t>
            </a:r>
          </a:p>
          <a:p>
            <a:pPr eaLnBrk="1" hangingPunct="1">
              <a:lnSpc>
                <a:spcPct val="90000"/>
              </a:lnSpc>
            </a:pPr>
            <a:endParaRPr lang="en-US" altLang="vi-VN" sz="3600" b="1" dirty="0">
              <a:latin typeface="Times New Roman" panose="02020603050405020304" pitchFamily="18" charset="0"/>
            </a:endParaRPr>
          </a:p>
        </p:txBody>
      </p:sp>
      <p:pic>
        <p:nvPicPr>
          <p:cNvPr id="5" name="Picture 4" descr="choingoan_zps4oiwpe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8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237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96A588-BF06-44CE-9841-B35D910647D7}"/>
              </a:ext>
            </a:extLst>
          </p:cNvPr>
          <p:cNvSpPr txBox="1"/>
          <p:nvPr/>
        </p:nvSpPr>
        <p:spPr>
          <a:xfrm>
            <a:off x="1487606" y="2745770"/>
            <a:ext cx="6619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Bạn nhỏ trong bài thơ muốn lớn nhanh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ể làm gì nhỉ?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8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</TotalTime>
  <Words>174</Words>
  <Application>Microsoft Office PowerPoint</Application>
  <PresentationFormat>On-screen Show (4:3)</PresentationFormat>
  <Paragraphs>27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Unicode MS</vt:lpstr>
      <vt:lpstr>Calibri</vt:lpstr>
      <vt:lpstr>Calibri Light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Admin</cp:lastModifiedBy>
  <cp:revision>16</cp:revision>
  <dcterms:created xsi:type="dcterms:W3CDTF">2017-11-29T02:23:03Z</dcterms:created>
  <dcterms:modified xsi:type="dcterms:W3CDTF">2023-02-28T04:12:47Z</dcterms:modified>
</cp:coreProperties>
</file>