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avi" ContentType="video/avi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6" r:id="rId2"/>
    <p:sldId id="268" r:id="rId3"/>
    <p:sldId id="291" r:id="rId4"/>
    <p:sldId id="257" r:id="rId5"/>
    <p:sldId id="282" r:id="rId6"/>
    <p:sldId id="293" r:id="rId7"/>
    <p:sldId id="294" r:id="rId8"/>
    <p:sldId id="299" r:id="rId9"/>
    <p:sldId id="295" r:id="rId10"/>
    <p:sldId id="287" r:id="rId11"/>
    <p:sldId id="290" r:id="rId12"/>
    <p:sldId id="288" r:id="rId13"/>
    <p:sldId id="297" r:id="rId14"/>
    <p:sldId id="298" r:id="rId15"/>
    <p:sldId id="296" r:id="rId16"/>
    <p:sldId id="289" r:id="rId17"/>
    <p:sldId id="292" r:id="rId18"/>
    <p:sldId id="262" r:id="rId1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2F418"/>
    <a:srgbClr val="FDFD77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7CB8A1-FA98-4CF4-8AF9-8B22858B43B1}" type="datetimeFigureOut">
              <a:rPr lang="en-US" smtClean="0"/>
              <a:t>19/05/2023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63D3A1-546A-45C9-9716-1519BD970C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8822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63D3A1-546A-45C9-9716-1519BD970C3A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34754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9159A-2DFB-4A2A-B683-049E4A2897B8}" type="datetimeFigureOut">
              <a:rPr lang="en-US" smtClean="0"/>
              <a:t>19/05/2023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89209-6252-4E89-97D5-F01EB96C2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0139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9159A-2DFB-4A2A-B683-049E4A2897B8}" type="datetimeFigureOut">
              <a:rPr lang="en-US" smtClean="0"/>
              <a:t>19/05/2023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89209-6252-4E89-97D5-F01EB96C2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62193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9159A-2DFB-4A2A-B683-049E4A2897B8}" type="datetimeFigureOut">
              <a:rPr lang="en-US" smtClean="0"/>
              <a:t>19/05/2023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89209-6252-4E89-97D5-F01EB96C2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3185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9159A-2DFB-4A2A-B683-049E4A2897B8}" type="datetimeFigureOut">
              <a:rPr lang="en-US" smtClean="0"/>
              <a:t>19/05/2023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89209-6252-4E89-97D5-F01EB96C2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67375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9159A-2DFB-4A2A-B683-049E4A2897B8}" type="datetimeFigureOut">
              <a:rPr lang="en-US" smtClean="0"/>
              <a:t>19/05/2023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89209-6252-4E89-97D5-F01EB96C2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24857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9159A-2DFB-4A2A-B683-049E4A2897B8}" type="datetimeFigureOut">
              <a:rPr lang="en-US" smtClean="0"/>
              <a:t>19/05/2023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89209-6252-4E89-97D5-F01EB96C2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993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9159A-2DFB-4A2A-B683-049E4A2897B8}" type="datetimeFigureOut">
              <a:rPr lang="en-US" smtClean="0"/>
              <a:t>19/05/2023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89209-6252-4E89-97D5-F01EB96C2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12946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9159A-2DFB-4A2A-B683-049E4A2897B8}" type="datetimeFigureOut">
              <a:rPr lang="en-US" smtClean="0"/>
              <a:t>19/05/2023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89209-6252-4E89-97D5-F01EB96C2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76323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9159A-2DFB-4A2A-B683-049E4A2897B8}" type="datetimeFigureOut">
              <a:rPr lang="en-US" smtClean="0"/>
              <a:t>19/05/2023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89209-6252-4E89-97D5-F01EB96C2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67046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9159A-2DFB-4A2A-B683-049E4A2897B8}" type="datetimeFigureOut">
              <a:rPr lang="en-US" smtClean="0"/>
              <a:t>19/05/2023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89209-6252-4E89-97D5-F01EB96C2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84044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9159A-2DFB-4A2A-B683-049E4A2897B8}" type="datetimeFigureOut">
              <a:rPr lang="en-US" smtClean="0"/>
              <a:t>19/05/2023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89209-6252-4E89-97D5-F01EB96C2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91698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79159A-2DFB-4A2A-B683-049E4A2897B8}" type="datetimeFigureOut">
              <a:rPr lang="en-US" smtClean="0"/>
              <a:t>19/05/2023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389209-6252-4E89-97D5-F01EB96C2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95687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gif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3.gif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1.gif"/><Relationship Id="rId5" Type="http://schemas.openxmlformats.org/officeDocument/2006/relationships/image" Target="../media/image12.gif"/><Relationship Id="rId10" Type="http://schemas.openxmlformats.org/officeDocument/2006/relationships/slide" Target="slide17.xml"/><Relationship Id="rId4" Type="http://schemas.openxmlformats.org/officeDocument/2006/relationships/image" Target="../media/image30.jpg"/><Relationship Id="rId9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3.gif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31.gif"/><Relationship Id="rId5" Type="http://schemas.openxmlformats.org/officeDocument/2006/relationships/image" Target="../media/image12.gif"/><Relationship Id="rId4" Type="http://schemas.openxmlformats.org/officeDocument/2006/relationships/image" Target="../media/image30.jpg"/><Relationship Id="rId9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g"/><Relationship Id="rId13" Type="http://schemas.microsoft.com/office/2007/relationships/hdphoto" Target="../media/hdphoto5.wdp"/><Relationship Id="rId3" Type="http://schemas.openxmlformats.org/officeDocument/2006/relationships/audio" Target="../media/audio4.wav"/><Relationship Id="rId7" Type="http://schemas.openxmlformats.org/officeDocument/2006/relationships/audio" Target="../media/audio8.wav"/><Relationship Id="rId12" Type="http://schemas.openxmlformats.org/officeDocument/2006/relationships/image" Target="../media/image37.png"/><Relationship Id="rId17" Type="http://schemas.openxmlformats.org/officeDocument/2006/relationships/slide" Target="slide17.xml"/><Relationship Id="rId2" Type="http://schemas.openxmlformats.org/officeDocument/2006/relationships/audio" Target="../media/audio3.wav"/><Relationship Id="rId16" Type="http://schemas.openxmlformats.org/officeDocument/2006/relationships/image" Target="../media/image39.gif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7.wav"/><Relationship Id="rId11" Type="http://schemas.microsoft.com/office/2007/relationships/hdphoto" Target="../media/hdphoto4.wdp"/><Relationship Id="rId5" Type="http://schemas.openxmlformats.org/officeDocument/2006/relationships/audio" Target="../media/audio6.wav"/><Relationship Id="rId15" Type="http://schemas.microsoft.com/office/2007/relationships/hdphoto" Target="../media/hdphoto6.wdp"/><Relationship Id="rId10" Type="http://schemas.openxmlformats.org/officeDocument/2006/relationships/image" Target="../media/image36.png"/><Relationship Id="rId4" Type="http://schemas.openxmlformats.org/officeDocument/2006/relationships/audio" Target="../media/audio5.wav"/><Relationship Id="rId9" Type="http://schemas.openxmlformats.org/officeDocument/2006/relationships/image" Target="../media/image35.gif"/><Relationship Id="rId1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g"/><Relationship Id="rId13" Type="http://schemas.openxmlformats.org/officeDocument/2006/relationships/image" Target="../media/image44.png"/><Relationship Id="rId3" Type="http://schemas.openxmlformats.org/officeDocument/2006/relationships/audio" Target="../media/audio4.wav"/><Relationship Id="rId7" Type="http://schemas.openxmlformats.org/officeDocument/2006/relationships/audio" Target="../media/audio12.wav"/><Relationship Id="rId12" Type="http://schemas.microsoft.com/office/2007/relationships/hdphoto" Target="../media/hdphoto7.wdp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1.wav"/><Relationship Id="rId11" Type="http://schemas.openxmlformats.org/officeDocument/2006/relationships/image" Target="../media/image43.png"/><Relationship Id="rId5" Type="http://schemas.openxmlformats.org/officeDocument/2006/relationships/audio" Target="../media/audio10.wav"/><Relationship Id="rId15" Type="http://schemas.openxmlformats.org/officeDocument/2006/relationships/slide" Target="slide17.xml"/><Relationship Id="rId10" Type="http://schemas.openxmlformats.org/officeDocument/2006/relationships/image" Target="../media/image42.gif"/><Relationship Id="rId4" Type="http://schemas.openxmlformats.org/officeDocument/2006/relationships/audio" Target="../media/audio5.wav"/><Relationship Id="rId9" Type="http://schemas.openxmlformats.org/officeDocument/2006/relationships/image" Target="../media/image41.gif"/><Relationship Id="rId14" Type="http://schemas.microsoft.com/office/2007/relationships/hdphoto" Target="../media/hdphoto8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g"/><Relationship Id="rId13" Type="http://schemas.openxmlformats.org/officeDocument/2006/relationships/image" Target="../media/image48.jpg"/><Relationship Id="rId3" Type="http://schemas.openxmlformats.org/officeDocument/2006/relationships/audio" Target="../media/audio4.wav"/><Relationship Id="rId7" Type="http://schemas.openxmlformats.org/officeDocument/2006/relationships/audio" Target="../media/audio14.wav"/><Relationship Id="rId12" Type="http://schemas.openxmlformats.org/officeDocument/2006/relationships/image" Target="../media/image8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3.wav"/><Relationship Id="rId11" Type="http://schemas.openxmlformats.org/officeDocument/2006/relationships/image" Target="../media/image47.jpg"/><Relationship Id="rId5" Type="http://schemas.openxmlformats.org/officeDocument/2006/relationships/audio" Target="../media/audio6.wav"/><Relationship Id="rId10" Type="http://schemas.openxmlformats.org/officeDocument/2006/relationships/image" Target="../media/image46.jpeg"/><Relationship Id="rId4" Type="http://schemas.openxmlformats.org/officeDocument/2006/relationships/audio" Target="../media/audio5.wav"/><Relationship Id="rId9" Type="http://schemas.openxmlformats.org/officeDocument/2006/relationships/image" Target="../media/image35.gif"/><Relationship Id="rId14" Type="http://schemas.openxmlformats.org/officeDocument/2006/relationships/slide" Target="slide1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" Target="slide11.xml"/><Relationship Id="rId3" Type="http://schemas.openxmlformats.org/officeDocument/2006/relationships/image" Target="../media/image7.png"/><Relationship Id="rId7" Type="http://schemas.openxmlformats.org/officeDocument/2006/relationships/slide" Target="slide9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slide" Target="slide7.xml"/><Relationship Id="rId11" Type="http://schemas.openxmlformats.org/officeDocument/2006/relationships/slide" Target="slide15.xml"/><Relationship Id="rId5" Type="http://schemas.openxmlformats.org/officeDocument/2006/relationships/slide" Target="slide4.xml"/><Relationship Id="rId10" Type="http://schemas.openxmlformats.org/officeDocument/2006/relationships/slide" Target="slide14.xml"/><Relationship Id="rId4" Type="http://schemas.microsoft.com/office/2007/relationships/hdphoto" Target="../media/hdphoto1.wdp"/><Relationship Id="rId9" Type="http://schemas.openxmlformats.org/officeDocument/2006/relationships/slide" Target="slide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gif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openxmlformats.org/officeDocument/2006/relationships/image" Target="../media/image6.png"/><Relationship Id="rId7" Type="http://schemas.openxmlformats.org/officeDocument/2006/relationships/image" Target="../media/image9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gif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3.gif"/><Relationship Id="rId5" Type="http://schemas.openxmlformats.org/officeDocument/2006/relationships/image" Target="../media/image12.gif"/><Relationship Id="rId4" Type="http://schemas.openxmlformats.org/officeDocument/2006/relationships/image" Target="../media/image11.jpg"/><Relationship Id="rId9" Type="http://schemas.openxmlformats.org/officeDocument/2006/relationships/slide" Target="slide1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image" Target="../media/image18.png"/><Relationship Id="rId7" Type="http://schemas.openxmlformats.org/officeDocument/2006/relationships/slide" Target="slide17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avi"/><Relationship Id="rId1" Type="http://schemas.microsoft.com/office/2007/relationships/media" Target="../media/media2.avi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g"/><Relationship Id="rId3" Type="http://schemas.openxmlformats.org/officeDocument/2006/relationships/image" Target="../media/image23.png"/><Relationship Id="rId7" Type="http://schemas.openxmlformats.org/officeDocument/2006/relationships/image" Target="../media/image26.jpe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4.gif"/><Relationship Id="rId10" Type="http://schemas.openxmlformats.org/officeDocument/2006/relationships/slide" Target="slide17.xml"/><Relationship Id="rId4" Type="http://schemas.microsoft.com/office/2007/relationships/hdphoto" Target="../media/hdphoto3.wdp"/><Relationship Id="rId9" Type="http://schemas.openxmlformats.org/officeDocument/2006/relationships/image" Target="../media/image2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373236" y="1988840"/>
            <a:ext cx="6479018" cy="646331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3600" b="1" cap="all" spc="0" dirty="0" err="1">
                <a:ln w="9000" cmpd="sng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lĩnh</a:t>
            </a:r>
            <a:r>
              <a:rPr lang="en-US" sz="3600" b="1" cap="all" spc="0" dirty="0">
                <a:ln w="9000" cmpd="sng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3600" b="1" cap="all" spc="0" dirty="0" err="1">
                <a:ln w="9000" cmpd="sng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vực</a:t>
            </a:r>
            <a:r>
              <a:rPr lang="en-US" sz="3600" b="1" cap="all" spc="0" dirty="0">
                <a:ln w="9000" cmpd="sng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3600" b="1" cap="all" spc="0" dirty="0" err="1">
                <a:ln w="9000" cmpd="sng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phát</a:t>
            </a:r>
            <a:r>
              <a:rPr lang="en-US" sz="3600" b="1" cap="all" spc="0" dirty="0">
                <a:ln w="9000" cmpd="sng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3600" b="1" cap="all" spc="0" dirty="0" err="1">
                <a:ln w="9000" cmpd="sng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triển</a:t>
            </a:r>
            <a:r>
              <a:rPr lang="en-US" sz="3600" b="1" cap="all" spc="0" dirty="0">
                <a:ln w="9000" cmpd="sng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vi-VN" sz="3600" b="1" cap="all" spc="0" dirty="0">
                <a:ln w="9000" cmpd="sng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nhận thức</a:t>
            </a:r>
            <a:endParaRPr lang="en-US" sz="3600" b="1" cap="all" spc="0" dirty="0">
              <a:ln w="9000" cmpd="sng">
                <a:solidFill>
                  <a:srgbClr val="C00000"/>
                </a:solidFill>
                <a:prstDash val="solid"/>
              </a:ln>
              <a:solidFill>
                <a:srgbClr val="C000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-17512" y="2953098"/>
            <a:ext cx="9285171" cy="3308302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vi-VN" sz="2400" b="1" dirty="0">
                <a:ln w="11430"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DẠY TRẺ XÁC ĐỊNH PHÍA TRÊN – PHÍA DƯỚI CỦA BẠN KHÁC</a:t>
            </a:r>
            <a:endParaRPr lang="en-US" sz="2400" b="1" cap="none" spc="0" dirty="0">
              <a:ln w="11430">
                <a:solidFill>
                  <a:srgbClr val="002060"/>
                </a:solidFill>
              </a:ln>
              <a:solidFill>
                <a:srgbClr val="002060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059832" y="3852699"/>
            <a:ext cx="3696846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b="1" i="1" cap="none" spc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Giáo viên: </a:t>
            </a:r>
            <a:r>
              <a:rPr lang="en-US" b="1" i="1" cap="none" spc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Nguyễn Thị Phương Liên</a:t>
            </a:r>
          </a:p>
          <a:p>
            <a:r>
              <a:rPr lang="en-US" b="1" i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Lớp </a:t>
            </a:r>
            <a:r>
              <a:rPr lang="en-US" b="1" i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: MGN </a:t>
            </a:r>
            <a:r>
              <a:rPr lang="vi-VN" b="1" i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b="1" i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– 5 tuổi</a:t>
            </a:r>
            <a:endParaRPr lang="en-US" b="1" i="1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49080"/>
            <a:ext cx="788153" cy="295557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5289338"/>
            <a:ext cx="1417392" cy="152805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4366" y="5674389"/>
            <a:ext cx="952500" cy="1143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3494" y="6044963"/>
            <a:ext cx="952500" cy="74945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68099">
            <a:off x="309987" y="743681"/>
            <a:ext cx="839579" cy="68537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248817">
            <a:off x="7875513" y="167526"/>
            <a:ext cx="929306" cy="758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0683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179345" y="2636912"/>
            <a:ext cx="478284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0541" cmpd="sng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HOẠT ĐỘNG </a:t>
            </a:r>
            <a:r>
              <a:rPr lang="vi-VN" sz="3200" b="1" cap="none" spc="0" dirty="0">
                <a:ln w="10541" cmpd="sng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4</a:t>
            </a:r>
            <a:r>
              <a:rPr lang="en-US" sz="3200" b="1" cap="none" spc="0" dirty="0">
                <a:ln w="10541" cmpd="sng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:</a:t>
            </a:r>
            <a:r>
              <a:rPr lang="vi-VN" sz="3200" b="1" cap="none" spc="0" dirty="0">
                <a:ln w="10541" cmpd="sng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 </a:t>
            </a:r>
            <a:r>
              <a:rPr lang="vi-VN" sz="3200" b="1" dirty="0">
                <a:ln w="10541" cmpd="sng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</a:rPr>
              <a:t>Luyện tập</a:t>
            </a:r>
            <a:endParaRPr lang="en-US" sz="3200" b="1" cap="none" spc="0" dirty="0">
              <a:ln w="10541" cmpd="sng">
                <a:solidFill>
                  <a:srgbClr val="C00000"/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2924773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64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881" y="429244"/>
            <a:ext cx="1924789" cy="144625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898908" y="1535111"/>
            <a:ext cx="587192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32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Trò chơi </a:t>
            </a:r>
            <a:r>
              <a:rPr lang="vi-VN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2: Ném bóng vào rổ</a:t>
            </a:r>
            <a:endParaRPr lang="en-US" sz="32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627" y="-210469"/>
            <a:ext cx="1438275" cy="22383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5350429"/>
            <a:ext cx="1083597" cy="138459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94046">
            <a:off x="7771202" y="2046231"/>
            <a:ext cx="787100" cy="642531"/>
          </a:xfrm>
          <a:prstGeom prst="rect">
            <a:avLst/>
          </a:prstGeom>
        </p:spPr>
      </p:pic>
      <p:pic>
        <p:nvPicPr>
          <p:cNvPr id="3" name="Nha-Minh-Rat-Vui-Be-Bao-A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sp>
        <p:nvSpPr>
          <p:cNvPr id="9" name="Right Arrow 8">
            <a:hlinkClick r:id="rId10" action="ppaction://hlinksldjump"/>
          </p:cNvPr>
          <p:cNvSpPr/>
          <p:nvPr/>
        </p:nvSpPr>
        <p:spPr>
          <a:xfrm>
            <a:off x="8198164" y="5949280"/>
            <a:ext cx="694316" cy="432048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426631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08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64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6" y="2492896"/>
            <a:ext cx="2374181" cy="178391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629600" y="1535111"/>
            <a:ext cx="641053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32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Trò chơi 1: </a:t>
            </a:r>
            <a:r>
              <a:rPr lang="vi-VN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Nhìn nhanh nhớ giỏi</a:t>
            </a:r>
            <a:endParaRPr lang="en-US" sz="32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880" y="-210468"/>
            <a:ext cx="1438275" cy="22383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5350429"/>
            <a:ext cx="1083597" cy="138459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94046">
            <a:off x="7771202" y="2046231"/>
            <a:ext cx="787100" cy="642531"/>
          </a:xfrm>
          <a:prstGeom prst="rect">
            <a:avLst/>
          </a:prstGeom>
        </p:spPr>
      </p:pic>
      <p:pic>
        <p:nvPicPr>
          <p:cNvPr id="3" name="EmYeuCayXanh-NganHa_35pmp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59034" y="3463721"/>
            <a:ext cx="609600" cy="609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8464350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val 17"/>
          <p:cNvSpPr/>
          <p:nvPr/>
        </p:nvSpPr>
        <p:spPr>
          <a:xfrm>
            <a:off x="275166" y="4149080"/>
            <a:ext cx="838428" cy="83842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</a:rPr>
              <a:t>Hết giờ</a:t>
            </a:r>
            <a:endParaRPr lang="en-US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3458129"/>
            <a:ext cx="3010644" cy="2676128"/>
          </a:xfrm>
          <a:prstGeom prst="rect">
            <a:avLst/>
          </a:prstGeom>
        </p:spPr>
      </p:pic>
      <p:sp>
        <p:nvSpPr>
          <p:cNvPr id="6" name="Cloud 5"/>
          <p:cNvSpPr/>
          <p:nvPr/>
        </p:nvSpPr>
        <p:spPr>
          <a:xfrm>
            <a:off x="4550433" y="2010236"/>
            <a:ext cx="2896069" cy="940168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loud 6"/>
          <p:cNvSpPr/>
          <p:nvPr/>
        </p:nvSpPr>
        <p:spPr>
          <a:xfrm>
            <a:off x="2771800" y="2391534"/>
            <a:ext cx="2103981" cy="470084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903" b="98252" l="0" r="96500">
                        <a14:foregroundMark x1="33333" y1="15146" x2="33333" y2="15146"/>
                        <a14:foregroundMark x1="77667" y1="93010" x2="73667" y2="93981"/>
                        <a14:foregroundMark x1="73667" y1="93981" x2="73667" y2="93981"/>
                        <a14:foregroundMark x1="46667" y1="98252" x2="46667" y2="98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9095" y="6029552"/>
            <a:ext cx="816735" cy="70103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03" b="98252" l="0" r="96500">
                        <a14:foregroundMark x1="33333" y1="15146" x2="33333" y2="15146"/>
                        <a14:foregroundMark x1="77667" y1="93010" x2="73667" y2="93981"/>
                        <a14:foregroundMark x1="73667" y1="93981" x2="73667" y2="93981"/>
                        <a14:foregroundMark x1="46667" y1="98252" x2="46667" y2="98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679" y="5821741"/>
            <a:ext cx="484221" cy="41562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03" b="98252" l="0" r="96500">
                        <a14:foregroundMark x1="33333" y1="15146" x2="33333" y2="15146"/>
                        <a14:foregroundMark x1="77667" y1="93010" x2="73667" y2="93981"/>
                        <a14:foregroundMark x1="73667" y1="93981" x2="73667" y2="93981"/>
                        <a14:foregroundMark x1="46667" y1="98252" x2="46667" y2="98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2473" y="5699517"/>
            <a:ext cx="525995" cy="451479"/>
          </a:xfrm>
          <a:prstGeom prst="rect">
            <a:avLst/>
          </a:prstGeom>
        </p:spPr>
      </p:pic>
      <p:sp>
        <p:nvSpPr>
          <p:cNvPr id="13" name="Oval 12"/>
          <p:cNvSpPr/>
          <p:nvPr/>
        </p:nvSpPr>
        <p:spPr>
          <a:xfrm>
            <a:off x="275166" y="4149080"/>
            <a:ext cx="838428" cy="83842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5400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</a:rPr>
              <a:t>1</a:t>
            </a:r>
            <a:endParaRPr lang="en-US" sz="5400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275166" y="4149080"/>
            <a:ext cx="838428" cy="83842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5400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</a:rPr>
              <a:t>2</a:t>
            </a:r>
            <a:endParaRPr lang="en-US" sz="5400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275166" y="4149080"/>
            <a:ext cx="838428" cy="83842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5400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</a:rPr>
              <a:t>3</a:t>
            </a:r>
            <a:endParaRPr lang="en-US" sz="5400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275166" y="4149080"/>
            <a:ext cx="838428" cy="83842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5400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</a:rPr>
              <a:t>4</a:t>
            </a:r>
            <a:endParaRPr lang="en-US" sz="5400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</a:endParaRPr>
          </a:p>
        </p:txBody>
      </p:sp>
      <p:sp>
        <p:nvSpPr>
          <p:cNvPr id="17" name="Oval 16"/>
          <p:cNvSpPr/>
          <p:nvPr/>
        </p:nvSpPr>
        <p:spPr>
          <a:xfrm>
            <a:off x="275166" y="4149080"/>
            <a:ext cx="838428" cy="83842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5400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</a:rPr>
              <a:t>5</a:t>
            </a:r>
            <a:endParaRPr lang="en-US" sz="5400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9603" y="407702"/>
            <a:ext cx="1449220" cy="137675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03" b="98252" l="0" r="96500">
                        <a14:foregroundMark x1="33333" y1="15146" x2="33333" y2="15146"/>
                        <a14:foregroundMark x1="77667" y1="93010" x2="73667" y2="93981"/>
                        <a14:foregroundMark x1="73667" y1="93981" x2="73667" y2="93981"/>
                        <a14:foregroundMark x1="46667" y1="98252" x2="46667" y2="98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6593" y="5782729"/>
            <a:ext cx="484221" cy="415623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03" b="98252" l="0" r="96500">
                        <a14:foregroundMark x1="33333" y1="15146" x2="33333" y2="15146"/>
                        <a14:foregroundMark x1="77667" y1="93010" x2="73667" y2="93981"/>
                        <a14:foregroundMark x1="73667" y1="93981" x2="73667" y2="93981"/>
                        <a14:foregroundMark x1="46667" y1="98252" x2="46667" y2="98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9260" y="5735373"/>
            <a:ext cx="484221" cy="415623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03" b="98252" l="0" r="96500">
                        <a14:foregroundMark x1="33333" y1="15146" x2="33333" y2="15146"/>
                        <a14:foregroundMark x1="77667" y1="93010" x2="73667" y2="93981"/>
                        <a14:foregroundMark x1="73667" y1="93981" x2="73667" y2="93981"/>
                        <a14:foregroundMark x1="46667" y1="98252" x2="46667" y2="98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5764800"/>
            <a:ext cx="525995" cy="451479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03" b="98252" l="0" r="96500">
                        <a14:foregroundMark x1="33333" y1="15146" x2="33333" y2="15146"/>
                        <a14:foregroundMark x1="77667" y1="93010" x2="73667" y2="93981"/>
                        <a14:foregroundMark x1="73667" y1="93981" x2="73667" y2="93981"/>
                        <a14:foregroundMark x1="46667" y1="98252" x2="46667" y2="98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357" y="5928588"/>
            <a:ext cx="525995" cy="451479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487415" y="3133269"/>
            <a:ext cx="626179" cy="86298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000" b="1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?</a:t>
            </a:r>
            <a:endParaRPr lang="en-US" sz="6000" b="1" dirty="0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31" name="Right Arrow 30"/>
          <p:cNvSpPr/>
          <p:nvPr/>
        </p:nvSpPr>
        <p:spPr>
          <a:xfrm>
            <a:off x="899592" y="1556792"/>
            <a:ext cx="936104" cy="453444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ight Arrow 31">
            <a:hlinkClick r:id="rId17" action="ppaction://hlinksldjump"/>
          </p:cNvPr>
          <p:cNvSpPr/>
          <p:nvPr/>
        </p:nvSpPr>
        <p:spPr>
          <a:xfrm>
            <a:off x="8557188" y="0"/>
            <a:ext cx="586812" cy="216024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4054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repeatCount="indefinite" fill="remove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FILE_20210522_204307_Phía trên có gì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1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1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21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6000"/>
                            </p:stCondLst>
                            <p:childTnLst>
                              <p:par>
                                <p:cTn id="38" presetID="21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8000"/>
                            </p:stCondLst>
                            <p:childTnLst>
                              <p:par>
                                <p:cTn id="42" presetID="21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4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0"/>
                            </p:stCondLst>
                            <p:childTnLst>
                              <p:par>
                                <p:cTn id="46" presetID="27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7" dur="250" autoRev="1" fill="remove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8" dur="250" autoRev="1" fill="remove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9" dur="250" autoRev="1" fill="remove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autoRev="1" fill="remove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etg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500"/>
                            </p:stCondLst>
                            <p:childTnLst>
                              <p:par>
                                <p:cTn id="52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FILE_20210522_204307_Phía trên có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3" dur="2000" fill="hold"/>
                                        <p:tgtEl>
                                          <p:spTgt spid="2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ILE_20210522_204307_Ông Mặt Trờ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8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ILE_20210522_204307_Đám mâ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0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ILE_20210522_204307_Đám mâ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  <p:bldP spid="18" grpId="2" animBg="1"/>
      <p:bldP spid="6" grpId="0" animBg="1"/>
      <p:bldP spid="7" grpId="0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28" grpId="0" animBg="1"/>
      <p:bldP spid="28" grpId="1" animBg="1"/>
      <p:bldP spid="3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 t="-6000" r="-6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3413464"/>
            <a:ext cx="2348481" cy="305160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4188" y="5855213"/>
            <a:ext cx="653416" cy="65341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9435" y="6044412"/>
            <a:ext cx="581531" cy="58153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575" b="89943" l="8333" r="8994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639" r="29390" b="33414"/>
          <a:stretch/>
        </p:blipFill>
        <p:spPr>
          <a:xfrm flipH="1">
            <a:off x="3059832" y="3125779"/>
            <a:ext cx="733886" cy="1032085"/>
          </a:xfrm>
          <a:prstGeom prst="rect">
            <a:avLst/>
          </a:prstGeom>
        </p:spPr>
      </p:pic>
      <p:sp>
        <p:nvSpPr>
          <p:cNvPr id="17" name="Oval 16"/>
          <p:cNvSpPr/>
          <p:nvPr/>
        </p:nvSpPr>
        <p:spPr>
          <a:xfrm>
            <a:off x="275166" y="3148667"/>
            <a:ext cx="838428" cy="83842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</a:rPr>
              <a:t>Hết giờ</a:t>
            </a:r>
            <a:endParaRPr lang="en-US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</a:endParaRPr>
          </a:p>
        </p:txBody>
      </p:sp>
      <p:sp>
        <p:nvSpPr>
          <p:cNvPr id="18" name="Oval 17"/>
          <p:cNvSpPr/>
          <p:nvPr/>
        </p:nvSpPr>
        <p:spPr>
          <a:xfrm>
            <a:off x="275166" y="3148667"/>
            <a:ext cx="838428" cy="83842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5400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</a:rPr>
              <a:t>1</a:t>
            </a:r>
            <a:endParaRPr lang="en-US" sz="5400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</a:endParaRPr>
          </a:p>
        </p:txBody>
      </p:sp>
      <p:sp>
        <p:nvSpPr>
          <p:cNvPr id="19" name="Oval 18"/>
          <p:cNvSpPr/>
          <p:nvPr/>
        </p:nvSpPr>
        <p:spPr>
          <a:xfrm>
            <a:off x="275166" y="3148667"/>
            <a:ext cx="838428" cy="83842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5400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</a:rPr>
              <a:t>2</a:t>
            </a:r>
            <a:endParaRPr lang="en-US" sz="5400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</a:endParaRPr>
          </a:p>
        </p:txBody>
      </p:sp>
      <p:sp>
        <p:nvSpPr>
          <p:cNvPr id="20" name="Oval 19"/>
          <p:cNvSpPr/>
          <p:nvPr/>
        </p:nvSpPr>
        <p:spPr>
          <a:xfrm>
            <a:off x="275166" y="3148667"/>
            <a:ext cx="838428" cy="83842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5400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</a:rPr>
              <a:t>3</a:t>
            </a:r>
            <a:endParaRPr lang="en-US" sz="5400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</a:endParaRPr>
          </a:p>
        </p:txBody>
      </p:sp>
      <p:sp>
        <p:nvSpPr>
          <p:cNvPr id="21" name="Oval 20"/>
          <p:cNvSpPr/>
          <p:nvPr/>
        </p:nvSpPr>
        <p:spPr>
          <a:xfrm>
            <a:off x="275166" y="3148667"/>
            <a:ext cx="838428" cy="83842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5400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</a:rPr>
              <a:t>4</a:t>
            </a:r>
            <a:endParaRPr lang="en-US" sz="5400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</a:endParaRPr>
          </a:p>
        </p:txBody>
      </p:sp>
      <p:sp>
        <p:nvSpPr>
          <p:cNvPr id="22" name="Oval 21"/>
          <p:cNvSpPr/>
          <p:nvPr/>
        </p:nvSpPr>
        <p:spPr>
          <a:xfrm>
            <a:off x="275166" y="3148667"/>
            <a:ext cx="838428" cy="83842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5400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</a:rPr>
              <a:t>5</a:t>
            </a:r>
            <a:endParaRPr lang="en-US" sz="5400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487415" y="2132856"/>
            <a:ext cx="626179" cy="86298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000" b="1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?</a:t>
            </a:r>
            <a:endParaRPr lang="en-US" sz="6000" b="1" dirty="0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24" name="Right Arrow 23"/>
          <p:cNvSpPr/>
          <p:nvPr/>
        </p:nvSpPr>
        <p:spPr>
          <a:xfrm>
            <a:off x="216777" y="6011626"/>
            <a:ext cx="936104" cy="453444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903" b="98252" l="0" r="96500">
                        <a14:foregroundMark x1="33333" y1="15146" x2="33333" y2="15146"/>
                        <a14:foregroundMark x1="77667" y1="93010" x2="73667" y2="93981"/>
                        <a14:foregroundMark x1="73667" y1="93981" x2="73667" y2="93981"/>
                        <a14:foregroundMark x1="46667" y1="98252" x2="46667" y2="98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0165" y="6181921"/>
            <a:ext cx="662772" cy="568879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903" b="98252" l="0" r="96500">
                        <a14:foregroundMark x1="33333" y1="15146" x2="33333" y2="15146"/>
                        <a14:foregroundMark x1="77667" y1="93010" x2="73667" y2="93981"/>
                        <a14:foregroundMark x1="73667" y1="93981" x2="73667" y2="93981"/>
                        <a14:foregroundMark x1="46667" y1="98252" x2="46667" y2="98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079" y="6142909"/>
            <a:ext cx="662772" cy="568879"/>
          </a:xfrm>
          <a:prstGeom prst="rect">
            <a:avLst/>
          </a:prstGeom>
        </p:spPr>
      </p:pic>
      <p:sp>
        <p:nvSpPr>
          <p:cNvPr id="27" name="Right Arrow 26">
            <a:hlinkClick r:id="rId15" action="ppaction://hlinksldjump"/>
          </p:cNvPr>
          <p:cNvSpPr/>
          <p:nvPr/>
        </p:nvSpPr>
        <p:spPr>
          <a:xfrm>
            <a:off x="8557188" y="0"/>
            <a:ext cx="586812" cy="216024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1463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repeatCount="indefinite" fill="remove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FILE_20210522_204307_Phía dưới của gấ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1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1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1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21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5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6000"/>
                            </p:stCondLst>
                            <p:childTnLst>
                              <p:par>
                                <p:cTn id="38" presetID="21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9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8000"/>
                            </p:stCondLst>
                            <p:childTnLst>
                              <p:par>
                                <p:cTn id="42" presetID="21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4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0"/>
                            </p:stCondLst>
                            <p:childTnLst>
                              <p:par>
                                <p:cTn id="46" presetID="27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7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8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9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etg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500"/>
                            </p:stCondLst>
                            <p:childTnLst>
                              <p:par>
                                <p:cTn id="52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FILE_20210522_204307_Phía dưới có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3" dur="2000" fill="hold"/>
                                        <p:tgtEl>
                                          <p:spTgt spid="2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ILE_20210522_204307_Cây nấ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5" dur="2000" fill="hold"/>
                                        <p:tgtEl>
                                          <p:spTgt spid="2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ILE_20210522_204307_Cây nấ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ILE_20210522_204307_Cây ho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19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ILE_20210522_204307_Cây ho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  <p:bldP spid="17" grpId="2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 l="-44000" r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249" y="2266969"/>
            <a:ext cx="3384376" cy="300833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66616">
            <a:off x="6790541" y="-39235"/>
            <a:ext cx="1052736" cy="105273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1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7104" y="17159"/>
            <a:ext cx="1234547" cy="137365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3177" y="-1247008"/>
            <a:ext cx="2717444" cy="217395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1891" y="-1319540"/>
            <a:ext cx="2717444" cy="217395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240121"/>
            <a:ext cx="1234547" cy="137365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3">
            <a:clrChange>
              <a:clrFrom>
                <a:srgbClr val="F5F7F6"/>
              </a:clrFrom>
              <a:clrTo>
                <a:srgbClr val="F5F7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5062809"/>
            <a:ext cx="1234547" cy="123454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3" cstate="print">
            <a:clrChange>
              <a:clrFrom>
                <a:srgbClr val="F5F7F6"/>
              </a:clrFrom>
              <a:clrTo>
                <a:srgbClr val="F5F7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4818471"/>
            <a:ext cx="861611" cy="86161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3" cstate="print">
            <a:clrChange>
              <a:clrFrom>
                <a:srgbClr val="F5F7F6"/>
              </a:clrFrom>
              <a:clrTo>
                <a:srgbClr val="F5F7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1030" y="4996100"/>
            <a:ext cx="861611" cy="861611"/>
          </a:xfrm>
          <a:prstGeom prst="rect">
            <a:avLst/>
          </a:prstGeom>
        </p:spPr>
      </p:pic>
      <p:sp>
        <p:nvSpPr>
          <p:cNvPr id="22" name="Oval 21"/>
          <p:cNvSpPr/>
          <p:nvPr/>
        </p:nvSpPr>
        <p:spPr>
          <a:xfrm>
            <a:off x="275166" y="4149080"/>
            <a:ext cx="838428" cy="83842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</a:rPr>
              <a:t>Hết giờ</a:t>
            </a:r>
            <a:endParaRPr lang="en-US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</a:endParaRPr>
          </a:p>
        </p:txBody>
      </p:sp>
      <p:sp>
        <p:nvSpPr>
          <p:cNvPr id="23" name="Oval 22"/>
          <p:cNvSpPr/>
          <p:nvPr/>
        </p:nvSpPr>
        <p:spPr>
          <a:xfrm>
            <a:off x="275166" y="4149080"/>
            <a:ext cx="838428" cy="83842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5400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</a:rPr>
              <a:t>1</a:t>
            </a:r>
            <a:endParaRPr lang="en-US" sz="5400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</a:endParaRPr>
          </a:p>
        </p:txBody>
      </p:sp>
      <p:sp>
        <p:nvSpPr>
          <p:cNvPr id="24" name="Oval 23"/>
          <p:cNvSpPr/>
          <p:nvPr/>
        </p:nvSpPr>
        <p:spPr>
          <a:xfrm>
            <a:off x="275166" y="4149080"/>
            <a:ext cx="838428" cy="83842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5400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</a:rPr>
              <a:t>2</a:t>
            </a:r>
            <a:endParaRPr lang="en-US" sz="5400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</a:endParaRPr>
          </a:p>
        </p:txBody>
      </p:sp>
      <p:sp>
        <p:nvSpPr>
          <p:cNvPr id="25" name="Oval 24"/>
          <p:cNvSpPr/>
          <p:nvPr/>
        </p:nvSpPr>
        <p:spPr>
          <a:xfrm>
            <a:off x="275166" y="4149080"/>
            <a:ext cx="838428" cy="83842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5400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</a:rPr>
              <a:t>3</a:t>
            </a:r>
            <a:endParaRPr lang="en-US" sz="5400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</a:endParaRPr>
          </a:p>
        </p:txBody>
      </p:sp>
      <p:sp>
        <p:nvSpPr>
          <p:cNvPr id="26" name="Oval 25"/>
          <p:cNvSpPr/>
          <p:nvPr/>
        </p:nvSpPr>
        <p:spPr>
          <a:xfrm>
            <a:off x="275166" y="4149080"/>
            <a:ext cx="838428" cy="83842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5400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</a:rPr>
              <a:t>4</a:t>
            </a:r>
            <a:endParaRPr lang="en-US" sz="5400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</a:endParaRPr>
          </a:p>
        </p:txBody>
      </p:sp>
      <p:sp>
        <p:nvSpPr>
          <p:cNvPr id="27" name="Oval 26"/>
          <p:cNvSpPr/>
          <p:nvPr/>
        </p:nvSpPr>
        <p:spPr>
          <a:xfrm>
            <a:off x="275166" y="4149080"/>
            <a:ext cx="838428" cy="83842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5400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</a:rPr>
              <a:t>5</a:t>
            </a:r>
            <a:endParaRPr lang="en-US" sz="5400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487415" y="3133269"/>
            <a:ext cx="626179" cy="86298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000" b="1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?</a:t>
            </a:r>
            <a:endParaRPr lang="en-US" sz="6000" b="1" dirty="0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29" name="Right Arrow 28"/>
          <p:cNvSpPr/>
          <p:nvPr/>
        </p:nvSpPr>
        <p:spPr>
          <a:xfrm>
            <a:off x="694380" y="1978598"/>
            <a:ext cx="936104" cy="453444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ight Arrow 29">
            <a:hlinkClick r:id="rId14" action="ppaction://hlinksldjump"/>
          </p:cNvPr>
          <p:cNvSpPr/>
          <p:nvPr/>
        </p:nvSpPr>
        <p:spPr>
          <a:xfrm>
            <a:off x="8557188" y="0"/>
            <a:ext cx="586812" cy="216024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056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repeatCount="indefinite" fill="remove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FILE_20210522_204307_Phía trên có gì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1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1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1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21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5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6000"/>
                            </p:stCondLst>
                            <p:childTnLst>
                              <p:par>
                                <p:cTn id="38" presetID="21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9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8000"/>
                            </p:stCondLst>
                            <p:childTnLst>
                              <p:par>
                                <p:cTn id="42" presetID="21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43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0"/>
                            </p:stCondLst>
                            <p:childTnLst>
                              <p:par>
                                <p:cTn id="46" presetID="27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7" dur="250" autoRev="1" fill="remov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8" dur="250" autoRev="1" fill="remove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9" dur="250" autoRev="1" fill="remove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autoRev="1" fill="remove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etg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500"/>
                            </p:stCondLst>
                            <p:childTnLst>
                              <p:par>
                                <p:cTn id="52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FILE_20210522_204307_Phía trên có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3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64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5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ILE_20210522_204307_Chùm nh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2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73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ILE_20210522_204307_Con chi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22" grpId="0" animBg="1"/>
      <p:bldP spid="22" grpId="1" animBg="1"/>
      <p:bldP spid="22" grpId="2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326822" y="2636912"/>
            <a:ext cx="4487895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0541" cmpd="sng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HOẠT ĐỘNG </a:t>
            </a:r>
            <a:r>
              <a:rPr lang="vi-VN" sz="3200" b="1" cap="none" spc="0" dirty="0">
                <a:ln w="10541" cmpd="sng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5</a:t>
            </a:r>
            <a:r>
              <a:rPr lang="en-US" sz="3200" b="1" cap="none" spc="0" dirty="0">
                <a:ln w="10541" cmpd="sng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:</a:t>
            </a:r>
            <a:r>
              <a:rPr lang="vi-VN" sz="3200" b="1" cap="none" spc="0" dirty="0">
                <a:ln w="10541" cmpd="sng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 </a:t>
            </a:r>
            <a:r>
              <a:rPr lang="vi-VN" sz="3200" b="1" dirty="0">
                <a:ln w="10541" cmpd="sng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</a:rPr>
              <a:t>Kết thúc</a:t>
            </a:r>
            <a:endParaRPr lang="en-US" sz="3200" b="1" cap="none" spc="0" dirty="0">
              <a:ln w="10541" cmpd="sng">
                <a:solidFill>
                  <a:srgbClr val="C00000"/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9688410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95536" y="116632"/>
            <a:ext cx="2520280" cy="1803747"/>
            <a:chOff x="2483768" y="553128"/>
            <a:chExt cx="4392488" cy="3391249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33125" b="75469" l="18906" r="8109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744" t="32705" r="18107" b="24086"/>
            <a:stretch/>
          </p:blipFill>
          <p:spPr>
            <a:xfrm>
              <a:off x="2843808" y="553128"/>
              <a:ext cx="3410564" cy="2227800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2483768" y="2818656"/>
              <a:ext cx="4392488" cy="1125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5400" b="1" dirty="0">
                  <a:solidFill>
                    <a:srgbClr val="002060"/>
                  </a:solidFill>
                  <a:latin typeface="+mj-lt"/>
                </a:rPr>
                <a:t>1</a:t>
              </a:r>
              <a:endParaRPr lang="en-US" sz="5400" b="1" dirty="0">
                <a:solidFill>
                  <a:srgbClr val="002060"/>
                </a:solidFill>
                <a:latin typeface="+mj-lt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5868144" y="116632"/>
            <a:ext cx="2520280" cy="1940784"/>
            <a:chOff x="2483768" y="553128"/>
            <a:chExt cx="4392488" cy="3648895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33125" b="75469" l="18906" r="8109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744" t="32705" r="18107" b="24086"/>
            <a:stretch/>
          </p:blipFill>
          <p:spPr>
            <a:xfrm>
              <a:off x="2843808" y="553128"/>
              <a:ext cx="3410564" cy="2227800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2483768" y="2818656"/>
              <a:ext cx="4392488" cy="13833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5400" b="1" dirty="0">
                  <a:solidFill>
                    <a:srgbClr val="002060"/>
                  </a:solidFill>
                  <a:latin typeface="+mj-lt"/>
                </a:rPr>
                <a:t>2</a:t>
              </a:r>
              <a:endParaRPr lang="en-US" sz="5400" b="1" dirty="0">
                <a:solidFill>
                  <a:srgbClr val="002060"/>
                </a:solidFill>
                <a:latin typeface="+mj-lt"/>
              </a:endParaRPr>
            </a:p>
          </p:txBody>
        </p:sp>
      </p:grpSp>
      <p:sp>
        <p:nvSpPr>
          <p:cNvPr id="52" name="5-Point Star 51"/>
          <p:cNvSpPr/>
          <p:nvPr/>
        </p:nvSpPr>
        <p:spPr>
          <a:xfrm>
            <a:off x="314084" y="2567006"/>
            <a:ext cx="648072" cy="589156"/>
          </a:xfrm>
          <a:prstGeom prst="star5">
            <a:avLst>
              <a:gd name="adj" fmla="val 24241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5-Point Star 52"/>
          <p:cNvSpPr/>
          <p:nvPr/>
        </p:nvSpPr>
        <p:spPr>
          <a:xfrm>
            <a:off x="1403648" y="2567006"/>
            <a:ext cx="648072" cy="589156"/>
          </a:xfrm>
          <a:prstGeom prst="star5">
            <a:avLst>
              <a:gd name="adj" fmla="val 24241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5-Point Star 53"/>
          <p:cNvSpPr/>
          <p:nvPr/>
        </p:nvSpPr>
        <p:spPr>
          <a:xfrm>
            <a:off x="2483768" y="2567006"/>
            <a:ext cx="648072" cy="589156"/>
          </a:xfrm>
          <a:prstGeom prst="star5">
            <a:avLst>
              <a:gd name="adj" fmla="val 24241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5-Point Star 54"/>
          <p:cNvSpPr/>
          <p:nvPr/>
        </p:nvSpPr>
        <p:spPr>
          <a:xfrm>
            <a:off x="314084" y="3645024"/>
            <a:ext cx="648072" cy="589156"/>
          </a:xfrm>
          <a:prstGeom prst="star5">
            <a:avLst>
              <a:gd name="adj" fmla="val 24241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5-Point Star 55"/>
          <p:cNvSpPr/>
          <p:nvPr/>
        </p:nvSpPr>
        <p:spPr>
          <a:xfrm>
            <a:off x="1403648" y="3645024"/>
            <a:ext cx="648072" cy="589156"/>
          </a:xfrm>
          <a:prstGeom prst="star5">
            <a:avLst>
              <a:gd name="adj" fmla="val 24241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5-Point Star 56"/>
          <p:cNvSpPr/>
          <p:nvPr/>
        </p:nvSpPr>
        <p:spPr>
          <a:xfrm>
            <a:off x="2483768" y="3645024"/>
            <a:ext cx="648072" cy="589156"/>
          </a:xfrm>
          <a:prstGeom prst="star5">
            <a:avLst>
              <a:gd name="adj" fmla="val 24241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5-Point Star 57"/>
          <p:cNvSpPr/>
          <p:nvPr/>
        </p:nvSpPr>
        <p:spPr>
          <a:xfrm>
            <a:off x="314084" y="4653136"/>
            <a:ext cx="648072" cy="589156"/>
          </a:xfrm>
          <a:prstGeom prst="star5">
            <a:avLst>
              <a:gd name="adj" fmla="val 24241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5-Point Star 58"/>
          <p:cNvSpPr/>
          <p:nvPr/>
        </p:nvSpPr>
        <p:spPr>
          <a:xfrm>
            <a:off x="1403648" y="4653136"/>
            <a:ext cx="648072" cy="589156"/>
          </a:xfrm>
          <a:prstGeom prst="star5">
            <a:avLst>
              <a:gd name="adj" fmla="val 24241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5-Point Star 59"/>
          <p:cNvSpPr/>
          <p:nvPr/>
        </p:nvSpPr>
        <p:spPr>
          <a:xfrm>
            <a:off x="2483768" y="4653136"/>
            <a:ext cx="648072" cy="589156"/>
          </a:xfrm>
          <a:prstGeom prst="star5">
            <a:avLst>
              <a:gd name="adj" fmla="val 24241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5-Point Star 60"/>
          <p:cNvSpPr/>
          <p:nvPr/>
        </p:nvSpPr>
        <p:spPr>
          <a:xfrm>
            <a:off x="314084" y="5571116"/>
            <a:ext cx="648072" cy="589156"/>
          </a:xfrm>
          <a:prstGeom prst="star5">
            <a:avLst>
              <a:gd name="adj" fmla="val 24241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5-Point Star 61"/>
          <p:cNvSpPr/>
          <p:nvPr/>
        </p:nvSpPr>
        <p:spPr>
          <a:xfrm>
            <a:off x="1403648" y="5571116"/>
            <a:ext cx="648072" cy="589156"/>
          </a:xfrm>
          <a:prstGeom prst="star5">
            <a:avLst>
              <a:gd name="adj" fmla="val 24241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5-Point Star 62"/>
          <p:cNvSpPr/>
          <p:nvPr/>
        </p:nvSpPr>
        <p:spPr>
          <a:xfrm>
            <a:off x="2483768" y="5571116"/>
            <a:ext cx="648072" cy="589156"/>
          </a:xfrm>
          <a:prstGeom prst="star5">
            <a:avLst>
              <a:gd name="adj" fmla="val 24241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5-Point Star 63"/>
          <p:cNvSpPr/>
          <p:nvPr/>
        </p:nvSpPr>
        <p:spPr>
          <a:xfrm>
            <a:off x="5861921" y="2567006"/>
            <a:ext cx="648072" cy="589156"/>
          </a:xfrm>
          <a:prstGeom prst="star5">
            <a:avLst>
              <a:gd name="adj" fmla="val 24241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5-Point Star 64"/>
          <p:cNvSpPr/>
          <p:nvPr/>
        </p:nvSpPr>
        <p:spPr>
          <a:xfrm>
            <a:off x="6948264" y="2567006"/>
            <a:ext cx="648072" cy="589156"/>
          </a:xfrm>
          <a:prstGeom prst="star5">
            <a:avLst>
              <a:gd name="adj" fmla="val 24241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5-Point Star 65"/>
          <p:cNvSpPr/>
          <p:nvPr/>
        </p:nvSpPr>
        <p:spPr>
          <a:xfrm>
            <a:off x="8031605" y="2567006"/>
            <a:ext cx="648072" cy="589156"/>
          </a:xfrm>
          <a:prstGeom prst="star5">
            <a:avLst>
              <a:gd name="adj" fmla="val 24241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5-Point Star 66"/>
          <p:cNvSpPr/>
          <p:nvPr/>
        </p:nvSpPr>
        <p:spPr>
          <a:xfrm>
            <a:off x="5861921" y="3645024"/>
            <a:ext cx="648072" cy="589156"/>
          </a:xfrm>
          <a:prstGeom prst="star5">
            <a:avLst>
              <a:gd name="adj" fmla="val 24241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5-Point Star 67"/>
          <p:cNvSpPr/>
          <p:nvPr/>
        </p:nvSpPr>
        <p:spPr>
          <a:xfrm>
            <a:off x="6948264" y="3645024"/>
            <a:ext cx="648072" cy="589156"/>
          </a:xfrm>
          <a:prstGeom prst="star5">
            <a:avLst>
              <a:gd name="adj" fmla="val 24241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5-Point Star 68"/>
          <p:cNvSpPr/>
          <p:nvPr/>
        </p:nvSpPr>
        <p:spPr>
          <a:xfrm>
            <a:off x="8031605" y="3645024"/>
            <a:ext cx="648072" cy="589156"/>
          </a:xfrm>
          <a:prstGeom prst="star5">
            <a:avLst>
              <a:gd name="adj" fmla="val 24241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5-Point Star 69"/>
          <p:cNvSpPr/>
          <p:nvPr/>
        </p:nvSpPr>
        <p:spPr>
          <a:xfrm>
            <a:off x="5861921" y="4653136"/>
            <a:ext cx="648072" cy="589156"/>
          </a:xfrm>
          <a:prstGeom prst="star5">
            <a:avLst>
              <a:gd name="adj" fmla="val 24241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5-Point Star 70"/>
          <p:cNvSpPr/>
          <p:nvPr/>
        </p:nvSpPr>
        <p:spPr>
          <a:xfrm>
            <a:off x="6948264" y="4653136"/>
            <a:ext cx="648072" cy="589156"/>
          </a:xfrm>
          <a:prstGeom prst="star5">
            <a:avLst>
              <a:gd name="adj" fmla="val 24241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5-Point Star 71"/>
          <p:cNvSpPr/>
          <p:nvPr/>
        </p:nvSpPr>
        <p:spPr>
          <a:xfrm>
            <a:off x="8031605" y="4653136"/>
            <a:ext cx="648072" cy="589156"/>
          </a:xfrm>
          <a:prstGeom prst="star5">
            <a:avLst>
              <a:gd name="adj" fmla="val 24241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5-Point Star 72"/>
          <p:cNvSpPr/>
          <p:nvPr/>
        </p:nvSpPr>
        <p:spPr>
          <a:xfrm>
            <a:off x="5861921" y="5571116"/>
            <a:ext cx="648072" cy="589156"/>
          </a:xfrm>
          <a:prstGeom prst="star5">
            <a:avLst>
              <a:gd name="adj" fmla="val 24241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5-Point Star 73"/>
          <p:cNvSpPr/>
          <p:nvPr/>
        </p:nvSpPr>
        <p:spPr>
          <a:xfrm>
            <a:off x="6948264" y="5571116"/>
            <a:ext cx="648072" cy="589156"/>
          </a:xfrm>
          <a:prstGeom prst="star5">
            <a:avLst>
              <a:gd name="adj" fmla="val 24241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5-Point Star 74"/>
          <p:cNvSpPr/>
          <p:nvPr/>
        </p:nvSpPr>
        <p:spPr>
          <a:xfrm>
            <a:off x="8031605" y="5571116"/>
            <a:ext cx="648072" cy="589156"/>
          </a:xfrm>
          <a:prstGeom prst="star5">
            <a:avLst>
              <a:gd name="adj" fmla="val 24241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hlinkClick r:id="rId5" action="ppaction://hlinksldjump"/>
          </p:cNvPr>
          <p:cNvSpPr/>
          <p:nvPr/>
        </p:nvSpPr>
        <p:spPr>
          <a:xfrm>
            <a:off x="4283968" y="89750"/>
            <a:ext cx="144016" cy="792088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hlinkClick r:id="rId6" action="ppaction://hlinksldjump"/>
          </p:cNvPr>
          <p:cNvSpPr/>
          <p:nvPr/>
        </p:nvSpPr>
        <p:spPr>
          <a:xfrm>
            <a:off x="4283968" y="1015333"/>
            <a:ext cx="144016" cy="792088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hlinkClick r:id="rId7" action="ppaction://hlinksldjump"/>
          </p:cNvPr>
          <p:cNvSpPr/>
          <p:nvPr/>
        </p:nvSpPr>
        <p:spPr>
          <a:xfrm>
            <a:off x="4283968" y="2010129"/>
            <a:ext cx="144016" cy="792088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hlinkClick r:id="rId8" action="ppaction://hlinksldjump"/>
          </p:cNvPr>
          <p:cNvSpPr/>
          <p:nvPr/>
        </p:nvSpPr>
        <p:spPr>
          <a:xfrm>
            <a:off x="4283968" y="2951334"/>
            <a:ext cx="144016" cy="792088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hlinkClick r:id="rId9" action="ppaction://hlinksldjump"/>
          </p:cNvPr>
          <p:cNvSpPr/>
          <p:nvPr/>
        </p:nvSpPr>
        <p:spPr>
          <a:xfrm>
            <a:off x="4283968" y="4029352"/>
            <a:ext cx="144016" cy="792088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hlinkClick r:id="rId10" action="ppaction://hlinksldjump"/>
          </p:cNvPr>
          <p:cNvSpPr/>
          <p:nvPr/>
        </p:nvSpPr>
        <p:spPr>
          <a:xfrm>
            <a:off x="4283968" y="5037464"/>
            <a:ext cx="144016" cy="792088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>
            <a:hlinkClick r:id="rId11" action="ppaction://hlinksldjump"/>
          </p:cNvPr>
          <p:cNvSpPr/>
          <p:nvPr/>
        </p:nvSpPr>
        <p:spPr>
          <a:xfrm>
            <a:off x="4283968" y="5949280"/>
            <a:ext cx="144016" cy="792088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923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4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5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0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1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6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7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6000"/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85860" y="2967335"/>
            <a:ext cx="8372292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all" spc="0">
                <a:ln w="0"/>
                <a:solidFill>
                  <a:srgbClr val="C00000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75057" dist="38100" dir="5400000" sy="-20000" rotWithShape="0">
                    <a:prstClr val="black">
                      <a:alpha val="25000"/>
                    </a:prstClr>
                  </a:outerShdw>
                  <a:reflection blurRad="6350" stA="60000" endA="900" endPos="60000" dist="60007" dir="5400000" sy="-100000" algn="bl" rotWithShape="0"/>
                </a:effectLst>
              </a:rPr>
              <a:t>CẢM ƠN CÁC BÉ VÀ CÁC CÔ!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4221088"/>
            <a:ext cx="5143500" cy="129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855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4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619672" y="2636912"/>
            <a:ext cx="5520422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B0F0"/>
                </a:solidFill>
                <a:effectLst/>
              </a:rPr>
              <a:t>HOẠT ĐỘNG 1: GÂY HỨNG THÚ</a:t>
            </a:r>
          </a:p>
        </p:txBody>
      </p:sp>
    </p:spTree>
    <p:extLst>
      <p:ext uri="{BB962C8B-B14F-4D97-AF65-F5344CB8AC3E}">
        <p14:creationId xmlns:p14="http://schemas.microsoft.com/office/powerpoint/2010/main" val="25732764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2627784" y="2334886"/>
            <a:ext cx="3770604" cy="2279268"/>
            <a:chOff x="2483768" y="553128"/>
            <a:chExt cx="4392488" cy="2778876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3125" b="75469" l="18906" r="8109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744" t="32705" r="18107" b="24086"/>
            <a:stretch/>
          </p:blipFill>
          <p:spPr>
            <a:xfrm>
              <a:off x="2843808" y="553128"/>
              <a:ext cx="3410564" cy="2227800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2483768" y="2818656"/>
              <a:ext cx="4392488" cy="513348"/>
            </a:xfrm>
            <a:prstGeom prst="rect">
              <a:avLst/>
            </a:prstGeom>
            <a:noFill/>
          </p:spPr>
          <p:txBody>
            <a:bodyPr wrap="square" rtlCol="0">
              <a:prstTxWarp prst="textArchDown">
                <a:avLst>
                  <a:gd name="adj" fmla="val 21277945"/>
                </a:avLst>
              </a:prstTxWarp>
              <a:spAutoFit/>
            </a:bodyPr>
            <a:lstStyle/>
            <a:p>
              <a:r>
                <a:rPr lang="vi-VN" sz="5400" b="1" dirty="0">
                  <a:solidFill>
                    <a:srgbClr val="002060"/>
                  </a:solidFill>
                  <a:latin typeface="+mj-lt"/>
                </a:rPr>
                <a:t>Ở nhà chủ nhật</a:t>
              </a:r>
              <a:endParaRPr lang="en-US" sz="5400" b="1" dirty="0">
                <a:solidFill>
                  <a:srgbClr val="002060"/>
                </a:solidFill>
                <a:latin typeface="+mj-lt"/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1835696" y="1700808"/>
            <a:ext cx="28803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i="1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Harrington" pitchFamily="82" charset="0"/>
              </a:rPr>
              <a:t>Chương trình:</a:t>
            </a:r>
            <a:endParaRPr lang="en-US" sz="2800" b="1" i="1" dirty="0">
              <a:ln>
                <a:solidFill>
                  <a:srgbClr val="FF0000"/>
                </a:solidFill>
              </a:ln>
              <a:solidFill>
                <a:srgbClr val="FF0000"/>
              </a:solidFill>
              <a:latin typeface="Harrington" pitchFamily="82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40007"/>
            <a:ext cx="3888432" cy="179679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3403" y="-121205"/>
            <a:ext cx="1597619" cy="120049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5068" y="4514474"/>
            <a:ext cx="1366875" cy="136687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636" y="-121205"/>
            <a:ext cx="3888432" cy="1435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9124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Vỗ T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64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528" y="404664"/>
            <a:ext cx="2374181" cy="178391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727080" y="3284984"/>
            <a:ext cx="7471084" cy="288032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3200" b="1" cap="none" spc="0" dirty="0">
                <a:ln w="10541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/>
              </a:rPr>
              <a:t>HOẠT ĐỘNG 2:</a:t>
            </a:r>
            <a:r>
              <a:rPr lang="vi-VN" sz="3200" b="1" dirty="0">
                <a:ln w="10541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</a:rPr>
              <a:t> Ôn xác định </a:t>
            </a:r>
          </a:p>
          <a:p>
            <a:pPr algn="ctr"/>
            <a:r>
              <a:rPr lang="vi-VN" sz="3200" b="1" dirty="0">
                <a:ln w="10541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</a:rPr>
              <a:t>phía trên - dưới của bản thân</a:t>
            </a:r>
            <a:endParaRPr lang="en-US" sz="3200" b="1" cap="none" spc="0" dirty="0">
              <a:ln w="10541" cmpd="sng">
                <a:solidFill>
                  <a:srgbClr val="002060"/>
                </a:solidFill>
                <a:prstDash val="solid"/>
              </a:ln>
              <a:solidFill>
                <a:srgbClr val="002060"/>
              </a:solidFill>
              <a:effectLst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5350429"/>
            <a:ext cx="1083597" cy="138459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94046">
            <a:off x="7771202" y="2046231"/>
            <a:ext cx="787100" cy="642531"/>
          </a:xfrm>
          <a:prstGeom prst="rect">
            <a:avLst/>
          </a:prstGeom>
        </p:spPr>
      </p:pic>
      <p:pic>
        <p:nvPicPr>
          <p:cNvPr id="3" name="BeQuetNha-V.A-3587450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555152" y="991821"/>
            <a:ext cx="609600" cy="609600"/>
          </a:xfrm>
          <a:prstGeom prst="rect">
            <a:avLst/>
          </a:prstGeom>
        </p:spPr>
      </p:pic>
      <p:sp>
        <p:nvSpPr>
          <p:cNvPr id="4" name="Right Arrow 3">
            <a:hlinkClick r:id="rId9" action="ppaction://hlinksldjump"/>
          </p:cNvPr>
          <p:cNvSpPr/>
          <p:nvPr/>
        </p:nvSpPr>
        <p:spPr>
          <a:xfrm>
            <a:off x="8198164" y="5949280"/>
            <a:ext cx="694316" cy="432048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576492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15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91635" y="2636912"/>
            <a:ext cx="6893233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0541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/>
              </a:rPr>
              <a:t>HOẠT ĐỘNG </a:t>
            </a:r>
            <a:r>
              <a:rPr lang="vi-VN" sz="3200" b="1" cap="none" spc="0" dirty="0">
                <a:ln w="10541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/>
              </a:rPr>
              <a:t>3</a:t>
            </a:r>
            <a:r>
              <a:rPr lang="en-US" sz="3200" b="1" cap="none" spc="0" dirty="0">
                <a:ln w="10541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/>
              </a:rPr>
              <a:t>:</a:t>
            </a:r>
            <a:r>
              <a:rPr lang="vi-VN" sz="3200" b="1" dirty="0">
                <a:ln w="10541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</a:rPr>
              <a:t> Xác định </a:t>
            </a:r>
          </a:p>
          <a:p>
            <a:pPr algn="ctr"/>
            <a:r>
              <a:rPr lang="vi-VN" sz="3200" b="1" dirty="0">
                <a:ln w="10541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</a:rPr>
              <a:t>phía trên - phía dưới của bạn khác</a:t>
            </a:r>
            <a:endParaRPr lang="en-US" sz="3200" b="1" cap="none" spc="0" dirty="0">
              <a:ln w="10541" cmpd="sng">
                <a:solidFill>
                  <a:srgbClr val="002060"/>
                </a:solidFill>
                <a:prstDash val="solid"/>
              </a:ln>
              <a:solidFill>
                <a:srgbClr val="002060"/>
              </a:solidFill>
              <a:effectLst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4365104"/>
            <a:ext cx="1787419" cy="2325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59144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clrChange>
              <a:clrFrom>
                <a:srgbClr val="F6F6F4"/>
              </a:clrFrom>
              <a:clrTo>
                <a:srgbClr val="F6F6F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476672"/>
            <a:ext cx="7007155" cy="5839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6736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9" y="2636911"/>
            <a:ext cx="3163142" cy="260869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6714" y="1844824"/>
            <a:ext cx="3346301" cy="334630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76667" l="10000" r="90000">
                        <a14:backgroundMark x1="46167" y1="41500" x2="48500" y2="75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31" r="10359" b="29761"/>
          <a:stretch/>
        </p:blipFill>
        <p:spPr>
          <a:xfrm rot="20212963">
            <a:off x="12675" y="2644365"/>
            <a:ext cx="2250246" cy="2271908"/>
          </a:xfrm>
          <a:prstGeom prst="rect">
            <a:avLst/>
          </a:prstGeom>
        </p:spPr>
      </p:pic>
      <p:sp>
        <p:nvSpPr>
          <p:cNvPr id="5" name="Right Arrow 4">
            <a:hlinkClick r:id="rId7" action="ppaction://hlinksldjump"/>
          </p:cNvPr>
          <p:cNvSpPr/>
          <p:nvPr/>
        </p:nvSpPr>
        <p:spPr>
          <a:xfrm>
            <a:off x="8198164" y="5949280"/>
            <a:ext cx="694316" cy="432048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4863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  <p:sndAc>
          <p:stSnd>
            <p:snd r:embed="rId2" name="chimes.wav"/>
          </p:stSnd>
        </p:sndAc>
      </p:transition>
    </mc:Choice>
    <mc:Fallback xmlns="">
      <p:transition spd="slow">
        <p:circle/>
        <p:sndAc>
          <p:stSnd>
            <p:snd r:embed="rId8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8108 0.0821 C -0.18403 0.09736 -0.19097 0.10615 -0.20104 0.1147 C -0.20486 0.1221 -0.21007 0.12419 -0.21545 0.12927 C -0.2283 0.14176 -0.24479 0.15171 -0.25972 0.16003 C -0.26337 0.16188 -0.26754 0.16188 -0.27118 0.16373 C -0.29115 0.17437 -0.275 0.16674 -0.28976 0.17622 C -0.29115 0.17715 -0.29254 0.17761 -0.2941 0.1783 C -0.29636 0.17923 -0.29896 0.18038 -0.30122 0.18177 C -0.3158 0.19172 -0.30399 0.18709 -0.31545 0.19079 C -0.31649 0.19287 -0.31702 0.19519 -0.3184 0.19634 C -0.31945 0.19773 -0.32257 0.19819 -0.32257 0.19819 " pathEditMode="relative" rAng="0" ptsTypes="ffffffffff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083" y="58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3.3765E-6 C 0.01927 -0.02244 0.03941 -0.04418 0.0585 -0.06591 C 0.071 -0.08025 0.08177 -0.09529 0.09479 -0.10754 C 0.10555 -0.11818 0.11822 -0.13784 0.13107 -0.14339 C 0.13767 -0.15171 0.14739 -0.15773 0.15607 -0.16166 C 0.17343 -0.18455 0.19826 -0.18525 0.2217 -0.18825 C 0.23906 -0.19658 0.26007 -0.19959 0.27829 -0.20329 C 0.28975 -0.20861 0.30104 -0.21346 0.3125 -0.21832 C 0.31736 -0.2204 0.32361 -0.22711 0.32847 -0.22711 " pathEditMode="relative" rAng="0" ptsTypes="ffffffffA">
                                      <p:cBhvr>
                                        <p:cTn id="1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424" y="-113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ia đình gấu~1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856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"/>
          <p:cNvSpPr/>
          <p:nvPr/>
        </p:nvSpPr>
        <p:spPr>
          <a:xfrm>
            <a:off x="2255782" y="5029200"/>
            <a:ext cx="5454869" cy="1434662"/>
          </a:xfrm>
          <a:custGeom>
            <a:avLst/>
            <a:gdLst>
              <a:gd name="connsiteX0" fmla="*/ 0 w 5454869"/>
              <a:gd name="connsiteY0" fmla="*/ 1434662 h 1434662"/>
              <a:gd name="connsiteX1" fmla="*/ 5454869 w 5454869"/>
              <a:gd name="connsiteY1" fmla="*/ 1434662 h 1434662"/>
              <a:gd name="connsiteX2" fmla="*/ 4508938 w 5454869"/>
              <a:gd name="connsiteY2" fmla="*/ 0 h 1434662"/>
              <a:gd name="connsiteX3" fmla="*/ 1072055 w 5454869"/>
              <a:gd name="connsiteY3" fmla="*/ 0 h 1434662"/>
              <a:gd name="connsiteX4" fmla="*/ 0 w 5454869"/>
              <a:gd name="connsiteY4" fmla="*/ 1434662 h 14346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54869" h="1434662">
                <a:moveTo>
                  <a:pt x="0" y="1434662"/>
                </a:moveTo>
                <a:lnTo>
                  <a:pt x="5454869" y="1434662"/>
                </a:lnTo>
                <a:lnTo>
                  <a:pt x="4508938" y="0"/>
                </a:lnTo>
                <a:lnTo>
                  <a:pt x="1072055" y="0"/>
                </a:lnTo>
                <a:lnTo>
                  <a:pt x="0" y="1434662"/>
                </a:lnTo>
                <a:close/>
              </a:path>
            </a:pathLst>
          </a:cu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00" b="90000" l="10000" r="90000">
                        <a14:backgroundMark x1="33594" y1="85156" x2="70000" y2="86563"/>
                        <a14:backgroundMark x1="48594" y1="65156" x2="48594" y2="751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3169626"/>
            <a:ext cx="3048000" cy="304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4300" y="2503023"/>
            <a:ext cx="1905000" cy="242919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4456" y="5501468"/>
            <a:ext cx="940344" cy="131618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0F8FA"/>
              </a:clrFrom>
              <a:clrTo>
                <a:srgbClr val="F0F8F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1426" y="4085897"/>
            <a:ext cx="1114162" cy="111416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-294895"/>
            <a:ext cx="2466975" cy="18478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2983989" y="629030"/>
            <a:ext cx="940311" cy="789184"/>
          </a:xfrm>
          <a:prstGeom prst="rect">
            <a:avLst/>
          </a:prstGeom>
        </p:spPr>
      </p:pic>
      <p:sp>
        <p:nvSpPr>
          <p:cNvPr id="9" name="Freeform 8"/>
          <p:cNvSpPr/>
          <p:nvPr/>
        </p:nvSpPr>
        <p:spPr>
          <a:xfrm>
            <a:off x="4211960" y="836712"/>
            <a:ext cx="5454869" cy="1434662"/>
          </a:xfrm>
          <a:custGeom>
            <a:avLst/>
            <a:gdLst>
              <a:gd name="connsiteX0" fmla="*/ 0 w 5454869"/>
              <a:gd name="connsiteY0" fmla="*/ 1434662 h 1434662"/>
              <a:gd name="connsiteX1" fmla="*/ 5454869 w 5454869"/>
              <a:gd name="connsiteY1" fmla="*/ 1434662 h 1434662"/>
              <a:gd name="connsiteX2" fmla="*/ 4508938 w 5454869"/>
              <a:gd name="connsiteY2" fmla="*/ 0 h 1434662"/>
              <a:gd name="connsiteX3" fmla="*/ 1072055 w 5454869"/>
              <a:gd name="connsiteY3" fmla="*/ 0 h 1434662"/>
              <a:gd name="connsiteX4" fmla="*/ 0 w 5454869"/>
              <a:gd name="connsiteY4" fmla="*/ 1434662 h 14346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54869" h="1434662">
                <a:moveTo>
                  <a:pt x="0" y="1434662"/>
                </a:moveTo>
                <a:lnTo>
                  <a:pt x="5454869" y="1434662"/>
                </a:lnTo>
                <a:lnTo>
                  <a:pt x="4508938" y="0"/>
                </a:lnTo>
                <a:lnTo>
                  <a:pt x="1072055" y="0"/>
                </a:lnTo>
                <a:lnTo>
                  <a:pt x="0" y="1434662"/>
                </a:lnTo>
                <a:close/>
              </a:path>
            </a:pathLst>
          </a:cu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6512" y="1360907"/>
            <a:ext cx="940344" cy="131618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0F8FA"/>
              </a:clrFrom>
              <a:clrTo>
                <a:srgbClr val="F0F8F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155" y="1526131"/>
            <a:ext cx="1114162" cy="111416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456" y="2640293"/>
            <a:ext cx="2466975" cy="184785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3169626"/>
            <a:ext cx="940311" cy="789184"/>
          </a:xfrm>
          <a:prstGeom prst="rect">
            <a:avLst/>
          </a:prstGeom>
        </p:spPr>
      </p:pic>
      <p:sp>
        <p:nvSpPr>
          <p:cNvPr id="14" name="Right Arrow 13">
            <a:hlinkClick r:id="rId10" action="ppaction://hlinksldjump"/>
          </p:cNvPr>
          <p:cNvSpPr/>
          <p:nvPr/>
        </p:nvSpPr>
        <p:spPr>
          <a:xfrm>
            <a:off x="8198164" y="5949280"/>
            <a:ext cx="694316" cy="432048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9522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2" grpId="0" animBg="1"/>
      <p:bldP spid="9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2597</TotalTime>
  <Words>137</Words>
  <Application>Microsoft Office PowerPoint</Application>
  <PresentationFormat>On-screen Show (4:3)</PresentationFormat>
  <Paragraphs>40</Paragraphs>
  <Slides>18</Slides>
  <Notes>1</Notes>
  <HiddenSlides>0</HiddenSlides>
  <MMClips>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Truong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Nguyen</dc:creator>
  <cp:lastModifiedBy>admin</cp:lastModifiedBy>
  <cp:revision>87</cp:revision>
  <dcterms:created xsi:type="dcterms:W3CDTF">2019-05-03T04:06:50Z</dcterms:created>
  <dcterms:modified xsi:type="dcterms:W3CDTF">2023-05-19T09:27:04Z</dcterms:modified>
</cp:coreProperties>
</file>