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0" r:id="rId2"/>
    <p:sldId id="258" r:id="rId3"/>
    <p:sldId id="263" r:id="rId4"/>
    <p:sldId id="264" r:id="rId5"/>
    <p:sldId id="265" r:id="rId6"/>
    <p:sldId id="266" r:id="rId7"/>
    <p:sldId id="262" r:id="rId8"/>
    <p:sldId id="308" r:id="rId9"/>
    <p:sldId id="309" r:id="rId10"/>
    <p:sldId id="310" r:id="rId11"/>
    <p:sldId id="312" r:id="rId12"/>
    <p:sldId id="315" r:id="rId13"/>
    <p:sldId id="316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97FA3-28FC-497D-9606-045531DCE349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9DF0A-4B34-4D3E-83A1-6E76D3228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7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B9B891-536C-4C66-806E-C0C04F24BC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B9B891-536C-4C66-806E-C0C04F24BC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446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B9B891-536C-4C66-806E-C0C04F24BC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41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B9B891-536C-4C66-806E-C0C04F24BC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606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B9B891-536C-4C66-806E-C0C04F24BC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700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B9B891-536C-4C66-806E-C0C04F24BC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74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A97A-73D1-4477-BE6F-A812EC6FE641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5A4D-8C7C-4CD3-9453-0959DDE5F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9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A97A-73D1-4477-BE6F-A812EC6FE641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5A4D-8C7C-4CD3-9453-0959DDE5F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0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A97A-73D1-4477-BE6F-A812EC6FE641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5A4D-8C7C-4CD3-9453-0959DDE5F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5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A97A-73D1-4477-BE6F-A812EC6FE641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5A4D-8C7C-4CD3-9453-0959DDE5F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7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A97A-73D1-4477-BE6F-A812EC6FE641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5A4D-8C7C-4CD3-9453-0959DDE5F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1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A97A-73D1-4477-BE6F-A812EC6FE641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5A4D-8C7C-4CD3-9453-0959DDE5F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2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A97A-73D1-4477-BE6F-A812EC6FE641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5A4D-8C7C-4CD3-9453-0959DDE5F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5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A97A-73D1-4477-BE6F-A812EC6FE641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5A4D-8C7C-4CD3-9453-0959DDE5F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5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A97A-73D1-4477-BE6F-A812EC6FE641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5A4D-8C7C-4CD3-9453-0959DDE5F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0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A97A-73D1-4477-BE6F-A812EC6FE641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5A4D-8C7C-4CD3-9453-0959DDE5F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5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A97A-73D1-4477-BE6F-A812EC6FE641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5A4D-8C7C-4CD3-9453-0959DDE5F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54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3A97A-73D1-4477-BE6F-A812EC6FE641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25A4D-8C7C-4CD3-9453-0959DDE5F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5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5.mp4"/><Relationship Id="rId7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video" Target="../media/media5.mp4"/><Relationship Id="rId9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4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gif"/><Relationship Id="rId4" Type="http://schemas.openxmlformats.org/officeDocument/2006/relationships/video" Target="../media/media5.mp4"/><Relationship Id="rId9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7.mp4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gif"/><Relationship Id="rId4" Type="http://schemas.openxmlformats.org/officeDocument/2006/relationships/video" Target="../media/media7.mp4"/><Relationship Id="rId9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7.mp4"/><Relationship Id="rId7" Type="http://schemas.openxmlformats.org/officeDocument/2006/relationships/image" Target="../media/image11.jp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mp4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3.mp4"/><Relationship Id="rId7" Type="http://schemas.openxmlformats.org/officeDocument/2006/relationships/image" Target="../media/image11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video" Target="../media/media3.mp4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3.mp4"/><Relationship Id="rId7" Type="http://schemas.openxmlformats.org/officeDocument/2006/relationships/audio" Target="../media/audio1.wav"/><Relationship Id="rId12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gif"/><Relationship Id="rId4" Type="http://schemas.openxmlformats.org/officeDocument/2006/relationships/video" Target="../media/media3.mp4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61982" y="213978"/>
            <a:ext cx="63246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900" b="1" dirty="0">
                <a:solidFill>
                  <a:srgbClr val="0109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altLang="vi-VN" sz="1900" b="1" dirty="0">
                <a:solidFill>
                  <a:srgbClr val="0109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1900" b="1" dirty="0">
                <a:solidFill>
                  <a:srgbClr val="0109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vi-VN" sz="1900" b="1" dirty="0">
                <a:solidFill>
                  <a:srgbClr val="0109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vi-VN" sz="1900" b="1" dirty="0">
                <a:solidFill>
                  <a:srgbClr val="0109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</a:t>
            </a:r>
            <a:r>
              <a:rPr lang="en-US" altLang="vi-VN" sz="1900" b="1">
                <a:solidFill>
                  <a:srgbClr val="0109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vi-VN" sz="1900" b="1" smtClean="0">
                <a:solidFill>
                  <a:srgbClr val="0109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SAO</a:t>
            </a:r>
            <a:endParaRPr lang="vi-VN" altLang="vi-VN" sz="1900" b="1" dirty="0">
              <a:solidFill>
                <a:srgbClr val="0109AF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996225" y="2766052"/>
            <a:ext cx="9144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 BÔNG HOA MỪNG CÔ</a:t>
            </a:r>
            <a:endParaRPr lang="vi-VN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NGHE ÂM THANH TO 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NHỎ</a:t>
            </a:r>
            <a:endParaRPr lang="vi-VN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</a:t>
            </a:r>
            <a:r>
              <a:rPr lang="vi-VN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vi-VN" alt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alt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</a:t>
            </a:r>
            <a:endParaRPr lang="en-US" altLang="vi-VN" sz="24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Phương Liên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vi-VN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bells2me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525000" y="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9444038" y="0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041C51D-C516-47C6-A0C3-DEC58B174E0D}"/>
              </a:ext>
            </a:extLst>
          </p:cNvPr>
          <p:cNvSpPr txBox="1"/>
          <p:nvPr/>
        </p:nvSpPr>
        <p:spPr>
          <a:xfrm>
            <a:off x="2033929" y="1171110"/>
            <a:ext cx="2371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sáo trúc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CE868C6-2591-4D0A-90DC-77C24B8EC08F}"/>
              </a:ext>
            </a:extLst>
          </p:cNvPr>
          <p:cNvSpPr txBox="1"/>
          <p:nvPr/>
        </p:nvSpPr>
        <p:spPr>
          <a:xfrm>
            <a:off x="7932504" y="1171110"/>
            <a:ext cx="2111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xắc xô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1" name="tieng sao">
            <a:hlinkClick r:id="" action="ppaction://media"/>
            <a:extLst>
              <a:ext uri="{FF2B5EF4-FFF2-40B4-BE49-F238E27FC236}">
                <a16:creationId xmlns:a16="http://schemas.microsoft.com/office/drawing/2014/main" xmlns="" id="{415CD89A-982F-4139-A0E7-6B2FFCF07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2956" y="1699648"/>
            <a:ext cx="5753044" cy="3993776"/>
          </a:xfrm>
          <a:prstGeom prst="rect">
            <a:avLst/>
          </a:prstGeom>
        </p:spPr>
      </p:pic>
      <p:pic>
        <p:nvPicPr>
          <p:cNvPr id="22" name="tieng sac xo">
            <a:hlinkClick r:id="" action="ppaction://media"/>
            <a:extLst>
              <a:ext uri="{FF2B5EF4-FFF2-40B4-BE49-F238E27FC236}">
                <a16:creationId xmlns:a16="http://schemas.microsoft.com/office/drawing/2014/main" xmlns="" id="{48FF8348-DBF8-4F17-A4ED-12B06FF4ACC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1699648"/>
            <a:ext cx="5784420" cy="39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4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l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bells2m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525000" y="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9444038" y="0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98CC29-0B03-4F17-920E-A5A9E6695529}"/>
              </a:ext>
            </a:extLst>
          </p:cNvPr>
          <p:cNvSpPr txBox="1"/>
          <p:nvPr/>
        </p:nvSpPr>
        <p:spPr>
          <a:xfrm>
            <a:off x="2033929" y="1171110"/>
            <a:ext cx="2371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sáo trúc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C2323E1-6C45-4385-894B-C5A4ED9A0D8A}"/>
              </a:ext>
            </a:extLst>
          </p:cNvPr>
          <p:cNvSpPr txBox="1"/>
          <p:nvPr/>
        </p:nvSpPr>
        <p:spPr>
          <a:xfrm>
            <a:off x="7932504" y="1171110"/>
            <a:ext cx="2111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xắc xô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8" name="tieng sao">
            <a:hlinkClick r:id="" action="ppaction://media"/>
            <a:extLst>
              <a:ext uri="{FF2B5EF4-FFF2-40B4-BE49-F238E27FC236}">
                <a16:creationId xmlns:a16="http://schemas.microsoft.com/office/drawing/2014/main" xmlns="" id="{C5B010C4-5B25-48DD-AE05-1141ABF908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2956" y="1699648"/>
            <a:ext cx="5753044" cy="3993776"/>
          </a:xfrm>
          <a:prstGeom prst="rect">
            <a:avLst/>
          </a:prstGeom>
        </p:spPr>
      </p:pic>
      <p:pic>
        <p:nvPicPr>
          <p:cNvPr id="19" name="tieng sac xo">
            <a:hlinkClick r:id="" action="ppaction://media"/>
            <a:extLst>
              <a:ext uri="{FF2B5EF4-FFF2-40B4-BE49-F238E27FC236}">
                <a16:creationId xmlns:a16="http://schemas.microsoft.com/office/drawing/2014/main" xmlns="" id="{A052394C-7793-4D52-A850-0DC4EF7CC4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0" y="1699648"/>
            <a:ext cx="5784420" cy="39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8" grpId="0" animBg="1"/>
      <p:bldP spid="29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bells2m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525000" y="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9444038" y="0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AB0BBE5-0896-4673-9BDF-70D3126426C9}"/>
              </a:ext>
            </a:extLst>
          </p:cNvPr>
          <p:cNvSpPr txBox="1"/>
          <p:nvPr/>
        </p:nvSpPr>
        <p:spPr>
          <a:xfrm>
            <a:off x="2658255" y="1721619"/>
            <a:ext cx="1704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kèn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B25B4E5-FBE7-4C9F-886D-B10F56239409}"/>
              </a:ext>
            </a:extLst>
          </p:cNvPr>
          <p:cNvSpPr txBox="1"/>
          <p:nvPr/>
        </p:nvSpPr>
        <p:spPr>
          <a:xfrm>
            <a:off x="7056538" y="1760224"/>
            <a:ext cx="320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đàn vi ô lông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tiêng ken">
            <a:hlinkClick r:id="" action="ppaction://media"/>
            <a:extLst>
              <a:ext uri="{FF2B5EF4-FFF2-40B4-BE49-F238E27FC236}">
                <a16:creationId xmlns:a16="http://schemas.microsoft.com/office/drawing/2014/main" xmlns="" id="{3F4F8A31-3E64-4F25-8BFF-07D573EDA6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0429" y="2408114"/>
            <a:ext cx="5736131" cy="3629615"/>
          </a:xfrm>
          <a:prstGeom prst="rect">
            <a:avLst/>
          </a:prstGeom>
        </p:spPr>
      </p:pic>
      <p:pic>
        <p:nvPicPr>
          <p:cNvPr id="25" name="tieng violon">
            <a:hlinkClick r:id="" action="ppaction://media"/>
            <a:extLst>
              <a:ext uri="{FF2B5EF4-FFF2-40B4-BE49-F238E27FC236}">
                <a16:creationId xmlns:a16="http://schemas.microsoft.com/office/drawing/2014/main" xmlns="" id="{A3260EA0-CC5B-4833-92F2-6017F7A5D0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06559" y="2408114"/>
            <a:ext cx="5981253" cy="36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0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8" grpId="0" animBg="1"/>
      <p:bldP spid="29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A606C24-FB6A-4182-A7D3-55B98BF93960}"/>
              </a:ext>
            </a:extLst>
          </p:cNvPr>
          <p:cNvSpPr txBox="1"/>
          <p:nvPr/>
        </p:nvSpPr>
        <p:spPr>
          <a:xfrm>
            <a:off x="2658255" y="1721619"/>
            <a:ext cx="1704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kèn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D1B1ED7-902E-44A0-9E78-56849D036493}"/>
              </a:ext>
            </a:extLst>
          </p:cNvPr>
          <p:cNvSpPr txBox="1"/>
          <p:nvPr/>
        </p:nvSpPr>
        <p:spPr>
          <a:xfrm>
            <a:off x="7056538" y="1760224"/>
            <a:ext cx="320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đàn vi ô lông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tiêng ken">
            <a:hlinkClick r:id="" action="ppaction://media"/>
            <a:extLst>
              <a:ext uri="{FF2B5EF4-FFF2-40B4-BE49-F238E27FC236}">
                <a16:creationId xmlns:a16="http://schemas.microsoft.com/office/drawing/2014/main" xmlns="" id="{4BD81317-59FE-45B0-95DE-AF9F8724EB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0429" y="2408114"/>
            <a:ext cx="5736131" cy="3629615"/>
          </a:xfrm>
          <a:prstGeom prst="rect">
            <a:avLst/>
          </a:prstGeom>
        </p:spPr>
      </p:pic>
      <p:pic>
        <p:nvPicPr>
          <p:cNvPr id="16" name="tieng violon">
            <a:hlinkClick r:id="" action="ppaction://media"/>
            <a:extLst>
              <a:ext uri="{FF2B5EF4-FFF2-40B4-BE49-F238E27FC236}">
                <a16:creationId xmlns:a16="http://schemas.microsoft.com/office/drawing/2014/main" xmlns="" id="{F5854F5A-E442-4EF6-B8F9-93E33B51EC4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06559" y="2408114"/>
            <a:ext cx="5981253" cy="36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mediacall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hân biệt &quot;thank&quot; và &quot;thanks&quot; | Học Tiếng Anh cùng Callum Nguyễ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Phân biệt &quot;thank&quot; và &quot;thanks&quot; | Học Tiếng Anh cùng Callum Nguyễ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4" name="Picture 6" descr="Thank You - Garden Sc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2000" cy="697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2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3840" y="938709"/>
            <a:ext cx="10184174" cy="4832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 biết tên bài hát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 biết cách chơi trò chơi: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âm thanh to - nhỏ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tabLst>
                <a:tab pos="457200" algn="l"/>
              </a:tabLs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15000"/>
              </a:lnSpc>
              <a:tabLst>
                <a:tab pos="457200" algn="l"/>
              </a:tabLs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âm thanh to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nhỏ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lvl="0">
              <a:lnSpc>
                <a:spcPct val="115000"/>
              </a:lnSpc>
              <a:tabLst>
                <a:tab pos="457200" algn="l"/>
              </a:tabLs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 hứng thú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9173" y="469545"/>
            <a:ext cx="4287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</a:t>
            </a:r>
          </a:p>
        </p:txBody>
      </p:sp>
    </p:spTree>
    <p:extLst>
      <p:ext uri="{BB962C8B-B14F-4D97-AF65-F5344CB8AC3E}">
        <p14:creationId xmlns:p14="http://schemas.microsoft.com/office/powerpoint/2010/main" val="379183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op 8 Ý tưởng tổ chức 8/3 cho bé mầm non làm quà tặng mẹ hay nhất -  Toplist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681" y="3166489"/>
            <a:ext cx="3991283" cy="343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8911E4-A700-4305-A184-6E0A01593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941" y="3177000"/>
            <a:ext cx="3742861" cy="3432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BAEF7C-0D99-4F77-AB05-3434C5AC60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27" t="7969" r="35346" b="6475"/>
          <a:stretch/>
        </p:blipFill>
        <p:spPr>
          <a:xfrm>
            <a:off x="536026" y="3176999"/>
            <a:ext cx="2484023" cy="3432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61213E-6408-4322-840B-742593101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540" y="118142"/>
            <a:ext cx="4834759" cy="271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5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ng hoa mung co 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9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0"/>
    </mc:Choice>
    <mc:Fallback xmlns="">
      <p:transition spd="slow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ẽ về ngày 20-11 với chủ đề đẹp ngày nhà giáo việt nam - Mitadoor Đồng N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6844" y="499391"/>
            <a:ext cx="5150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E0C426-4D9E-45B3-9FAA-196128FCB5DF}"/>
              </a:ext>
            </a:extLst>
          </p:cNvPr>
          <p:cNvSpPr txBox="1"/>
          <p:nvPr/>
        </p:nvSpPr>
        <p:spPr>
          <a:xfrm>
            <a:off x="-84453" y="6378262"/>
            <a:ext cx="4322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tác:Trần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18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ng hoa mung co 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0"/>
    </mc:Choice>
    <mc:Fallback xmlns="">
      <p:transition spd="slow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9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525000" y="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9444038" y="0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3823C37-AC52-4C84-B466-969776A45117}"/>
              </a:ext>
            </a:extLst>
          </p:cNvPr>
          <p:cNvSpPr txBox="1"/>
          <p:nvPr/>
        </p:nvSpPr>
        <p:spPr>
          <a:xfrm>
            <a:off x="2416993" y="1317490"/>
            <a:ext cx="1983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8689B44-401F-4FB5-8149-5F306760335E}"/>
              </a:ext>
            </a:extLst>
          </p:cNvPr>
          <p:cNvSpPr txBox="1"/>
          <p:nvPr/>
        </p:nvSpPr>
        <p:spPr>
          <a:xfrm>
            <a:off x="6847844" y="1317490"/>
            <a:ext cx="2683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</a:t>
            </a:r>
          </a:p>
        </p:txBody>
      </p:sp>
      <p:pic>
        <p:nvPicPr>
          <p:cNvPr id="15" name="tieng trong">
            <a:hlinkClick r:id="" action="ppaction://media"/>
            <a:extLst>
              <a:ext uri="{FF2B5EF4-FFF2-40B4-BE49-F238E27FC236}">
                <a16:creationId xmlns:a16="http://schemas.microsoft.com/office/drawing/2014/main" xmlns="" id="{6A1B451E-1E9F-40DD-8295-882445B305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76" y="2032504"/>
            <a:ext cx="6073524" cy="3928964"/>
          </a:xfrm>
          <a:prstGeom prst="rect">
            <a:avLst/>
          </a:prstGeom>
        </p:spPr>
      </p:pic>
      <p:pic>
        <p:nvPicPr>
          <p:cNvPr id="16" name="tieng dan guita">
            <a:hlinkClick r:id="" action="ppaction://media"/>
            <a:extLst>
              <a:ext uri="{FF2B5EF4-FFF2-40B4-BE49-F238E27FC236}">
                <a16:creationId xmlns:a16="http://schemas.microsoft.com/office/drawing/2014/main" xmlns="" id="{5E7D887A-08E6-4645-8FBB-5011C7335B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80604" y="2032504"/>
            <a:ext cx="6106264" cy="39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2449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bells2m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525000" y="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9444038" y="0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3823C37-AC52-4C84-B466-969776A45117}"/>
              </a:ext>
            </a:extLst>
          </p:cNvPr>
          <p:cNvSpPr txBox="1"/>
          <p:nvPr/>
        </p:nvSpPr>
        <p:spPr>
          <a:xfrm>
            <a:off x="2416993" y="1317490"/>
            <a:ext cx="1983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8689B44-401F-4FB5-8149-5F306760335E}"/>
              </a:ext>
            </a:extLst>
          </p:cNvPr>
          <p:cNvSpPr txBox="1"/>
          <p:nvPr/>
        </p:nvSpPr>
        <p:spPr>
          <a:xfrm>
            <a:off x="6847844" y="1317490"/>
            <a:ext cx="2683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</a:t>
            </a:r>
          </a:p>
        </p:txBody>
      </p:sp>
      <p:pic>
        <p:nvPicPr>
          <p:cNvPr id="15" name="tieng trong">
            <a:hlinkClick r:id="" action="ppaction://media"/>
            <a:extLst>
              <a:ext uri="{FF2B5EF4-FFF2-40B4-BE49-F238E27FC236}">
                <a16:creationId xmlns:a16="http://schemas.microsoft.com/office/drawing/2014/main" xmlns="" id="{6A1B451E-1E9F-40DD-8295-882445B305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76" y="2032504"/>
            <a:ext cx="6073524" cy="3928964"/>
          </a:xfrm>
          <a:prstGeom prst="rect">
            <a:avLst/>
          </a:prstGeom>
        </p:spPr>
      </p:pic>
      <p:pic>
        <p:nvPicPr>
          <p:cNvPr id="16" name="tieng dan guita">
            <a:hlinkClick r:id="" action="ppaction://media"/>
            <a:extLst>
              <a:ext uri="{FF2B5EF4-FFF2-40B4-BE49-F238E27FC236}">
                <a16:creationId xmlns:a16="http://schemas.microsoft.com/office/drawing/2014/main" xmlns="" id="{5E7D887A-08E6-4645-8FBB-5011C7335B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80604" y="2032504"/>
            <a:ext cx="6106264" cy="39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>
                <p:cTn id="2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8" grpId="0" animBg="1"/>
      <p:bldP spid="29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264</Words>
  <Application>Microsoft Office PowerPoint</Application>
  <PresentationFormat>Custom</PresentationFormat>
  <Paragraphs>57</Paragraphs>
  <Slides>14</Slides>
  <Notes>6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95</cp:revision>
  <dcterms:created xsi:type="dcterms:W3CDTF">2022-03-02T14:52:39Z</dcterms:created>
  <dcterms:modified xsi:type="dcterms:W3CDTF">2023-03-20T03:03:45Z</dcterms:modified>
</cp:coreProperties>
</file>