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wm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(4 </a:t>
              </a:r>
              <a:r>
                <a:rPr lang="en-US" altLang="en-US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- 5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302</Words>
  <Application>Microsoft Office PowerPoint</Application>
  <PresentationFormat>On-screen Show (4:3)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77</cp:revision>
  <dcterms:created xsi:type="dcterms:W3CDTF">2006-08-16T00:00:00Z</dcterms:created>
  <dcterms:modified xsi:type="dcterms:W3CDTF">2023-09-19T02:37:07Z</dcterms:modified>
</cp:coreProperties>
</file>