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79" d="100"/>
          <a:sy n="79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08-04-23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08-04-23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362200"/>
            <a:ext cx="678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– 5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1015984" cy="10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3: Đọc theo hiệu lệnh của cô,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1. Kiến 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2.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Kỹ 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3.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Thái 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bài 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bài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trẻ 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335</Words>
  <Application>Microsoft Office PowerPoint</Application>
  <PresentationFormat>On-screen Show (4:3)</PresentationFormat>
  <Paragraphs>58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65</cp:revision>
  <dcterms:created xsi:type="dcterms:W3CDTF">2018-12-28T04:46:11Z</dcterms:created>
  <dcterms:modified xsi:type="dcterms:W3CDTF">2023-04-08T02:23:49Z</dcterms:modified>
</cp:coreProperties>
</file>