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84" d="100"/>
          <a:sy n="84" d="100"/>
        </p:scale>
        <p:origin x="1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11-03-23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MGN 4-5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4176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704</Words>
  <Application>Microsoft Office PowerPoint</Application>
  <PresentationFormat>On-screen Show (4:3)</PresentationFormat>
  <Paragraphs>93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175</cp:revision>
  <dcterms:created xsi:type="dcterms:W3CDTF">2012-02-08T16:26:21Z</dcterms:created>
  <dcterms:modified xsi:type="dcterms:W3CDTF">2023-03-11T02:41:13Z</dcterms:modified>
</cp:coreProperties>
</file>