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40" r:id="rId3"/>
    <p:sldId id="316" r:id="rId4"/>
    <p:sldId id="317" r:id="rId5"/>
    <p:sldId id="318" r:id="rId6"/>
    <p:sldId id="328" r:id="rId7"/>
    <p:sldId id="322" r:id="rId8"/>
    <p:sldId id="320" r:id="rId9"/>
    <p:sldId id="327" r:id="rId10"/>
    <p:sldId id="329" r:id="rId11"/>
    <p:sldId id="324" r:id="rId12"/>
    <p:sldId id="332" r:id="rId13"/>
    <p:sldId id="330" r:id="rId14"/>
    <p:sldId id="334" r:id="rId15"/>
    <p:sldId id="335" r:id="rId16"/>
    <p:sldId id="336" r:id="rId17"/>
    <p:sldId id="337" r:id="rId18"/>
    <p:sldId id="3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00"/>
    <a:srgbClr val="807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ield of yellow flowers&#10;&#10;Description automatically generated">
            <a:extLst>
              <a:ext uri="{FF2B5EF4-FFF2-40B4-BE49-F238E27FC236}">
                <a16:creationId xmlns:a16="http://schemas.microsoft.com/office/drawing/2014/main" id="{CC715E59-5E9B-46D3-A022-9EA130BDE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-28" r="760" b="1012"/>
          <a:stretch/>
        </p:blipFill>
        <p:spPr>
          <a:xfrm>
            <a:off x="107237" y="-222818"/>
            <a:ext cx="12099236" cy="69761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811462" y="1378332"/>
            <a:ext cx="718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640210" y="3121139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Lứa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tuổi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trẻ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4570046" y="5846685"/>
            <a:ext cx="335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b="1" dirty="0">
                <a:latin typeface="+mj-lt"/>
              </a:rPr>
              <a:t>Năm học: 20</a:t>
            </a:r>
            <a:r>
              <a:rPr lang="en-US" altLang="en-US" sz="2400" b="1" dirty="0">
                <a:latin typeface="+mj-lt"/>
              </a:rPr>
              <a:t>2</a:t>
            </a:r>
            <a:r>
              <a:rPr lang="vi-VN" altLang="en-US" sz="2400" b="1" dirty="0">
                <a:latin typeface="+mj-lt"/>
              </a:rPr>
              <a:t>2- 2023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280581" y="4231095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 dirty="0">
                <a:solidFill>
                  <a:srgbClr val="002060"/>
                </a:solidFill>
                <a:latin typeface="+mj-lt"/>
              </a:rPr>
              <a:t>Giáo viên :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Nguyễn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Hồng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Kh</a:t>
            </a:r>
            <a:r>
              <a:rPr lang="vi-VN" altLang="en-US" sz="2800" dirty="0">
                <a:solidFill>
                  <a:srgbClr val="002060"/>
                </a:solidFill>
                <a:latin typeface="+mj-lt"/>
              </a:rPr>
              <a:t>ươ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ng</a:t>
            </a:r>
            <a:endParaRPr lang="vi-VN" alt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955926" y="274639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MẦM NON ÁNH SAO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0A9CE57F-CCB1-48F4-99EC-5927E6094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581" y="2198278"/>
            <a:ext cx="6911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Con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Con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6" descr="lung linh ">
            <a:extLst>
              <a:ext uri="{FF2B5EF4-FFF2-40B4-BE49-F238E27FC236}">
                <a16:creationId xmlns:a16="http://schemas.microsoft.com/office/drawing/2014/main" id="{C0FF787E-2C90-4D4F-8307-27E571BB12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3611307" y="153849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6" descr="lung linh ">
            <a:extLst>
              <a:ext uri="{FF2B5EF4-FFF2-40B4-BE49-F238E27FC236}">
                <a16:creationId xmlns:a16="http://schemas.microsoft.com/office/drawing/2014/main" id="{A1786BB3-D33D-4E35-AD53-570C82ECF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333328" y="264488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6" descr="lung linh ">
            <a:extLst>
              <a:ext uri="{FF2B5EF4-FFF2-40B4-BE49-F238E27FC236}">
                <a16:creationId xmlns:a16="http://schemas.microsoft.com/office/drawing/2014/main" id="{DFAD6436-EC42-4034-B95D-4236CC04F3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98376" y="539197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6" descr="lung linh ">
            <a:extLst>
              <a:ext uri="{FF2B5EF4-FFF2-40B4-BE49-F238E27FC236}">
                <a16:creationId xmlns:a16="http://schemas.microsoft.com/office/drawing/2014/main" id="{11BA24D1-F8C5-414F-B291-7CACEDA783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856970" y="346326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 descr="lung linh ">
            <a:extLst>
              <a:ext uri="{FF2B5EF4-FFF2-40B4-BE49-F238E27FC236}">
                <a16:creationId xmlns:a16="http://schemas.microsoft.com/office/drawing/2014/main" id="{E7B240CC-F674-48C5-B51E-8AB4E751F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4669488" y="328312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6" descr="lung linh ">
            <a:extLst>
              <a:ext uri="{FF2B5EF4-FFF2-40B4-BE49-F238E27FC236}">
                <a16:creationId xmlns:a16="http://schemas.microsoft.com/office/drawing/2014/main" id="{9604D1F0-A97A-4AE2-88DB-EBBC7725A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2507007" y="192513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6" descr="lung linh ">
            <a:extLst>
              <a:ext uri="{FF2B5EF4-FFF2-40B4-BE49-F238E27FC236}">
                <a16:creationId xmlns:a16="http://schemas.microsoft.com/office/drawing/2014/main" id="{02FE6229-D912-4C13-9D61-2A369AAD2F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52258" y="374458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6" descr="lung linh ">
            <a:extLst>
              <a:ext uri="{FF2B5EF4-FFF2-40B4-BE49-F238E27FC236}">
                <a16:creationId xmlns:a16="http://schemas.microsoft.com/office/drawing/2014/main" id="{88A20975-2A10-4AB8-8304-79A6FA85B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109785" y="2795634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lung linh ">
            <a:extLst>
              <a:ext uri="{FF2B5EF4-FFF2-40B4-BE49-F238E27FC236}">
                <a16:creationId xmlns:a16="http://schemas.microsoft.com/office/drawing/2014/main" id="{1E1B73F8-ECF7-4DF5-90C5-430C29817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 flipV="1">
            <a:off x="3692361" y="-54959"/>
            <a:ext cx="571500" cy="122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6" descr="lung linh ">
            <a:extLst>
              <a:ext uri="{FF2B5EF4-FFF2-40B4-BE49-F238E27FC236}">
                <a16:creationId xmlns:a16="http://schemas.microsoft.com/office/drawing/2014/main" id="{BF345AA9-EE59-4A3C-BB49-7134F4A02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5508121" y="185339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6" descr="lung linh ">
            <a:extLst>
              <a:ext uri="{FF2B5EF4-FFF2-40B4-BE49-F238E27FC236}">
                <a16:creationId xmlns:a16="http://schemas.microsoft.com/office/drawing/2014/main" id="{731DAB3F-BBE0-4D19-93AD-EC619DF133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888122" y="3711096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6" descr="lung linh ">
            <a:extLst>
              <a:ext uri="{FF2B5EF4-FFF2-40B4-BE49-F238E27FC236}">
                <a16:creationId xmlns:a16="http://schemas.microsoft.com/office/drawing/2014/main" id="{990A2631-C442-4429-A760-A8A9B21A9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543555" y="316950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6" descr="lung linh ">
            <a:extLst>
              <a:ext uri="{FF2B5EF4-FFF2-40B4-BE49-F238E27FC236}">
                <a16:creationId xmlns:a16="http://schemas.microsoft.com/office/drawing/2014/main" id="{FECE4249-0A86-4F84-B7E4-795FF46F0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406105" y="2109743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6" descr="lung linh ">
            <a:extLst>
              <a:ext uri="{FF2B5EF4-FFF2-40B4-BE49-F238E27FC236}">
                <a16:creationId xmlns:a16="http://schemas.microsoft.com/office/drawing/2014/main" id="{015C1D66-06D4-4B14-BE10-3A7A450D53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408085" y="3130464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6" descr="lung linh ">
            <a:extLst>
              <a:ext uri="{FF2B5EF4-FFF2-40B4-BE49-F238E27FC236}">
                <a16:creationId xmlns:a16="http://schemas.microsoft.com/office/drawing/2014/main" id="{CC03B0FB-01CE-4532-AE9B-7E1E00540F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074303" y="62539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6" descr="lung linh ">
            <a:extLst>
              <a:ext uri="{FF2B5EF4-FFF2-40B4-BE49-F238E27FC236}">
                <a16:creationId xmlns:a16="http://schemas.microsoft.com/office/drawing/2014/main" id="{A50A9CFA-2508-4EBB-A45F-8464B7ADE5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631145" y="1425301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18E25-0E02-411C-B7C4-320867324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822"/>
            <a:ext cx="12196690" cy="6991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D02D4-BDB9-4E85-BF8D-AB168D21CB5A}"/>
              </a:ext>
            </a:extLst>
          </p:cNvPr>
          <p:cNvSpPr txBox="1"/>
          <p:nvPr/>
        </p:nvSpPr>
        <p:spPr>
          <a:xfrm>
            <a:off x="1181686" y="773723"/>
            <a:ext cx="263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800" dirty="0"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7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0772A-F86C-4EA5-86BD-D3E7B0F4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531" y="-14246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648321-23E6-41FF-8664-0E81A2849D65}"/>
              </a:ext>
            </a:extLst>
          </p:cNvPr>
          <p:cNvSpPr/>
          <p:nvPr/>
        </p:nvSpPr>
        <p:spPr>
          <a:xfrm>
            <a:off x="2047461" y="4518992"/>
            <a:ext cx="5751443" cy="1828800"/>
          </a:xfrm>
          <a:prstGeom prst="ellipse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5C4A6-D034-401C-9C28-96D66A477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56897">
            <a:off x="821633" y="997092"/>
            <a:ext cx="7368209" cy="2664183"/>
          </a:xfrm>
          <a:prstGeom prst="rect">
            <a:avLst/>
          </a:prstGeom>
        </p:spPr>
      </p:pic>
      <p:sp>
        <p:nvSpPr>
          <p:cNvPr id="9" name="AutoShape 11">
            <a:extLst>
              <a:ext uri="{FF2B5EF4-FFF2-40B4-BE49-F238E27FC236}">
                <a16:creationId xmlns:a16="http://schemas.microsoft.com/office/drawing/2014/main" id="{8C3C248D-C39E-45B5-9367-BF70B2851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1" y="669530"/>
            <a:ext cx="1762539" cy="66261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id="{E05FA981-F3D1-42C2-89F2-A2D6702E0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40" y="1195511"/>
            <a:ext cx="1762539" cy="66261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8E7DADB2-A19F-448C-B316-CD61EAA73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80" y="4037171"/>
            <a:ext cx="1762539" cy="66261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9AA9DD-1E3A-48FA-8D80-D15639985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58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E3851B-6B56-457B-A4AA-3276FFEC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51902">
            <a:off x="-469413" y="3462604"/>
            <a:ext cx="3363627" cy="1310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233B3-B0A2-4687-9CF5-F9C572821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188" y="882977"/>
            <a:ext cx="1914627" cy="902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189DB-A64E-46FA-A57E-A453ACDB3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227" y="1828643"/>
            <a:ext cx="1582154" cy="679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774345-BB30-4839-A15B-5FE2CEC0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605" y="2934515"/>
            <a:ext cx="900333" cy="494485"/>
          </a:xfrm>
          <a:prstGeom prst="rect">
            <a:avLst/>
          </a:prstGeom>
        </p:spPr>
      </p:pic>
      <p:sp>
        <p:nvSpPr>
          <p:cNvPr id="9" name="AutoShape 11">
            <a:extLst>
              <a:ext uri="{FF2B5EF4-FFF2-40B4-BE49-F238E27FC236}">
                <a16:creationId xmlns:a16="http://schemas.microsoft.com/office/drawing/2014/main" id="{27EE2FD5-D6CD-4069-84AC-337BFBFAC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8" y="1170835"/>
            <a:ext cx="1762539" cy="662610"/>
          </a:xfrm>
          <a:prstGeom prst="wedgeRoundRectCallout">
            <a:avLst>
              <a:gd name="adj1" fmla="val 107906"/>
              <a:gd name="adj2" fmla="val 8110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4E753E8A-F59B-4975-8A98-BBBDEF7FC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5553" y="3326875"/>
            <a:ext cx="1279655" cy="662610"/>
          </a:xfrm>
          <a:prstGeom prst="wedgeRoundRectCallout">
            <a:avLst>
              <a:gd name="adj1" fmla="val -95888"/>
              <a:gd name="adj2" fmla="val -7339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A84041C-9C88-4D7B-B614-CFFCF4334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531" y="2847534"/>
            <a:ext cx="1678100" cy="662610"/>
          </a:xfrm>
          <a:prstGeom prst="wedgeRoundRectCallout">
            <a:avLst>
              <a:gd name="adj1" fmla="val 96739"/>
              <a:gd name="adj2" fmla="val -4939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D544C68A-E9BE-4B96-A72F-63C1905C7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609" y="352043"/>
            <a:ext cx="1762539" cy="66261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1BA31067-7722-4D97-BD81-A78171594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531" y="5583349"/>
            <a:ext cx="1762539" cy="662610"/>
          </a:xfrm>
          <a:prstGeom prst="wedgeRoundRectCallout">
            <a:avLst>
              <a:gd name="adj1" fmla="val -66565"/>
              <a:gd name="adj2" fmla="val -9539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2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C1DB7-EC71-4272-9631-586DCC8F2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8065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8DC1E8-3276-4839-9DE3-3235B77C7581}"/>
              </a:ext>
            </a:extLst>
          </p:cNvPr>
          <p:cNvSpPr txBox="1"/>
          <p:nvPr/>
        </p:nvSpPr>
        <p:spPr>
          <a:xfrm>
            <a:off x="9064487" y="5141843"/>
            <a:ext cx="2809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DABAA-7E12-47B7-9FA5-01824DE8E718}"/>
              </a:ext>
            </a:extLst>
          </p:cNvPr>
          <p:cNvSpPr txBox="1"/>
          <p:nvPr/>
        </p:nvSpPr>
        <p:spPr>
          <a:xfrm>
            <a:off x="863600" y="846667"/>
            <a:ext cx="374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4342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CC6A92-A1BA-4F05-8F0E-DBB8FF23F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7" y="-3047"/>
            <a:ext cx="6230652" cy="3221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E8E930-41A0-4D37-ADA3-7739445D4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749" y="3047"/>
            <a:ext cx="5955251" cy="3212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A18E1-28D9-4D36-9A0F-56935C586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1502"/>
            <a:ext cx="6236749" cy="3633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F4323-E8A6-4FAD-B95B-F2CBF0312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846" y="3218454"/>
            <a:ext cx="5949154" cy="3639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5C5BB-9352-4F77-A650-F3E3F72E535E}"/>
              </a:ext>
            </a:extLst>
          </p:cNvPr>
          <p:cNvSpPr txBox="1"/>
          <p:nvPr/>
        </p:nvSpPr>
        <p:spPr>
          <a:xfrm>
            <a:off x="5164667" y="-3047"/>
            <a:ext cx="24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8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800" dirty="0"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0D48F2-2325-48E3-8C5D-0295BAEA8F12}"/>
              </a:ext>
            </a:extLst>
          </p:cNvPr>
          <p:cNvSpPr txBox="1"/>
          <p:nvPr/>
        </p:nvSpPr>
        <p:spPr>
          <a:xfrm>
            <a:off x="-24388" y="412450"/>
            <a:ext cx="297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3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6509F-BA29-4FC0-9553-EB43A090B50E}"/>
              </a:ext>
            </a:extLst>
          </p:cNvPr>
          <p:cNvSpPr txBox="1"/>
          <p:nvPr/>
        </p:nvSpPr>
        <p:spPr>
          <a:xfrm>
            <a:off x="10312400" y="73561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3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6969D-CE6A-48F0-ABEF-39BC89ADC5CA}"/>
              </a:ext>
            </a:extLst>
          </p:cNvPr>
          <p:cNvSpPr txBox="1"/>
          <p:nvPr/>
        </p:nvSpPr>
        <p:spPr>
          <a:xfrm>
            <a:off x="161275" y="3452333"/>
            <a:ext cx="334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h</a:t>
            </a:r>
            <a:r>
              <a:rPr lang="vi-VN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9EA7C-9AC9-418A-B39A-B9A4366B5407}"/>
              </a:ext>
            </a:extLst>
          </p:cNvPr>
          <p:cNvSpPr txBox="1"/>
          <p:nvPr/>
        </p:nvSpPr>
        <p:spPr>
          <a:xfrm>
            <a:off x="10312399" y="3466811"/>
            <a:ext cx="18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2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8A53300-470C-46E4-9FA2-5B9FBD384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C091C-4A9F-4721-8843-1CA5D9796248}"/>
              </a:ext>
            </a:extLst>
          </p:cNvPr>
          <p:cNvSpPr txBox="1"/>
          <p:nvPr/>
        </p:nvSpPr>
        <p:spPr>
          <a:xfrm>
            <a:off x="1591733" y="1782003"/>
            <a:ext cx="103293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43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BE23F0-4F18-4180-BD63-3873EA0A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6C7AE-E5CD-4367-A3F6-2CA58F7A58DE}"/>
              </a:ext>
            </a:extLst>
          </p:cNvPr>
          <p:cNvSpPr txBox="1"/>
          <p:nvPr/>
        </p:nvSpPr>
        <p:spPr>
          <a:xfrm>
            <a:off x="1803401" y="1490007"/>
            <a:ext cx="7222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0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F812C-8CFE-4AAD-AF62-B70BA4D7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CB5AD-580B-49CF-809F-B579DD875896}"/>
              </a:ext>
            </a:extLst>
          </p:cNvPr>
          <p:cNvSpPr txBox="1"/>
          <p:nvPr/>
        </p:nvSpPr>
        <p:spPr>
          <a:xfrm>
            <a:off x="1303867" y="1655002"/>
            <a:ext cx="8788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59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FFB7A5-0990-40DA-82C5-F6BA1D12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904480-E9DC-4E3D-B9C9-624F377324C4}"/>
              </a:ext>
            </a:extLst>
          </p:cNvPr>
          <p:cNvSpPr txBox="1"/>
          <p:nvPr/>
        </p:nvSpPr>
        <p:spPr>
          <a:xfrm>
            <a:off x="1651000" y="1930400"/>
            <a:ext cx="8890000" cy="830997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14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B3744-E0E9-44B1-B4A4-01EC56ABD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" y="0"/>
            <a:ext cx="120944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19DE57-6578-42B9-B274-E4D550EE8EA6}"/>
              </a:ext>
            </a:extLst>
          </p:cNvPr>
          <p:cNvSpPr txBox="1"/>
          <p:nvPr/>
        </p:nvSpPr>
        <p:spPr>
          <a:xfrm>
            <a:off x="1270001" y="252443"/>
            <a:ext cx="6096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.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.Kiến thức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gọi đúng tên con voi, con hổ</a:t>
            </a: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một số đặc điểm đặc trưng của con voi, con hổ</a:t>
            </a: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.Kỹ năng: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quan sát để nhận ra con voi, con hổ bằng các giác quan</a:t>
            </a: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Rèn trẻ trả lời đủ câu, đủ ý</a:t>
            </a:r>
          </a:p>
          <a:p>
            <a:pPr algn="l"/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.Thái độ: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mạnh dạn trả lời các câu hỏi của cô</a:t>
            </a: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các con vật đó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  <a:p>
            <a:pPr algn="l"/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vi-VN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con voi, con hổ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vi-V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Máy chiếu,máy vi tính</a:t>
            </a: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Lô tô con voi, con hổ</a:t>
            </a:r>
          </a:p>
          <a:p>
            <a:pPr algn="l"/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Nhạc bài “Đố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 voi con ở bản đôn”</a:t>
            </a:r>
          </a:p>
        </p:txBody>
      </p:sp>
    </p:spTree>
    <p:extLst>
      <p:ext uri="{BB962C8B-B14F-4D97-AF65-F5344CB8AC3E}">
        <p14:creationId xmlns:p14="http://schemas.microsoft.com/office/powerpoint/2010/main" val="330150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C4B88C-E625-4D0F-B687-686FE8B1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" y="0"/>
            <a:ext cx="120944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46C9EB-A0BD-45BF-8648-993A5BF4D24E}"/>
              </a:ext>
            </a:extLst>
          </p:cNvPr>
          <p:cNvSpPr txBox="1"/>
          <p:nvPr/>
        </p:nvSpPr>
        <p:spPr>
          <a:xfrm>
            <a:off x="3047999" y="1551798"/>
            <a:ext cx="7535334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: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7B1C8D-E3C5-4DAB-AE94-101E3C49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61" y="160463"/>
            <a:ext cx="5929024" cy="3100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D1B2-2210-489B-AC1C-9F9DF5162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" r="1" b="1"/>
          <a:stretch/>
        </p:blipFill>
        <p:spPr>
          <a:xfrm>
            <a:off x="6702350" y="160464"/>
            <a:ext cx="5314322" cy="3135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C01CB3-6F7C-4E98-919F-A62530298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61" y="3698986"/>
            <a:ext cx="5869872" cy="2933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C89B9-3454-4210-A540-9D1BF3E1F4BF}"/>
              </a:ext>
            </a:extLst>
          </p:cNvPr>
          <p:cNvSpPr txBox="1"/>
          <p:nvPr/>
        </p:nvSpPr>
        <p:spPr>
          <a:xfrm>
            <a:off x="3833966" y="186218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Những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 con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vật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trong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bài</a:t>
            </a:r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 </a:t>
            </a:r>
            <a:r>
              <a:rPr lang="en-US" sz="3600" dirty="0" err="1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0080"/>
                </a:highlight>
              </a:rPr>
              <a:t>hát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highlight>
                <a:srgbClr val="800080"/>
              </a:highligh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C20B6-BABB-4F9B-AE2B-34BD4435D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350" y="3698986"/>
            <a:ext cx="5314322" cy="29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94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657B8-BBC8-4087-8E3C-FE2E88F58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" y="0"/>
            <a:ext cx="120944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4E0229-F2D6-4521-ABA2-A44CB2ED8FA9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AE04C-20CC-468E-84A2-C9CF998E2D0D}"/>
              </a:ext>
            </a:extLst>
          </p:cNvPr>
          <p:cNvSpPr txBox="1"/>
          <p:nvPr/>
        </p:nvSpPr>
        <p:spPr>
          <a:xfrm>
            <a:off x="3335867" y="3139926"/>
            <a:ext cx="6739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ABDF9-F5E8-4A11-978C-448D500D74C7}"/>
              </a:ext>
            </a:extLst>
          </p:cNvPr>
          <p:cNvSpPr txBox="1"/>
          <p:nvPr/>
        </p:nvSpPr>
        <p:spPr>
          <a:xfrm>
            <a:off x="3335867" y="220120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</p:txBody>
      </p:sp>
    </p:spTree>
    <p:extLst>
      <p:ext uri="{BB962C8B-B14F-4D97-AF65-F5344CB8AC3E}">
        <p14:creationId xmlns:p14="http://schemas.microsoft.com/office/powerpoint/2010/main" val="581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5D48C-D833-4BEA-B207-92A04250C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0B221-4FC5-4A73-989A-F1CEA70565C8}"/>
              </a:ext>
            </a:extLst>
          </p:cNvPr>
          <p:cNvSpPr txBox="1"/>
          <p:nvPr/>
        </p:nvSpPr>
        <p:spPr>
          <a:xfrm>
            <a:off x="956603" y="844062"/>
            <a:ext cx="244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800" dirty="0"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4EB0D-2630-4C12-9210-EEA6FFC28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92" y="0"/>
            <a:ext cx="12330401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3539BE0-E1B7-43EB-8A1D-FE1A186B41B7}"/>
              </a:ext>
            </a:extLst>
          </p:cNvPr>
          <p:cNvSpPr/>
          <p:nvPr/>
        </p:nvSpPr>
        <p:spPr>
          <a:xfrm>
            <a:off x="4744278" y="477078"/>
            <a:ext cx="7129670" cy="3159344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8AC016-8E0E-429D-8ABB-CC93E7C7E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78" y="3947847"/>
            <a:ext cx="6440556" cy="2419823"/>
          </a:xfrm>
          <a:prstGeom prst="rect">
            <a:avLst/>
          </a:prstGeom>
        </p:spPr>
      </p:pic>
      <p:sp>
        <p:nvSpPr>
          <p:cNvPr id="13" name="AutoShape 11">
            <a:extLst>
              <a:ext uri="{FF2B5EF4-FFF2-40B4-BE49-F238E27FC236}">
                <a16:creationId xmlns:a16="http://schemas.microsoft.com/office/drawing/2014/main" id="{9021A709-8C38-4028-B012-BB3CA2B8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304" y="5420801"/>
            <a:ext cx="2054088" cy="635444"/>
          </a:xfrm>
          <a:prstGeom prst="wedgeRoundRectCallout">
            <a:avLst>
              <a:gd name="adj1" fmla="val 113246"/>
              <a:gd name="adj2" fmla="val 1012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CBF34E0B-A801-4B3C-9D41-24B6C0735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83" y="214235"/>
            <a:ext cx="1762539" cy="66261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15">
            <a:extLst>
              <a:ext uri="{FF2B5EF4-FFF2-40B4-BE49-F238E27FC236}">
                <a16:creationId xmlns:a16="http://schemas.microsoft.com/office/drawing/2014/main" id="{6D3A2332-0919-46E9-91A1-47FB5431D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9" y="369403"/>
            <a:ext cx="2014330" cy="679174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8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09DAA-AF4D-4974-A48D-B864466C5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" y="0"/>
            <a:ext cx="12201111" cy="6934406"/>
          </a:xfrm>
          <a:prstGeom prst="rect">
            <a:avLst/>
          </a:prstGeom>
        </p:spPr>
      </p:pic>
      <p:sp>
        <p:nvSpPr>
          <p:cNvPr id="3" name="AutoShape 11">
            <a:extLst>
              <a:ext uri="{FF2B5EF4-FFF2-40B4-BE49-F238E27FC236}">
                <a16:creationId xmlns:a16="http://schemas.microsoft.com/office/drawing/2014/main" id="{AAE41D2E-CAFA-4871-B11C-B66FAD653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4433" y="213818"/>
            <a:ext cx="1779246" cy="583314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B0B76F69-0351-4108-A965-AB1692314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75" y="1160002"/>
            <a:ext cx="1779246" cy="583314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id="{D508828A-E104-4045-83A4-4AC14395B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9" y="2516031"/>
            <a:ext cx="1779246" cy="583314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CD86D95B-CF85-4E53-9114-9F9639B2C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571" y="5114684"/>
            <a:ext cx="1506108" cy="583314"/>
          </a:xfrm>
          <a:prstGeom prst="wedgeRoundRectCallout">
            <a:avLst>
              <a:gd name="adj1" fmla="val -74929"/>
              <a:gd name="adj2" fmla="val -6623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22DE4ED-6B3F-4EBE-91D9-AC47836B8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919" y="1692282"/>
            <a:ext cx="893142" cy="772169"/>
          </a:xfrm>
          <a:prstGeom prst="rect">
            <a:avLst/>
          </a:prstGeom>
        </p:spPr>
      </p:pic>
      <p:sp>
        <p:nvSpPr>
          <p:cNvPr id="34" name="AutoShape 11">
            <a:extLst>
              <a:ext uri="{FF2B5EF4-FFF2-40B4-BE49-F238E27FC236}">
                <a16:creationId xmlns:a16="http://schemas.microsoft.com/office/drawing/2014/main" id="{206BB27A-E229-444F-B218-B63880AF1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812" y="1932717"/>
            <a:ext cx="1779246" cy="583314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8378D0-1BA2-4950-B6BD-759B44D5A220}"/>
              </a:ext>
            </a:extLst>
          </p:cNvPr>
          <p:cNvSpPr/>
          <p:nvPr/>
        </p:nvSpPr>
        <p:spPr>
          <a:xfrm rot="1242241">
            <a:off x="274995" y="3588763"/>
            <a:ext cx="1481199" cy="3160932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61DCC0-3879-437D-BD76-D49E44B55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64178">
            <a:off x="1860355" y="2764475"/>
            <a:ext cx="719028" cy="1137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FBC79-4581-4431-A2E9-7DBA0DEB4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2061" y="2224374"/>
            <a:ext cx="896190" cy="23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26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2A018-6DE5-4AF8-B388-55B51BD5E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1" b="11058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4E7F8-DF6A-4069-A0DB-A40857B2A800}"/>
              </a:ext>
            </a:extLst>
          </p:cNvPr>
          <p:cNvSpPr txBox="1"/>
          <p:nvPr/>
        </p:nvSpPr>
        <p:spPr>
          <a:xfrm>
            <a:off x="258418" y="360618"/>
            <a:ext cx="6188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40852B-0D96-469B-BF3A-35740DDF92C5}"/>
              </a:ext>
            </a:extLst>
          </p:cNvPr>
          <p:cNvSpPr txBox="1"/>
          <p:nvPr/>
        </p:nvSpPr>
        <p:spPr>
          <a:xfrm>
            <a:off x="8613913" y="5274365"/>
            <a:ext cx="279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378</Words>
  <Application>Microsoft Office PowerPoint</Application>
  <PresentationFormat>Widescreen</PresentationFormat>
  <Paragraphs>67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Admin9999</cp:lastModifiedBy>
  <cp:revision>8</cp:revision>
  <dcterms:created xsi:type="dcterms:W3CDTF">2021-10-19T15:04:55Z</dcterms:created>
  <dcterms:modified xsi:type="dcterms:W3CDTF">2023-03-04T04:35:47Z</dcterms:modified>
</cp:coreProperties>
</file>