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CCB9E-0906-AF5C-9A9B-BF4AF00D9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32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A58757-B539-CB10-76F1-F0B22F10700A}"/>
              </a:ext>
            </a:extLst>
          </p:cNvPr>
          <p:cNvSpPr txBox="1"/>
          <p:nvPr/>
        </p:nvSpPr>
        <p:spPr>
          <a:xfrm>
            <a:off x="3360232" y="229140"/>
            <a:ext cx="533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05BC7-CF73-82DB-EC80-5A099BBD34EF}"/>
              </a:ext>
            </a:extLst>
          </p:cNvPr>
          <p:cNvSpPr txBox="1"/>
          <p:nvPr/>
        </p:nvSpPr>
        <p:spPr>
          <a:xfrm>
            <a:off x="2985652" y="2992113"/>
            <a:ext cx="5611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altLang="vi-V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3C12C-55ED-01BD-AAF5-198EDF23A037}"/>
              </a:ext>
            </a:extLst>
          </p:cNvPr>
          <p:cNvSpPr txBox="1"/>
          <p:nvPr/>
        </p:nvSpPr>
        <p:spPr>
          <a:xfrm>
            <a:off x="3935195" y="3750458"/>
            <a:ext cx="466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alt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AEF09-2677-FF35-7068-FDB809F13E24}"/>
              </a:ext>
            </a:extLst>
          </p:cNvPr>
          <p:cNvSpPr txBox="1"/>
          <p:nvPr/>
        </p:nvSpPr>
        <p:spPr>
          <a:xfrm>
            <a:off x="3955469" y="4246656"/>
            <a:ext cx="367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3D68C-7BD7-0864-6A33-FEF7973DB2CD}"/>
              </a:ext>
            </a:extLst>
          </p:cNvPr>
          <p:cNvSpPr txBox="1"/>
          <p:nvPr/>
        </p:nvSpPr>
        <p:spPr>
          <a:xfrm>
            <a:off x="3941616" y="4742854"/>
            <a:ext cx="465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vi-VN" sz="1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vi-VN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01011-6018-A629-D9B6-BEE663BB34EA}"/>
              </a:ext>
            </a:extLst>
          </p:cNvPr>
          <p:cNvSpPr txBox="1"/>
          <p:nvPr/>
        </p:nvSpPr>
        <p:spPr>
          <a:xfrm>
            <a:off x="4364182" y="6396337"/>
            <a:ext cx="372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2022-2023</a:t>
            </a:r>
          </a:p>
          <a:p>
            <a:endParaRPr lang="en-US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323A4F40-1D28-BE2C-DECB-D932A967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88" y="962316"/>
            <a:ext cx="1284288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7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16FF255-1AE7-5183-17E2-26B6C506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189</Words>
  <Application>Microsoft Office PowerPoint</Application>
  <PresentationFormat>Widescreen</PresentationFormat>
  <Paragraphs>40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Admin9999</cp:lastModifiedBy>
  <cp:revision>3</cp:revision>
  <dcterms:created xsi:type="dcterms:W3CDTF">2021-10-19T15:04:55Z</dcterms:created>
  <dcterms:modified xsi:type="dcterms:W3CDTF">2023-02-17T10:49:50Z</dcterms:modified>
</cp:coreProperties>
</file>