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0" r:id="rId3"/>
    <p:sldId id="317" r:id="rId4"/>
    <p:sldId id="341" r:id="rId5"/>
    <p:sldId id="318" r:id="rId6"/>
    <p:sldId id="342" r:id="rId7"/>
    <p:sldId id="328" r:id="rId8"/>
    <p:sldId id="343" r:id="rId9"/>
    <p:sldId id="344" r:id="rId10"/>
    <p:sldId id="327" r:id="rId11"/>
    <p:sldId id="334" r:id="rId12"/>
    <p:sldId id="346" r:id="rId13"/>
    <p:sldId id="347" r:id="rId14"/>
    <p:sldId id="348" r:id="rId15"/>
    <p:sldId id="345" r:id="rId16"/>
    <p:sldId id="337" r:id="rId17"/>
    <p:sldId id="3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00"/>
    <a:srgbClr val="807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D576F5-7D2A-4FEA-A9E0-4C132FDB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640210" y="3121139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Lứa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tuổi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Nhà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sym typeface="+mn-ea"/>
              </a:rPr>
              <a:t>trẻ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5282498" y="5846685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20</a:t>
            </a:r>
            <a:r>
              <a:rPr lang="en-US" altLang="en-US" b="1" dirty="0" smtClean="0">
                <a:latin typeface="+mj-lt"/>
              </a:rPr>
              <a:t>2</a:t>
            </a:r>
            <a:r>
              <a:rPr lang="vi-VN" altLang="en-US" b="1" dirty="0" smtClean="0">
                <a:latin typeface="+mj-lt"/>
              </a:rPr>
              <a:t>2- 202</a:t>
            </a:r>
            <a:r>
              <a:rPr lang="vi-VN" altLang="en-US" b="1" dirty="0">
                <a:latin typeface="+mj-lt"/>
              </a:rPr>
              <a:t>3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280581" y="423109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  <a:latin typeface="+mj-lt"/>
              </a:rPr>
              <a:t>Giáo viên :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Hồng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j-lt"/>
              </a:rPr>
              <a:t>Kh</a:t>
            </a:r>
            <a:r>
              <a:rPr lang="vi-VN" altLang="en-US" sz="2800" dirty="0">
                <a:solidFill>
                  <a:srgbClr val="002060"/>
                </a:solidFill>
                <a:latin typeface="+mj-lt"/>
              </a:rPr>
              <a:t>ươ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</a:rPr>
              <a:t>ng</a:t>
            </a:r>
            <a:endParaRPr lang="vi-VN" alt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PGD $ ĐT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MẦM NON ÁNH SAO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xmlns="" id="{0A9CE57F-CCB1-48F4-99EC-5927E609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0581" y="2198278"/>
            <a:ext cx="6911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NBTN: 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6" descr="lung linh ">
            <a:extLst>
              <a:ext uri="{FF2B5EF4-FFF2-40B4-BE49-F238E27FC236}">
                <a16:creationId xmlns:a16="http://schemas.microsoft.com/office/drawing/2014/main" xmlns="" id="{C0FF787E-2C90-4D4F-8307-27E571BB12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3611307" y="153849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 descr="lung linh ">
            <a:extLst>
              <a:ext uri="{FF2B5EF4-FFF2-40B4-BE49-F238E27FC236}">
                <a16:creationId xmlns:a16="http://schemas.microsoft.com/office/drawing/2014/main" xmlns="" id="{A1786BB3-D33D-4E35-AD53-570C82ECF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333328" y="264488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6" descr="lung linh ">
            <a:extLst>
              <a:ext uri="{FF2B5EF4-FFF2-40B4-BE49-F238E27FC236}">
                <a16:creationId xmlns:a16="http://schemas.microsoft.com/office/drawing/2014/main" xmlns="" id="{DFAD6436-EC42-4034-B95D-4236CC04F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98376" y="539197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 descr="lung linh ">
            <a:extLst>
              <a:ext uri="{FF2B5EF4-FFF2-40B4-BE49-F238E27FC236}">
                <a16:creationId xmlns:a16="http://schemas.microsoft.com/office/drawing/2014/main" xmlns="" id="{11BA24D1-F8C5-414F-B291-7CACEDA783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856970" y="346326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6" descr="lung linh ">
            <a:extLst>
              <a:ext uri="{FF2B5EF4-FFF2-40B4-BE49-F238E27FC236}">
                <a16:creationId xmlns:a16="http://schemas.microsoft.com/office/drawing/2014/main" xmlns="" id="{E7B240CC-F674-48C5-B51E-8AB4E751F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4669488" y="328312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6" descr="lung linh ">
            <a:extLst>
              <a:ext uri="{FF2B5EF4-FFF2-40B4-BE49-F238E27FC236}">
                <a16:creationId xmlns:a16="http://schemas.microsoft.com/office/drawing/2014/main" xmlns="" id="{9604D1F0-A97A-4AE2-88DB-EBBC7725A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2507007" y="192513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lung linh ">
            <a:extLst>
              <a:ext uri="{FF2B5EF4-FFF2-40B4-BE49-F238E27FC236}">
                <a16:creationId xmlns:a16="http://schemas.microsoft.com/office/drawing/2014/main" xmlns="" id="{02FE6229-D912-4C13-9D61-2A369AAD2F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52258" y="374458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6" descr="lung linh ">
            <a:extLst>
              <a:ext uri="{FF2B5EF4-FFF2-40B4-BE49-F238E27FC236}">
                <a16:creationId xmlns:a16="http://schemas.microsoft.com/office/drawing/2014/main" xmlns="" id="{88A20975-2A10-4AB8-8304-79A6FA85B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109785" y="279563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6" descr="lung linh ">
            <a:extLst>
              <a:ext uri="{FF2B5EF4-FFF2-40B4-BE49-F238E27FC236}">
                <a16:creationId xmlns:a16="http://schemas.microsoft.com/office/drawing/2014/main" xmlns="" id="{1E1B73F8-ECF7-4DF5-90C5-430C29817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 flipV="1">
            <a:off x="3692361" y="-54959"/>
            <a:ext cx="571500" cy="122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6" descr="lung linh ">
            <a:extLst>
              <a:ext uri="{FF2B5EF4-FFF2-40B4-BE49-F238E27FC236}">
                <a16:creationId xmlns:a16="http://schemas.microsoft.com/office/drawing/2014/main" xmlns="" id="{BF345AA9-EE59-4A3C-BB49-7134F4A02B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5508121" y="185339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6" descr="lung linh ">
            <a:extLst>
              <a:ext uri="{FF2B5EF4-FFF2-40B4-BE49-F238E27FC236}">
                <a16:creationId xmlns:a16="http://schemas.microsoft.com/office/drawing/2014/main" xmlns="" id="{731DAB3F-BBE0-4D19-93AD-EC619DF133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888122" y="3711096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6" descr="lung linh ">
            <a:extLst>
              <a:ext uri="{FF2B5EF4-FFF2-40B4-BE49-F238E27FC236}">
                <a16:creationId xmlns:a16="http://schemas.microsoft.com/office/drawing/2014/main" xmlns="" id="{990A2631-C442-4429-A760-A8A9B21A98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8543555" y="3169509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6" descr="lung linh ">
            <a:extLst>
              <a:ext uri="{FF2B5EF4-FFF2-40B4-BE49-F238E27FC236}">
                <a16:creationId xmlns:a16="http://schemas.microsoft.com/office/drawing/2014/main" xmlns="" id="{FECE4249-0A86-4F84-B7E4-795FF46F0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406105" y="210974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6" descr="lung linh ">
            <a:extLst>
              <a:ext uri="{FF2B5EF4-FFF2-40B4-BE49-F238E27FC236}">
                <a16:creationId xmlns:a16="http://schemas.microsoft.com/office/drawing/2014/main" xmlns="" id="{015C1D66-06D4-4B14-BE10-3A7A450D53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408085" y="3130464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6" descr="lung linh ">
            <a:extLst>
              <a:ext uri="{FF2B5EF4-FFF2-40B4-BE49-F238E27FC236}">
                <a16:creationId xmlns:a16="http://schemas.microsoft.com/office/drawing/2014/main" xmlns="" id="{CC03B0FB-01CE-4532-AE9B-7E1E00540F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9074303" y="62539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6" descr="lung linh ">
            <a:extLst>
              <a:ext uri="{FF2B5EF4-FFF2-40B4-BE49-F238E27FC236}">
                <a16:creationId xmlns:a16="http://schemas.microsoft.com/office/drawing/2014/main" xmlns="" id="{A50A9CFA-2508-4EBB-A45F-8464B7ADE5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5835">
            <a:off x="10631145" y="1425301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7E3C2A-E194-4222-A960-742D7F669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C4E7F8-DF6A-4069-A0DB-A40857B2A800}"/>
              </a:ext>
            </a:extLst>
          </p:cNvPr>
          <p:cNvSpPr txBox="1"/>
          <p:nvPr/>
        </p:nvSpPr>
        <p:spPr>
          <a:xfrm>
            <a:off x="258418" y="360618"/>
            <a:ext cx="6188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40852B-0D96-469B-BF3A-35740DDF92C5}"/>
              </a:ext>
            </a:extLst>
          </p:cNvPr>
          <p:cNvSpPr txBox="1"/>
          <p:nvPr/>
        </p:nvSpPr>
        <p:spPr>
          <a:xfrm>
            <a:off x="8613913" y="5274365"/>
            <a:ext cx="279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B76E91-B624-4682-BE13-2FC90121F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5" name="Picture 14" descr="A picture containing cat, mammal, sitting, orange&#10;&#10;Description automatically generated">
            <a:extLst>
              <a:ext uri="{FF2B5EF4-FFF2-40B4-BE49-F238E27FC236}">
                <a16:creationId xmlns:a16="http://schemas.microsoft.com/office/drawing/2014/main" xmlns="" id="{EAE5E8B4-1577-47F3-8DCC-AE311F23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" y="995546"/>
            <a:ext cx="4863547" cy="2763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E5C5BB-9352-4F77-A650-F3E3F72E535E}"/>
              </a:ext>
            </a:extLst>
          </p:cNvPr>
          <p:cNvSpPr txBox="1"/>
          <p:nvPr/>
        </p:nvSpPr>
        <p:spPr>
          <a:xfrm>
            <a:off x="5164667" y="-3047"/>
            <a:ext cx="245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800" dirty="0"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95F8BA-94D6-4366-B9C4-5E28FC9AA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2" y="3758936"/>
            <a:ext cx="4863547" cy="3063424"/>
          </a:xfrm>
          <a:prstGeom prst="rect">
            <a:avLst/>
          </a:prstGeom>
        </p:spPr>
      </p:pic>
      <p:pic>
        <p:nvPicPr>
          <p:cNvPr id="13" name="Picture 12" descr="A small kitten in the grass&#10;&#10;Description automatically generated with low confidence">
            <a:extLst>
              <a:ext uri="{FF2B5EF4-FFF2-40B4-BE49-F238E27FC236}">
                <a16:creationId xmlns:a16="http://schemas.microsoft.com/office/drawing/2014/main" xmlns="" id="{B616B923-1FE2-42C0-8105-4FFE5999D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09" y="995546"/>
            <a:ext cx="5234608" cy="28959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D287CD8-4D6F-4F92-86F0-E4A34B22C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09" y="3904941"/>
            <a:ext cx="5234608" cy="28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2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0D5274-8A85-436A-8954-ABB1D205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Explosion 1 2">
            <a:extLst>
              <a:ext uri="{FF2B5EF4-FFF2-40B4-BE49-F238E27FC236}">
                <a16:creationId xmlns:a16="http://schemas.microsoft.com/office/drawing/2014/main" xmlns="" id="{0868F413-8996-4CCA-9DDC-9C8E3E6232E7}"/>
              </a:ext>
            </a:extLst>
          </p:cNvPr>
          <p:cNvSpPr/>
          <p:nvPr/>
        </p:nvSpPr>
        <p:spPr>
          <a:xfrm>
            <a:off x="684213" y="0"/>
            <a:ext cx="8712200" cy="561657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vi-VN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64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2897AA-E913-4B42-98F8-160F34E22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xmlns="" id="{161E12AD-EE7C-4736-B0E1-EB28DD4D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36" y="168897"/>
            <a:ext cx="3136900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3C566626-A731-485E-BEAD-8A6BD5AF9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43" y="4823929"/>
            <a:ext cx="29781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5664DB57-F3EB-4306-8184-4287631ED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4823929"/>
            <a:ext cx="316865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3718AF4E-6BB4-4CC9-9501-8DC31FA84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62" y="4748212"/>
            <a:ext cx="31337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3A9081-EC80-4EE8-84A7-8795E04B6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3" y="3226353"/>
            <a:ext cx="207962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0E3DDB-7BD9-4819-879F-645F5203E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36" y="2605709"/>
            <a:ext cx="17716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CA7D7A-56F6-42A3-A921-70E1DC902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42" y="3033885"/>
            <a:ext cx="31369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1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29674 -0.398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29687 -0.4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01081 -0.4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F13DB4-DFA8-4FDC-BB15-67855377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274CB8-4BC1-4D85-984F-660C89B04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63" y="1026968"/>
            <a:ext cx="7949873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5553BE12-2170-4DE4-A0F9-942229AEA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072E6708-92EB-4FAE-AE47-9674A05A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98" y="3150084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7AC21A-E056-4C83-A413-3E5EF6572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35" y="2186781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B44CCC-97A2-4D48-B973-F26EBDA88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24" y="4052664"/>
            <a:ext cx="23050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FF7EE3-32D6-4759-B51F-D8CBD074A3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48" y="4540456"/>
            <a:ext cx="313848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31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-0.39857 0.2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41445 -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65195 -0.107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4" y="-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6F812C-8CFE-4AAD-AF62-B70BA4D7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4CB5AD-580B-49CF-809F-B579DD875896}"/>
              </a:ext>
            </a:extLst>
          </p:cNvPr>
          <p:cNvSpPr txBox="1"/>
          <p:nvPr/>
        </p:nvSpPr>
        <p:spPr>
          <a:xfrm>
            <a:off x="1303867" y="1655002"/>
            <a:ext cx="8788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59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FFB7A5-0990-40DA-82C5-F6BA1D12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904480-E9DC-4E3D-B9C9-624F377324C4}"/>
              </a:ext>
            </a:extLst>
          </p:cNvPr>
          <p:cNvSpPr txBox="1"/>
          <p:nvPr/>
        </p:nvSpPr>
        <p:spPr>
          <a:xfrm>
            <a:off x="1651000" y="1930400"/>
            <a:ext cx="8890000" cy="830997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14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67A68A-001F-4ED9-BF2F-30CB65142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19DE57-6578-42B9-B274-E4D550EE8EA6}"/>
              </a:ext>
            </a:extLst>
          </p:cNvPr>
          <p:cNvSpPr txBox="1"/>
          <p:nvPr/>
        </p:nvSpPr>
        <p:spPr>
          <a:xfrm>
            <a:off x="1892852" y="729522"/>
            <a:ext cx="80065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- YÊU CẦU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 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một số đặc điểm chính của con mèo.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con mèo được nuôi trong gia đình.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kỹ năng phát âm cho trẻ.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Gọi được từ :Con mèo, đầu mèo, thân mèo, đuôi mèo.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khả nắng quan sát, chú ý ghi nhớ.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rabicPeriod" startAt="3"/>
            </a:pPr>
            <a:r>
              <a: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Yêu quý con mèo.</a:t>
            </a: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44E58D-302D-44F5-88CC-9669664F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3C89B9-3454-4210-A540-9D1BF3E1F4BF}"/>
              </a:ext>
            </a:extLst>
          </p:cNvPr>
          <p:cNvSpPr txBox="1"/>
          <p:nvPr/>
        </p:nvSpPr>
        <p:spPr>
          <a:xfrm>
            <a:off x="1921565" y="186218"/>
            <a:ext cx="7964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3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600" dirty="0">
              <a:highlight>
                <a:srgbClr val="C0C0C0"/>
              </a:highligh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highlight>
                  <a:srgbClr val="C0C0C0"/>
                </a:highlight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600" dirty="0">
              <a:highlight>
                <a:srgbClr val="C0C0C0"/>
              </a:highligh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94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71D564-F78F-428A-94E6-1BC0EB3C8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94472E-A2CA-4475-A593-DA41275E16A6}"/>
              </a:ext>
            </a:extLst>
          </p:cNvPr>
          <p:cNvSpPr txBox="1"/>
          <p:nvPr/>
        </p:nvSpPr>
        <p:spPr>
          <a:xfrm>
            <a:off x="2385391" y="1616765"/>
            <a:ext cx="763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9076629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B41E2C-0A37-40D2-9216-6AE574AD8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4E0229-F2D6-4521-ABA2-A44CB2ED8FA9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FAE04C-20CC-468E-84A2-C9CF998E2D0D}"/>
              </a:ext>
            </a:extLst>
          </p:cNvPr>
          <p:cNvSpPr txBox="1"/>
          <p:nvPr/>
        </p:nvSpPr>
        <p:spPr>
          <a:xfrm>
            <a:off x="3335867" y="3139926"/>
            <a:ext cx="6739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0ABDF9-F5E8-4A11-978C-448D500D74C7}"/>
              </a:ext>
            </a:extLst>
          </p:cNvPr>
          <p:cNvSpPr txBox="1"/>
          <p:nvPr/>
        </p:nvSpPr>
        <p:spPr>
          <a:xfrm>
            <a:off x="2408215" y="211656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</p:spTree>
    <p:extLst>
      <p:ext uri="{BB962C8B-B14F-4D97-AF65-F5344CB8AC3E}">
        <p14:creationId xmlns:p14="http://schemas.microsoft.com/office/powerpoint/2010/main" val="581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C1F74E-D101-42D6-8490-C51A80EE2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91E1E4C4-8CC6-4C40-88BD-437AE72062FB}"/>
              </a:ext>
            </a:extLst>
          </p:cNvPr>
          <p:cNvSpPr/>
          <p:nvPr/>
        </p:nvSpPr>
        <p:spPr>
          <a:xfrm>
            <a:off x="8030817" y="291548"/>
            <a:ext cx="2862470" cy="1934817"/>
          </a:xfrm>
          <a:prstGeom prst="cloudCallout">
            <a:avLst>
              <a:gd name="adj1" fmla="val -62037"/>
              <a:gd name="adj2" fmla="val 55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571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50FB43-7CA6-4C73-8FF3-A41DD6E4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A7C2BFDC-4C2D-4112-A19A-9D9EDE270A1A}"/>
              </a:ext>
            </a:extLst>
          </p:cNvPr>
          <p:cNvSpPr/>
          <p:nvPr/>
        </p:nvSpPr>
        <p:spPr>
          <a:xfrm>
            <a:off x="695739" y="251791"/>
            <a:ext cx="2491409" cy="1842052"/>
          </a:xfrm>
          <a:prstGeom prst="cloudCallout">
            <a:avLst>
              <a:gd name="adj1" fmla="val 50444"/>
              <a:gd name="adj2" fmla="val 596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B3CA14-5427-45DE-B7D5-090B858E3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675F62FC-1281-4621-B625-2FC65ECFDF80}"/>
              </a:ext>
            </a:extLst>
          </p:cNvPr>
          <p:cNvSpPr/>
          <p:nvPr/>
        </p:nvSpPr>
        <p:spPr>
          <a:xfrm>
            <a:off x="7977808" y="92765"/>
            <a:ext cx="2504661" cy="1736035"/>
          </a:xfrm>
          <a:prstGeom prst="cloudCallout">
            <a:avLst>
              <a:gd name="adj1" fmla="val -56283"/>
              <a:gd name="adj2" fmla="val 678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8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71A06E5-3C3E-45A1-962F-5BDCC2C67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4AB6CA15-282A-482E-8D55-A496CDA6A1C6}"/>
              </a:ext>
            </a:extLst>
          </p:cNvPr>
          <p:cNvSpPr/>
          <p:nvPr/>
        </p:nvSpPr>
        <p:spPr>
          <a:xfrm>
            <a:off x="6930887" y="742123"/>
            <a:ext cx="1616765" cy="993913"/>
          </a:xfrm>
          <a:prstGeom prst="wedgeEllipseCallout">
            <a:avLst>
              <a:gd name="adj1" fmla="val -88866"/>
              <a:gd name="adj2" fmla="val 851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3570DB5B-73DF-49AF-809D-A48323BA4368}"/>
              </a:ext>
            </a:extLst>
          </p:cNvPr>
          <p:cNvSpPr/>
          <p:nvPr/>
        </p:nvSpPr>
        <p:spPr>
          <a:xfrm>
            <a:off x="9276521" y="2305879"/>
            <a:ext cx="1616765" cy="980661"/>
          </a:xfrm>
          <a:prstGeom prst="wedgeEllipseCallout">
            <a:avLst>
              <a:gd name="adj1" fmla="val -79030"/>
              <a:gd name="adj2" fmla="val 922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5B232AAE-9C0F-44C2-9EAB-BA73F514B263}"/>
              </a:ext>
            </a:extLst>
          </p:cNvPr>
          <p:cNvSpPr/>
          <p:nvPr/>
        </p:nvSpPr>
        <p:spPr>
          <a:xfrm>
            <a:off x="238539" y="4591878"/>
            <a:ext cx="1616766" cy="947530"/>
          </a:xfrm>
          <a:prstGeom prst="wedgeEllipseCallout">
            <a:avLst>
              <a:gd name="adj1" fmla="val 86222"/>
              <a:gd name="adj2" fmla="val 373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9A926CC2-5151-47C6-A178-251E17C62AC0}"/>
              </a:ext>
            </a:extLst>
          </p:cNvPr>
          <p:cNvSpPr/>
          <p:nvPr/>
        </p:nvSpPr>
        <p:spPr>
          <a:xfrm>
            <a:off x="238539" y="424070"/>
            <a:ext cx="1484243" cy="947530"/>
          </a:xfrm>
          <a:prstGeom prst="wedgeEllipseCallout">
            <a:avLst>
              <a:gd name="adj1" fmla="val 62500"/>
              <a:gd name="adj2" fmla="val 4602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253</Words>
  <Application>Microsoft Office PowerPoint</Application>
  <PresentationFormat>Custom</PresentationFormat>
  <Paragraphs>40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Windows User</cp:lastModifiedBy>
  <cp:revision>10</cp:revision>
  <dcterms:created xsi:type="dcterms:W3CDTF">2021-10-19T15:04:55Z</dcterms:created>
  <dcterms:modified xsi:type="dcterms:W3CDTF">2022-12-28T05:41:13Z</dcterms:modified>
</cp:coreProperties>
</file>