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3" r:id="rId3"/>
    <p:sldId id="307" r:id="rId4"/>
    <p:sldId id="309" r:id="rId5"/>
    <p:sldId id="293" r:id="rId6"/>
    <p:sldId id="262" r:id="rId7"/>
    <p:sldId id="296" r:id="rId8"/>
    <p:sldId id="297" r:id="rId9"/>
    <p:sldId id="294" r:id="rId10"/>
    <p:sldId id="277" r:id="rId11"/>
    <p:sldId id="265" r:id="rId12"/>
    <p:sldId id="279" r:id="rId13"/>
    <p:sldId id="269" r:id="rId14"/>
    <p:sldId id="273" r:id="rId15"/>
    <p:sldId id="295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9D209-95EA-F2FB-A8F5-D47BCFD2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1CE6-1DE7-4AC4-BF17-9D83CBD7ECB0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FF65F-6633-4E2B-544E-EBA6C4AA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95C0-E14B-1459-37DB-E50242E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40CF-ACD1-42BD-91BA-684CAE0F8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CFE0A-7F81-FEF5-6F52-0E6A7B58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BD82-2762-4613-A4FE-B68A08466369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5CA94-C8C2-832C-DF1D-DDCAAF7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D817-F422-A43B-FC17-4CA9962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DA37-3675-4685-97F8-A8167DA5B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3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5FA5-CAF8-340A-D331-FBD21386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D1DE-FEAD-493C-B29F-4969AB3F30EE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55B5-B788-8C89-3215-9C3CC8A1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C9A2-7980-E00E-B062-14DF8580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FF84-82F8-4979-8EA0-957B5265D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0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98674-1308-0DA1-8F89-32F9B5B47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BF609-7DBD-2EAE-B443-4AB870717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40079-320C-B7D1-4DA8-3A51B81A2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C272-50B9-473B-B3BB-E37A02E8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73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4FF727-89C2-B80E-D2E1-5A98EE5A7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1B64BE-70D2-35E6-7D82-1FD39255B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1C969F-B5C0-6B44-834F-BE147ED75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C721-A1B4-49A9-B3BD-AF6C6AF1C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6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DA4C1-CF08-B048-36AE-DB116A32B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8F9EF8-9649-7417-C7B9-3CB1EC9DB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48467E-470B-24E3-2096-E2F78096A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4CDD-5E5C-4480-8874-CAFD5446F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59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41625-8AB6-7392-A8B0-09762F4E3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EB612-9A92-14B8-F4BB-599A16378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882E1-D0F1-4F9B-2B2F-1CBE2509E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F017-4DF7-496A-8419-8E6601C5F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64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AC8757-652C-0D85-E829-99ACE643A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600704-5528-9A7A-2B7C-C5649F5E1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768D3A-0B05-7F82-C879-0DFA60776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6AB9-E69F-450E-8C01-DA5726ED6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13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E4809A-75A6-072B-EF95-D8E6E5339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5D4DA1-83F8-D034-8C79-09D8CD1DA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994729-F1D9-9BAF-5C67-69DA1CF82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33B1-70FE-43C9-9EE1-185F41923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EEC9E4-C689-1798-D90D-5F57E0E09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A80B5-BACF-DE36-B080-A7C304E3F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648D04-9C46-3C19-1054-83C3D053B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020E-A9F7-4C29-9A73-FF2005A25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9C443-8A9C-5A8D-B18F-BA4198E85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553E6-9BBD-226C-A087-42380F206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2CB0B-EC51-6CA7-16F8-CD6FA354D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1EB2-E985-4720-A5DF-96DBCB58E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54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0259-F7F2-DD87-5C80-6CFAC7EF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520B-C8B7-4F79-A176-F6627A593194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7053-6E7E-FF9A-C35D-90E8B224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000E-A5E2-EE78-2437-58DE30C3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ECB4-0E40-4008-86B3-495AC75CA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6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076A3-A463-B0A6-A126-AC39D011F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BFE57-FFF4-8E32-1691-DB41C1DD9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CFA2E-12D8-1BAD-A2D7-39A3AC951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36DB-F8C5-47BF-AFAB-B69155E3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3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2AB5C-F2B0-3E3B-BF98-8BB0EA720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5E3316-79FE-D67F-D5BB-C4F45645E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7921DE-9F24-8384-788D-58AAA84DC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A047-AC3E-44DC-83C5-2E68482DF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7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25CC3-7581-5FB7-DA46-B1E592EC8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75907-FE44-BEB4-3A41-E617DC469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1163C2-360D-CE13-163E-1CD55987E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065E-6971-4B79-9003-69864109F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0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E6F6F-90F0-B764-DE91-6F019D55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51A1-26B4-48DD-AAB3-473030D3507C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5E6C-9E3F-70F5-A7E5-D2516BA0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A326-A14A-5A90-4419-C5A44B6D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195B-7192-42BE-B2F1-072697A68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0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2AA7B1-8C92-3A94-ACFD-6E7C6AAE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F057-D0CE-472A-8F32-B37F40945806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3C9232-38E2-5243-CBE8-936ED2C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2C2710-CF06-E0C4-1B44-FC4CE5C0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78C2-8FE3-4FAC-B4A8-6ED7DCD5E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D9D4-730F-3F15-C18A-F32DE838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AD12-1179-4023-9930-F46AA034C55E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286F2B-D90A-7838-EB6C-0E6901C6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C588A1-4FAE-8857-B2DA-B74E91C8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2DCA-9B68-4DFE-A7AA-022E4A975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084F25-ED9A-C753-A840-BDE5ECB6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A65D-2B9B-4D44-9628-63FDDF1A845D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87AF29-900C-C415-5B9D-C5032CAD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13B24E-8E4D-0AF1-3F4B-B19905EF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328C-69C9-43B4-891A-99E5A77F5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014309-3DA4-A6AC-ED3D-F22A6151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EC5E-2B97-407A-98AF-BFA794A87988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437D8F-63FE-E9B9-A5D8-3DD62447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6A680E-40AF-6E9E-0641-1CA8C76F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C0A4-A7E6-4BFA-9D5E-F00E908FC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1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484A92-DBB2-AFDB-BC95-6DD8D2BE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4931-6202-4D2B-BE69-DE630BC1A2C9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682B22-ACB6-325C-C6BD-07675FD1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B74A27-A0EE-CA45-07E7-7B7A44E3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7C6E-FD81-4266-BFC8-D8A45FE24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2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56E5BB-7333-2812-039C-491640A0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E1EB-3CB1-4439-9A6F-B419CA0068FA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8610EB-FDFD-0FF5-0A6C-563C9B06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5B3D56-C91A-E996-4ACE-984B0757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6C7C-EB2B-4692-A268-793313100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AF6"/>
            </a:gs>
            <a:gs pos="74001">
              <a:srgbClr val="FBD0AC"/>
            </a:gs>
            <a:gs pos="83000">
              <a:srgbClr val="FBD0AC"/>
            </a:gs>
            <a:gs pos="100000">
              <a:srgbClr val="FDDF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34AEFCB-79CF-CE47-3754-D2B3D59394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754692A-9235-9443-D671-F963498BA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58CE-CA38-9216-653E-E550A881D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D135D-566C-47C3-ACDA-20A7C9BA86B0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C662B-601A-1AA7-0E6F-980E86B3B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1ADE8-81D9-EB4F-1996-B7E0B784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C8EA7E-585F-4A86-94DE-9DD220772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3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9D968B-6C30-AD19-D6DB-C219F5FC0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96A9DE-DD15-862D-C95D-99CA04B73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67128A-CE93-DA0C-521C-7ED4F49BC8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D8EF24-8407-1D10-9429-B06A1C2409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26661B-3721-1453-A5CB-2D66E8A9AE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B87B5B5-7F85-491D-A53C-7A77D8066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audio" Target="../media/audio5.wav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59B213CB-6868-8CA9-00BF-50E31320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B526557B-AD3B-A92A-517C-D1A5B516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7314"/>
            <a:ext cx="365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pic>
        <p:nvPicPr>
          <p:cNvPr id="3076" name="Hình ảnh 1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F054670-C589-F4F4-D9AD-F8DF06BC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738189"/>
            <a:ext cx="9572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id="{B42A3C6B-4D51-5BBD-C74E-E1358EBA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1" y="6159500"/>
            <a:ext cx="461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i="1">
                <a:solidFill>
                  <a:srgbClr val="10253F"/>
                </a:solidFill>
                <a:latin typeface=".VnArial"/>
                <a:cs typeface="Arial" panose="020B0604020202020204" pitchFamily="34" charset="0"/>
              </a:rPr>
              <a:t> </a:t>
            </a:r>
            <a:r>
              <a:rPr lang="en-US" altLang="en-US" b="1" i="1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</p:txBody>
      </p:sp>
      <p:pic>
        <p:nvPicPr>
          <p:cNvPr id="3078" name="Picture 2" descr="E:\ANH\DIA 2\hinh dong\761208civf7vumcn.gif">
            <a:extLst>
              <a:ext uri="{FF2B5EF4-FFF2-40B4-BE49-F238E27FC236}">
                <a16:creationId xmlns:a16="http://schemas.microsoft.com/office/drawing/2014/main" id="{3A896172-C4E0-ADAD-51F3-AEC400490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79638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E:\ANH\DIA 2\hinh dong\761208civf7vumcn.gif">
            <a:extLst>
              <a:ext uri="{FF2B5EF4-FFF2-40B4-BE49-F238E27FC236}">
                <a16:creationId xmlns:a16="http://schemas.microsoft.com/office/drawing/2014/main" id="{49858FA0-4149-46E0-2694-AD6ABD2BA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8572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E:\ANH\DIA 2\hinh dong\761208civf7vumcn.gif">
            <a:extLst>
              <a:ext uri="{FF2B5EF4-FFF2-40B4-BE49-F238E27FC236}">
                <a16:creationId xmlns:a16="http://schemas.microsoft.com/office/drawing/2014/main" id="{FFCE7F3F-0537-D85E-9322-AD6B81EA50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99536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E:\ANH\DIA 2\hinh dong\761208civf7vumcn.gif">
            <a:extLst>
              <a:ext uri="{FF2B5EF4-FFF2-40B4-BE49-F238E27FC236}">
                <a16:creationId xmlns:a16="http://schemas.microsoft.com/office/drawing/2014/main" id="{FF17DC96-A84F-07D1-DF33-FDBBC0AC5C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276475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E:\ANH\DIA 2\hinh dong\761208civf7vumcn.gif">
            <a:extLst>
              <a:ext uri="{FF2B5EF4-FFF2-40B4-BE49-F238E27FC236}">
                <a16:creationId xmlns:a16="http://schemas.microsoft.com/office/drawing/2014/main" id="{09571693-475F-7C06-1B52-E7A1D42E58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03860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E:\ANH\DIA 2\hinh dong\761208civf7vumcn.gif">
            <a:extLst>
              <a:ext uri="{FF2B5EF4-FFF2-40B4-BE49-F238E27FC236}">
                <a16:creationId xmlns:a16="http://schemas.microsoft.com/office/drawing/2014/main" id="{7DACEDD6-BC74-1FAF-3A73-450382D6B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2481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E:\ANH\DIA 2\hinh dong\761208civf7vumcn.gif">
            <a:extLst>
              <a:ext uri="{FF2B5EF4-FFF2-40B4-BE49-F238E27FC236}">
                <a16:creationId xmlns:a16="http://schemas.microsoft.com/office/drawing/2014/main" id="{7F2A0C85-0DC4-C062-A434-AC161BD94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18941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Box 1">
            <a:extLst>
              <a:ext uri="{FF2B5EF4-FFF2-40B4-BE49-F238E27FC236}">
                <a16:creationId xmlns:a16="http://schemas.microsoft.com/office/drawing/2014/main" id="{9EAB7396-1970-83DB-92ED-158A1098D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76476"/>
            <a:ext cx="621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86" name="TextBox 2">
            <a:extLst>
              <a:ext uri="{FF2B5EF4-FFF2-40B4-BE49-F238E27FC236}">
                <a16:creationId xmlns:a16="http://schemas.microsoft.com/office/drawing/2014/main" id="{90644A96-BC69-4EF7-864E-AB53E5638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3046413"/>
            <a:ext cx="8358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8">
            <a:extLst>
              <a:ext uri="{FF2B5EF4-FFF2-40B4-BE49-F238E27FC236}">
                <a16:creationId xmlns:a16="http://schemas.microsoft.com/office/drawing/2014/main" id="{1B9BEF60-34BA-A473-02E7-B584BF331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IMG_07102012_0013">
            <a:extLst>
              <a:ext uri="{FF2B5EF4-FFF2-40B4-BE49-F238E27FC236}">
                <a16:creationId xmlns:a16="http://schemas.microsoft.com/office/drawing/2014/main" id="{07FBD7C5-1965-1540-E307-BC7464113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864B44-C828-C511-D78F-53BC4244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808" y="5385320"/>
            <a:ext cx="464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i mieng.jpg">
            <a:extLst>
              <a:ext uri="{FF2B5EF4-FFF2-40B4-BE49-F238E27FC236}">
                <a16:creationId xmlns:a16="http://schemas.microsoft.com/office/drawing/2014/main" id="{B1A024FE-9968-8F8B-C99F-21F2D938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51">
            <a:off x="1850792" y="298842"/>
            <a:ext cx="8756738" cy="51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G_07102012_0016">
            <a:extLst>
              <a:ext uri="{FF2B5EF4-FFF2-40B4-BE49-F238E27FC236}">
                <a16:creationId xmlns:a16="http://schemas.microsoft.com/office/drawing/2014/main" id="{48430113-4429-F7A7-ECC9-6934D70B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A355C357-34BF-3A07-A6D3-DF71D31E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"/>
            <a:ext cx="6172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333399"/>
                </a:solidFill>
              </a:rPr>
              <a:t>SO SÁNH MẮT VÀ TAI</a:t>
            </a:r>
          </a:p>
        </p:txBody>
      </p:sp>
      <p:pic>
        <p:nvPicPr>
          <p:cNvPr id="9" name="Picture 5" descr="IMG_07102012_0012">
            <a:extLst>
              <a:ext uri="{FF2B5EF4-FFF2-40B4-BE49-F238E27FC236}">
                <a16:creationId xmlns:a16="http://schemas.microsoft.com/office/drawing/2014/main" id="{C97B61BA-7AC2-E57B-85DA-BA8605A0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8" y="4267200"/>
            <a:ext cx="514583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G_07102012_0013">
            <a:extLst>
              <a:ext uri="{FF2B5EF4-FFF2-40B4-BE49-F238E27FC236}">
                <a16:creationId xmlns:a16="http://schemas.microsoft.com/office/drawing/2014/main" id="{BB5331AB-2924-EB5B-4278-47A5FD9B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267200"/>
            <a:ext cx="491723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968741-3D53-CD47-6CA8-71C1E24A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539309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ii mat.jpg">
            <a:extLst>
              <a:ext uri="{FF2B5EF4-FFF2-40B4-BE49-F238E27FC236}">
                <a16:creationId xmlns:a16="http://schemas.microsoft.com/office/drawing/2014/main" id="{9F929B80-77FB-2C1C-648C-85F59D3E0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914400"/>
            <a:ext cx="521892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7A489-AC11-75EB-F848-500AB8101EE5}"/>
              </a:ext>
            </a:extLst>
          </p:cNvPr>
          <p:cNvSpPr/>
          <p:nvPr/>
        </p:nvSpPr>
        <p:spPr>
          <a:xfrm>
            <a:off x="3547995" y="0"/>
            <a:ext cx="50960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aii mat.jpg">
            <a:extLst>
              <a:ext uri="{FF2B5EF4-FFF2-40B4-BE49-F238E27FC236}">
                <a16:creationId xmlns:a16="http://schemas.microsoft.com/office/drawing/2014/main" id="{26AE7A90-1B6F-A81B-B4D0-6606CAF2D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7B2035D-418F-C3E3-6417-0DE7F831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i mieng.jpg">
            <a:extLst>
              <a:ext uri="{FF2B5EF4-FFF2-40B4-BE49-F238E27FC236}">
                <a16:creationId xmlns:a16="http://schemas.microsoft.com/office/drawing/2014/main" id="{8EC59278-716F-653D-6141-7977677BE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51">
            <a:off x="1557338" y="3348039"/>
            <a:ext cx="30210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ình1374.jpg">
            <a:extLst>
              <a:ext uri="{FF2B5EF4-FFF2-40B4-BE49-F238E27FC236}">
                <a16:creationId xmlns:a16="http://schemas.microsoft.com/office/drawing/2014/main" id="{9AD1A0A5-27FC-9493-2E88-ED51268F1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i tay.jpg">
            <a:extLst>
              <a:ext uri="{FF2B5EF4-FFF2-40B4-BE49-F238E27FC236}">
                <a16:creationId xmlns:a16="http://schemas.microsoft.com/office/drawing/2014/main" id="{C5777244-E9A5-7778-3304-204073DF7D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aii chan.jpg">
            <a:extLst>
              <a:ext uri="{FF2B5EF4-FFF2-40B4-BE49-F238E27FC236}">
                <a16:creationId xmlns:a16="http://schemas.microsoft.com/office/drawing/2014/main" id="{8EC5AA7F-1A0E-29EC-EF54-DA0727F1CC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21EE1EB6-41A2-18E5-1B89-0F53254D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E:\ANH\DIA 2\hinh dong\761208civf7vumcn.gif">
            <a:extLst>
              <a:ext uri="{FF2B5EF4-FFF2-40B4-BE49-F238E27FC236}">
                <a16:creationId xmlns:a16="http://schemas.microsoft.com/office/drawing/2014/main" id="{5CAEA6BF-5726-5F32-644D-E6C8362FA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79638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E:\ANH\DIA 2\hinh dong\761208civf7vumcn.gif">
            <a:extLst>
              <a:ext uri="{FF2B5EF4-FFF2-40B4-BE49-F238E27FC236}">
                <a16:creationId xmlns:a16="http://schemas.microsoft.com/office/drawing/2014/main" id="{361727B2-D885-6F84-A246-827252B3F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8572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E:\ANH\DIA 2\hinh dong\761208civf7vumcn.gif">
            <a:extLst>
              <a:ext uri="{FF2B5EF4-FFF2-40B4-BE49-F238E27FC236}">
                <a16:creationId xmlns:a16="http://schemas.microsoft.com/office/drawing/2014/main" id="{838A99FD-11F1-65D5-DCE5-209F2AB55D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99536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E:\ANH\DIA 2\hinh dong\761208civf7vumcn.gif">
            <a:extLst>
              <a:ext uri="{FF2B5EF4-FFF2-40B4-BE49-F238E27FC236}">
                <a16:creationId xmlns:a16="http://schemas.microsoft.com/office/drawing/2014/main" id="{3FFA1C18-F2E9-A023-675F-A2FD886FF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276475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E:\ANH\DIA 2\hinh dong\761208civf7vumcn.gif">
            <a:extLst>
              <a:ext uri="{FF2B5EF4-FFF2-40B4-BE49-F238E27FC236}">
                <a16:creationId xmlns:a16="http://schemas.microsoft.com/office/drawing/2014/main" id="{C8409466-0597-F3B3-13C1-69F0602ED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03860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E:\ANH\DIA 2\hinh dong\761208civf7vumcn.gif">
            <a:extLst>
              <a:ext uri="{FF2B5EF4-FFF2-40B4-BE49-F238E27FC236}">
                <a16:creationId xmlns:a16="http://schemas.microsoft.com/office/drawing/2014/main" id="{A185EB7F-0442-5EE5-69E8-42D77EAAB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24815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 descr="E:\ANH\DIA 2\hinh dong\761208civf7vumcn.gif">
            <a:extLst>
              <a:ext uri="{FF2B5EF4-FFF2-40B4-BE49-F238E27FC236}">
                <a16:creationId xmlns:a16="http://schemas.microsoft.com/office/drawing/2014/main" id="{AB129C8D-54EE-7970-3E34-5A3195FF81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18941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6B17ECF5-BA85-7BD8-E6C7-AE75A838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1917701"/>
            <a:ext cx="556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>
                <a:solidFill>
                  <a:srgbClr val="0000FF"/>
                </a:solidFill>
                <a:latin typeface="Tahoma" panose="020B0604030504040204" pitchFamily="34" charset="0"/>
              </a:rPr>
              <a:t>GIÁO DỤC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oa1a_500">
            <a:extLst>
              <a:ext uri="{FF2B5EF4-FFF2-40B4-BE49-F238E27FC236}">
                <a16:creationId xmlns:a16="http://schemas.microsoft.com/office/drawing/2014/main" id="{8540916E-D483-49E2-2F0C-6CE8BBB5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oa1a_500">
            <a:extLst>
              <a:ext uri="{FF2B5EF4-FFF2-40B4-BE49-F238E27FC236}">
                <a16:creationId xmlns:a16="http://schemas.microsoft.com/office/drawing/2014/main" id="{317BD875-A65F-9ADA-34BA-885973E9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545">
            <a:off x="8276426" y="1752601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>
            <a:extLst>
              <a:ext uri="{FF2B5EF4-FFF2-40B4-BE49-F238E27FC236}">
                <a16:creationId xmlns:a16="http://schemas.microsoft.com/office/drawing/2014/main" id="{49881B40-7310-E9D9-B865-1FC28836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19200"/>
            <a:ext cx="541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Ổn định tổ chức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hát cái mũi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hoa1a_500">
            <a:extLst>
              <a:ext uri="{FF2B5EF4-FFF2-40B4-BE49-F238E27FC236}">
                <a16:creationId xmlns:a16="http://schemas.microsoft.com/office/drawing/2014/main" id="{C4C0E9FA-E07A-02E5-4E7C-752702AF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363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oa1a_500">
            <a:extLst>
              <a:ext uri="{FF2B5EF4-FFF2-40B4-BE49-F238E27FC236}">
                <a16:creationId xmlns:a16="http://schemas.microsoft.com/office/drawing/2014/main" id="{7B5E0787-DBD7-0C74-405C-6841966C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545">
            <a:off x="8337517" y="1716444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>
            <a:extLst>
              <a:ext uri="{FF2B5EF4-FFF2-40B4-BE49-F238E27FC236}">
                <a16:creationId xmlns:a16="http://schemas.microsoft.com/office/drawing/2014/main" id="{D8BEBD36-9D24-5C27-5444-8F2B84C8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19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Phương Pháp, hình thức tổ chức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tìm hiểu về các bộ phận trên khuôn mặt bé</a:t>
            </a: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499D4C-D515-2215-2B8F-9F0955A6F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1"/>
            <a:ext cx="4343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</a:p>
        </p:txBody>
      </p:sp>
      <p:pic>
        <p:nvPicPr>
          <p:cNvPr id="6" name="Picture 5" descr="caii mat.jpg">
            <a:extLst>
              <a:ext uri="{FF2B5EF4-FFF2-40B4-BE49-F238E27FC236}">
                <a16:creationId xmlns:a16="http://schemas.microsoft.com/office/drawing/2014/main" id="{49613068-5BCC-C56A-6B19-DC68FA924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23" y="380999"/>
            <a:ext cx="8724123" cy="511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G_07102012_0012">
            <a:extLst>
              <a:ext uri="{FF2B5EF4-FFF2-40B4-BE49-F238E27FC236}">
                <a16:creationId xmlns:a16="http://schemas.microsoft.com/office/drawing/2014/main" id="{9FD422B5-AD2A-99D8-CD5A-15DFD0A6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BBAA1-9C68-2997-1B1C-4B56D4EB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57801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</a:p>
        </p:txBody>
      </p:sp>
      <p:pic>
        <p:nvPicPr>
          <p:cNvPr id="4" name="Picture 3" descr="Hình1374.jpg">
            <a:extLst>
              <a:ext uri="{FF2B5EF4-FFF2-40B4-BE49-F238E27FC236}">
                <a16:creationId xmlns:a16="http://schemas.microsoft.com/office/drawing/2014/main" id="{9AD5E166-BE00-E9AC-3795-BCE3B26B6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304800"/>
            <a:ext cx="1000241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̀nh1374.jpg">
            <a:extLst>
              <a:ext uri="{FF2B5EF4-FFF2-40B4-BE49-F238E27FC236}">
                <a16:creationId xmlns:a16="http://schemas.microsoft.com/office/drawing/2014/main" id="{34D796FA-2D72-C075-502D-6657D97F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8" y="206681"/>
            <a:ext cx="8528179" cy="55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3.gif">
            <a:extLst>
              <a:ext uri="{FF2B5EF4-FFF2-40B4-BE49-F238E27FC236}">
                <a16:creationId xmlns:a16="http://schemas.microsoft.com/office/drawing/2014/main" id="{2AC74797-5813-839B-19BA-D81D38E2E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89" y="373380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FBD46-54B6-A691-DD8F-F96E0095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tiếng kêu con vật</a:t>
            </a:r>
          </a:p>
        </p:txBody>
      </p:sp>
      <p:pic>
        <p:nvPicPr>
          <p:cNvPr id="4" name="con 1281.wav">
            <a:hlinkClick r:id="" action="ppaction://media"/>
            <a:extLst>
              <a:ext uri="{FF2B5EF4-FFF2-40B4-BE49-F238E27FC236}">
                <a16:creationId xmlns:a16="http://schemas.microsoft.com/office/drawing/2014/main" id="{B4630BAE-9F1B-D573-8FA0-C4081770C552}"/>
              </a:ext>
            </a:extLst>
          </p:cNvPr>
          <p:cNvPicPr>
            <a:picLocks noRot="1" noChangeAspect="1"/>
          </p:cNvPicPr>
          <p:nvPr>
            <a:wavAudioFile r:embed="rId1" name="con gà 0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 1282.wav">
            <a:hlinkClick r:id="" action="ppaction://media"/>
            <a:extLst>
              <a:ext uri="{FF2B5EF4-FFF2-40B4-BE49-F238E27FC236}">
                <a16:creationId xmlns:a16="http://schemas.microsoft.com/office/drawing/2014/main" id="{6D67BB39-1F19-4A1D-997A-C6AD7FC2C242}"/>
              </a:ext>
            </a:extLst>
          </p:cNvPr>
          <p:cNvPicPr>
            <a:picLocks noRot="1" noChangeAspect="1"/>
          </p:cNvPicPr>
          <p:nvPr>
            <a:wavAudioFile r:embed="rId2" name="con mèo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4210D6C-2F41-8833-7841-E955B572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9" y="272058"/>
            <a:ext cx="8406881" cy="56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1141E-FC75-1B93-A095-D4E493E2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592" y="5477867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</Words>
  <Application>Microsoft Office PowerPoint</Application>
  <PresentationFormat>Widescreen</PresentationFormat>
  <Paragraphs>19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.VnArial</vt:lpstr>
      <vt:lpstr>Arial</vt:lpstr>
      <vt:lpstr>Calibri</vt:lpstr>
      <vt:lpstr>Tahoma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NGAN 20190364</dc:creator>
  <cp:lastModifiedBy>NGUYEN THI KIM NGAN 20190364</cp:lastModifiedBy>
  <cp:revision>1</cp:revision>
  <dcterms:created xsi:type="dcterms:W3CDTF">2023-03-18T03:16:11Z</dcterms:created>
  <dcterms:modified xsi:type="dcterms:W3CDTF">2023-03-18T03:24:54Z</dcterms:modified>
</cp:coreProperties>
</file>