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A491-28B8-4E22-DC7F-A98F05D4D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B3B6C-B0BC-3FE2-96FC-CF9A6AB7B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A568-3DE0-6184-DE16-127592C5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30F62-AFBE-3CF6-4F1B-740EB224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A2FC9-FA46-BA7B-68CD-FBC14B3C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2F3B-60E8-6352-43C5-D79856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D31B6-4389-12E9-A3C8-963601BFA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CCBFB-50B9-5B35-5D0C-FE5E3332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03A9F-012C-6B49-2098-C8103162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27C77-2AA7-1DE5-34DB-2B45BABD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F84A9-8EBF-8D84-AF23-11F126034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D1D25-2B6B-38BC-44D7-2D821958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67850-A1A6-9AD5-92A8-E073A7C0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F5CBE-3829-9FF9-ADCD-0EFA99E0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CCE5D-D44F-666A-DB62-FC5F7D00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9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87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0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05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60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9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9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389A-2E3A-87E9-10CB-5CF1C492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3859F-ED07-B60A-6397-B6D1AAA9B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15875-2DC2-B37A-61F5-07AFF1DD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D6F49-CB68-4F20-ECF4-5C66EA8B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B6DA-AE3F-0C58-59DC-9DBF88CB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34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1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12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0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8C9D-D8C3-33D9-00BD-EDAE6ED8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0FC9E-655B-DA1E-C8CC-2619881E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61B3F-97A6-9C75-56CF-5E195F34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8D700-AE6B-47A8-43D9-025E18DA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541D7-92B3-639B-4099-38F9D80D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6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F636-1572-9D9F-0CB3-BD950E22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0A5E-DF34-6434-FBF2-9B8CD11DA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23FC8-9F26-A3F5-69EB-155A1691C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2C8D6-8FF6-2EA0-25A3-0A17F894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4BBD4-855E-F6AD-B1F8-72F8D04C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FDD2B-CC78-2D84-1614-FB5B403A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1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F3B7-53A1-D53B-C20E-D390ABD9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ABC01-76F1-2FB7-4EF0-03CF0BBB1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853A7-BB55-B5E9-69A0-41744E377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8CDEA-88C2-FF54-D80B-933137580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BEECB-964A-4052-8882-D66D83C52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51B65-1826-E937-F154-CEB2F90F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73D22-7C4A-95A1-1EB4-F8DBF1E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41D613-C515-578D-FC6E-AE3547D7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9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B19C-FC5D-F7CC-E4CC-303C7548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1A862-942B-93CE-4510-FF6B2B2C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A98F5-45EF-2B61-DC8C-5864D604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A5D4D-39C1-398E-29A3-02733BCB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06A49-3189-3DEC-774C-CBBB7C8D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99655-3151-29D8-1CEC-CF746D92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CE989-CDF2-5913-362D-1A6681F2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8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D55A-2C4F-0F05-5757-ECE2F930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A3194-CD60-FE7B-E5BB-1500D5734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B5E5D-D208-65A4-4A71-D8CA3C62F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EB3DB-D51E-4035-31F4-7AF4101A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A9D6A-6F54-5682-35CA-47A2051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A54FE-1CC1-CDAD-D6B0-30ADFC14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E902-76A8-A0E8-0ACB-FF2E8744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A51E2-A544-B74C-2916-77C770829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F71AE-0C25-CB0D-117F-C20A579CE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2DE85-DA4A-5B5E-60DF-FE523DE9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8277E-5887-6B3B-7119-78E97DAC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F510B-6E97-7BFB-839E-96D6DBD9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245BB-DBAC-5FDF-9097-DB8268036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7487B-B782-9725-D2B9-4EE1587EF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0E52-3436-414F-4E75-D82C359D0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93D21-B4F4-4911-B45F-EC049EB890DB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6BF34-00A6-84C6-B08B-F05EE153A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B7F56-C80C-F7C0-D446-976124E56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1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7911" y="2605975"/>
            <a:ext cx="8037734" cy="1891038"/>
            <a:chOff x="-625283" y="1210500"/>
            <a:chExt cx="11431443" cy="2689477"/>
          </a:xfrm>
        </p:grpSpPr>
        <p:sp>
          <p:nvSpPr>
            <p:cNvPr id="4" name="TextBox 4"/>
            <p:cNvSpPr txBox="1"/>
            <p:nvPr/>
          </p:nvSpPr>
          <p:spPr>
            <a:xfrm>
              <a:off x="-625283" y="1210500"/>
              <a:ext cx="11431443" cy="615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13" b="0" i="0" u="none" strike="noStrike" kern="1200" cap="none" spc="0" normalizeH="0" baseline="0" noProof="0" dirty="0">
                  <a:ln>
                    <a:noFill/>
                  </a:ln>
                  <a:solidFill>
                    <a:srgbClr val="FFD6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281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41755" y="3535205"/>
              <a:ext cx="9347935" cy="364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57"/>
                </a:lnSpc>
                <a:spcBef>
                  <a:spcPts val="14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9423" y="2930014"/>
            <a:ext cx="336977" cy="4444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59103" y="4473196"/>
            <a:ext cx="446194" cy="373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92847" y="5650740"/>
            <a:ext cx="475951" cy="5214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59104" y="873011"/>
            <a:ext cx="745143" cy="850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 l="2306" r="2306"/>
          <a:stretch>
            <a:fillRect/>
          </a:stretch>
        </p:blipFill>
        <p:spPr>
          <a:xfrm>
            <a:off x="5119207" y="943966"/>
            <a:ext cx="2103944" cy="540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6859" y="-2261075"/>
            <a:ext cx="5178882" cy="2918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32"/>
            <a:ext cx="12192000" cy="685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62082" y="216054"/>
            <a:ext cx="4267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2322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PHÒNG GD&amp;ĐT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22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MN ÁNH SAO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6356" y="2230422"/>
            <a:ext cx="82112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KỸ NĂNG XÃ HỘI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7794" y="3444848"/>
            <a:ext cx="4342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: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/>
              </a:rPr>
              <a:t>trường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: 24-36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tuổi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Hình ảnh 1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FB66DE5-EB66-5255-168F-8953F4F6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62" y="1041586"/>
            <a:ext cx="95726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EF65C5-0C45-0751-2F73-461B78C815AC}"/>
              </a:ext>
            </a:extLst>
          </p:cNvPr>
          <p:cNvSpPr txBox="1"/>
          <p:nvPr/>
        </p:nvSpPr>
        <p:spPr>
          <a:xfrm>
            <a:off x="4295775" y="6372225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2022- 2023</a:t>
            </a:r>
          </a:p>
        </p:txBody>
      </p:sp>
    </p:spTree>
    <p:extLst>
      <p:ext uri="{BB962C8B-B14F-4D97-AF65-F5344CB8AC3E}">
        <p14:creationId xmlns:p14="http://schemas.microsoft.com/office/powerpoint/2010/main" val="296636842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012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</a:rPr>
              <a:t>xanh</a:t>
            </a:r>
            <a:endParaRPr lang="en-US" sz="2800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  </a:t>
            </a:r>
            <a:r>
              <a:rPr lang="en-US" sz="7200" dirty="0" err="1">
                <a:solidFill>
                  <a:srgbClr val="7030A0"/>
                </a:solidFill>
              </a:rPr>
              <a:t>Cùng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>
                <a:solidFill>
                  <a:srgbClr val="7030A0"/>
                </a:solidFill>
              </a:rPr>
              <a:t>cho </a:t>
            </a:r>
            <a:r>
              <a:rPr lang="en-US" sz="7200" dirty="0" err="1">
                <a:solidFill>
                  <a:srgbClr val="7030A0"/>
                </a:solidFill>
              </a:rPr>
              <a:t>môi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87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98120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Bé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làm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gì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để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bảo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vệ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môi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2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63571" y="39819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cỏ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401" y="4962000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cửa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6901" y="409417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Phố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3037" y="5546775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Núi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sông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4419601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1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889879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r>
              <a:rPr lang="en-US" sz="7200" dirty="0" err="1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sao</a:t>
            </a:r>
            <a:br>
              <a:rPr lang="en-US" sz="7200" dirty="0">
                <a:solidFill>
                  <a:srgbClr val="FF0000"/>
                </a:solidFill>
                <a:latin typeface="+mn-lt"/>
              </a:rPr>
            </a:b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1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573168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thải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hoạt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444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443" y="4461948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187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120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KIM NGAN 20190364</dc:creator>
  <cp:lastModifiedBy>NGUYEN THI KIM NGAN 20190364</cp:lastModifiedBy>
  <cp:revision>1</cp:revision>
  <dcterms:created xsi:type="dcterms:W3CDTF">2023-03-18T03:27:27Z</dcterms:created>
  <dcterms:modified xsi:type="dcterms:W3CDTF">2023-03-18T03:39:22Z</dcterms:modified>
</cp:coreProperties>
</file>