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3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12" r:id="rId2"/>
    <p:sldId id="299" r:id="rId3"/>
    <p:sldId id="309" r:id="rId4"/>
    <p:sldId id="313" r:id="rId5"/>
    <p:sldId id="300" r:id="rId6"/>
    <p:sldId id="301" r:id="rId7"/>
    <p:sldId id="302" r:id="rId8"/>
    <p:sldId id="310" r:id="rId9"/>
    <p:sldId id="259" r:id="rId10"/>
    <p:sldId id="261" r:id="rId11"/>
    <p:sldId id="303" r:id="rId12"/>
    <p:sldId id="265" r:id="rId13"/>
    <p:sldId id="284" r:id="rId14"/>
    <p:sldId id="285" r:id="rId15"/>
    <p:sldId id="311" r:id="rId16"/>
    <p:sldId id="287" r:id="rId17"/>
    <p:sldId id="289" r:id="rId18"/>
    <p:sldId id="267" r:id="rId19"/>
    <p:sldId id="290" r:id="rId20"/>
    <p:sldId id="304" r:id="rId21"/>
    <p:sldId id="291" r:id="rId22"/>
    <p:sldId id="305" r:id="rId23"/>
    <p:sldId id="292" r:id="rId24"/>
    <p:sldId id="306" r:id="rId25"/>
    <p:sldId id="307" r:id="rId26"/>
    <p:sldId id="295" r:id="rId27"/>
    <p:sldId id="308" r:id="rId28"/>
    <p:sldId id="29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78" d="100"/>
          <a:sy n="78" d="100"/>
        </p:scale>
        <p:origin x="1531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49D9E-48A4-4781-B378-DABF6EC6D3F4}" type="datetimeFigureOut">
              <a:rPr lang="en-GB" smtClean="0"/>
              <a:pPr/>
              <a:t>20/01/2023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4EEB3-260D-43E4-877A-582E8BA388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559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FDF4F-9C10-4A2E-9E42-7C16381AC07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98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FDF4F-9C10-4A2E-9E42-7C16381AC07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98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FDF4F-9C10-4A2E-9E42-7C16381AC07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98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FDF4F-9C10-4A2E-9E42-7C16381AC07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98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pPr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60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pPr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130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pPr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433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pPr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454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pPr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991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pPr/>
              <a:t>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128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pPr/>
              <a:t>1/20/2023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64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pPr/>
              <a:t>1/20/2023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0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pPr/>
              <a:t>1/20/2023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9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pPr/>
              <a:t>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29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pPr/>
              <a:t>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06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2637F-6D33-4F8B-B5D2-A85295801B7C}" type="datetimeFigureOut">
              <a:rPr lang="en-US" smtClean="0"/>
              <a:pPr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FB226-3D60-4303-B0BB-1907F9499C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247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3" Type="http://schemas.openxmlformats.org/officeDocument/2006/relationships/tags" Target="../tags/tag21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image" Target="../media/image6.png"/><Relationship Id="rId5" Type="http://schemas.openxmlformats.org/officeDocument/2006/relationships/tags" Target="../tags/tag23.xml"/><Relationship Id="rId10" Type="http://schemas.openxmlformats.org/officeDocument/2006/relationships/image" Target="../media/image5.png"/><Relationship Id="rId4" Type="http://schemas.openxmlformats.org/officeDocument/2006/relationships/tags" Target="../tags/tag22.xml"/><Relationship Id="rId9" Type="http://schemas.openxmlformats.org/officeDocument/2006/relationships/image" Target="../media/image4.gi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6.png"/><Relationship Id="rId5" Type="http://schemas.openxmlformats.org/officeDocument/2006/relationships/tags" Target="../tags/tag5.xml"/><Relationship Id="rId10" Type="http://schemas.openxmlformats.org/officeDocument/2006/relationships/image" Target="../media/image5.png"/><Relationship Id="rId4" Type="http://schemas.openxmlformats.org/officeDocument/2006/relationships/tags" Target="../tags/tag4.xml"/><Relationship Id="rId9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openxmlformats.org/officeDocument/2006/relationships/tags" Target="../tags/tag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image" Target="../media/image6.png"/><Relationship Id="rId5" Type="http://schemas.openxmlformats.org/officeDocument/2006/relationships/tags" Target="../tags/tag11.xml"/><Relationship Id="rId10" Type="http://schemas.openxmlformats.org/officeDocument/2006/relationships/image" Target="../media/image5.png"/><Relationship Id="rId4" Type="http://schemas.openxmlformats.org/officeDocument/2006/relationships/tags" Target="../tags/tag10.xml"/><Relationship Id="rId9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openxmlformats.org/officeDocument/2006/relationships/tags" Target="../tags/tag1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image" Target="../media/image6.png"/><Relationship Id="rId5" Type="http://schemas.openxmlformats.org/officeDocument/2006/relationships/tags" Target="../tags/tag17.xml"/><Relationship Id="rId10" Type="http://schemas.openxmlformats.org/officeDocument/2006/relationships/image" Target="../media/image5.png"/><Relationship Id="rId4" Type="http://schemas.openxmlformats.org/officeDocument/2006/relationships/tags" Target="../tags/tag16.xml"/><Relationship Id="rId9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1507" name="Picture 2" descr="C:\Users\Welcome\Desktop\hinh-nen-dien-thoai-hoa-cac-loai-hd-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E9FA6C84-5E5B-26B6-A9CE-A6F5460D98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0"/>
            <a:ext cx="3835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vi-V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pPr algn="ctr" eaLnBrk="1" hangingPunct="1"/>
            <a:r>
              <a:rPr lang="en-US" altLang="vi-V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ÁNH SAO</a:t>
            </a:r>
          </a:p>
        </p:txBody>
      </p:sp>
      <p:pic>
        <p:nvPicPr>
          <p:cNvPr id="3" name="Picture 14">
            <a:extLst>
              <a:ext uri="{FF2B5EF4-FFF2-40B4-BE49-F238E27FC236}">
                <a16:creationId xmlns:a16="http://schemas.microsoft.com/office/drawing/2014/main" id="{D5ACEB3E-CEDA-D78E-27FE-3C752A1EF4D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685800"/>
            <a:ext cx="1284288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681438F0-BD4A-6B87-B886-BD80CB1994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981200"/>
            <a:ext cx="6477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PHÁT TRIỂN NGÔN NGỮ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8951F8-CFBF-79B4-5F12-D269BEC3B50F}"/>
              </a:ext>
            </a:extLst>
          </p:cNvPr>
          <p:cNvSpPr txBox="1"/>
          <p:nvPr/>
        </p:nvSpPr>
        <p:spPr>
          <a:xfrm>
            <a:off x="1066800" y="2474205"/>
            <a:ext cx="640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vi-VN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vi-VN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vi-VN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/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24-36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endParaRPr lang="en-US" altLang="vi-VN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endParaRPr lang="en-US" altLang="vi-VN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VNI-Avo" pitchFamily="2" charset="0"/>
              </a:rPr>
              <a:t> 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CEF473E-94C9-4EC4-BACB-626C9EA0B4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6963" y="6380163"/>
            <a:ext cx="4410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vi-VN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 HỌC: 2022-2023</a:t>
            </a:r>
          </a:p>
        </p:txBody>
      </p:sp>
    </p:spTree>
    <p:extLst>
      <p:ext uri="{BB962C8B-B14F-4D97-AF65-F5344CB8AC3E}">
        <p14:creationId xmlns:p14="http://schemas.microsoft.com/office/powerpoint/2010/main" val="1858433049"/>
      </p:ext>
    </p:extLst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89"/>
            <a:ext cx="9144000" cy="68044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470263"/>
            <a:ext cx="480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chói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chang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Nhung\Documents\5e61f7c7cb82817fa6e01e9f_kỹ thuật trồng hoa huệ trắ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0500" y="-1333500"/>
            <a:ext cx="9525000" cy="9525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81000" y="1066800"/>
            <a:ext cx="32512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huệ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76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0600" y="304800"/>
            <a:ext cx="3246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vừng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nho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Nhung\Documents\tải xuống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04800" y="228600"/>
            <a:ext cx="3342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7083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457200"/>
            <a:ext cx="298190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122" name="Picture 2" descr="C:\Users\Nhung\Documents\tải xuống 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590800" y="304800"/>
            <a:ext cx="31951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40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404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92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200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0600" y="304800"/>
            <a:ext cx="3246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vừng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nho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Nhung\Documents\tải xuống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62000" y="152400"/>
            <a:ext cx="6248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Cao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Ngọc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7083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212"/>
            <a:ext cx="9144000" cy="680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319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69850"/>
            <a:ext cx="9144000" cy="625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963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292987"/>
      </p:ext>
    </p:extLst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290513"/>
            <a:ext cx="9150350" cy="708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1600200" y="1447800"/>
            <a:ext cx="5715000" cy="3581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rgbClr val="FF0000"/>
                </a:solidFill>
              </a:rPr>
              <a:t>Hoa</a:t>
            </a:r>
            <a:r>
              <a:rPr lang="en-GB" sz="3600" dirty="0">
                <a:solidFill>
                  <a:srgbClr val="FF0000"/>
                </a:solidFill>
              </a:rPr>
              <a:t> </a:t>
            </a:r>
            <a:r>
              <a:rPr lang="en-GB" sz="3600" dirty="0" err="1">
                <a:solidFill>
                  <a:srgbClr val="FF0000"/>
                </a:solidFill>
              </a:rPr>
              <a:t>huệ</a:t>
            </a:r>
            <a:r>
              <a:rPr lang="en-GB" sz="3600" dirty="0">
                <a:solidFill>
                  <a:srgbClr val="FF0000"/>
                </a:solidFill>
              </a:rPr>
              <a:t> </a:t>
            </a:r>
            <a:r>
              <a:rPr lang="en-GB" sz="3600" dirty="0" err="1">
                <a:solidFill>
                  <a:srgbClr val="FF0000"/>
                </a:solidFill>
              </a:rPr>
              <a:t>có</a:t>
            </a:r>
            <a:r>
              <a:rPr lang="en-GB" sz="3600" dirty="0">
                <a:solidFill>
                  <a:srgbClr val="FF0000"/>
                </a:solidFill>
              </a:rPr>
              <a:t> </a:t>
            </a:r>
            <a:r>
              <a:rPr lang="en-GB" sz="3600" dirty="0" err="1">
                <a:solidFill>
                  <a:srgbClr val="FF0000"/>
                </a:solidFill>
              </a:rPr>
              <a:t>màu</a:t>
            </a:r>
            <a:r>
              <a:rPr lang="en-GB" sz="3600" dirty="0">
                <a:solidFill>
                  <a:srgbClr val="FF0000"/>
                </a:solidFill>
              </a:rPr>
              <a:t> </a:t>
            </a:r>
            <a:r>
              <a:rPr lang="en-GB" sz="3600" dirty="0" err="1">
                <a:solidFill>
                  <a:srgbClr val="FF0000"/>
                </a:solidFill>
              </a:rPr>
              <a:t>gì</a:t>
            </a:r>
            <a:r>
              <a:rPr lang="en-GB" sz="36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5167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1507" name="Picture 2" descr="C:\Users\Welcome\Desktop\hinh-nen-dien-thoai-hoa-cac-loai-hd-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925" y="-25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2514600" y="0"/>
            <a:ext cx="2387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I.Mục Đích – Yêu Cầu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1143000" y="838200"/>
            <a:ext cx="67818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vi-VN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Hoa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21510" name="Rectangle 7"/>
          <p:cNvSpPr>
            <a:spLocks noChangeArrowheads="1"/>
          </p:cNvSpPr>
          <p:nvPr/>
        </p:nvSpPr>
        <p:spPr bwMode="auto">
          <a:xfrm>
            <a:off x="1143000" y="2362200"/>
            <a:ext cx="6096000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loài hoa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</p:txBody>
      </p:sp>
      <p:sp>
        <p:nvSpPr>
          <p:cNvPr id="21511" name="Rectangle 8"/>
          <p:cNvSpPr>
            <a:spLocks noChangeArrowheads="1"/>
          </p:cNvSpPr>
          <p:nvPr/>
        </p:nvSpPr>
        <p:spPr bwMode="auto">
          <a:xfrm>
            <a:off x="1219200" y="4191000"/>
            <a:ext cx="792480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b="1" dirty="0">
                <a:solidFill>
                  <a:srgbClr val="9400ED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</p:txBody>
      </p:sp>
    </p:spTree>
  </p:cSld>
  <p:clrMapOvr>
    <a:masterClrMapping/>
  </p:clrMapOvr>
  <p:transition advClick="0" advTm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89"/>
            <a:ext cx="9144000" cy="68044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470263"/>
            <a:ext cx="480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chói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chang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Nhung\Documents\5e61f7c7cb82817fa6e01e9f_kỹ thuật trồng hoa huệ trắ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0500" y="-1333500"/>
            <a:ext cx="9525000" cy="952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676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271463"/>
            <a:ext cx="9150350" cy="708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1676400" y="1371600"/>
            <a:ext cx="4724400" cy="3886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err="1">
                <a:solidFill>
                  <a:srgbClr val="FF0000"/>
                </a:solidFill>
              </a:rPr>
              <a:t>Hoa</a:t>
            </a:r>
            <a:r>
              <a:rPr lang="en-GB" sz="4800" dirty="0">
                <a:solidFill>
                  <a:srgbClr val="FF0000"/>
                </a:solidFill>
              </a:rPr>
              <a:t> </a:t>
            </a:r>
            <a:r>
              <a:rPr lang="en-GB" sz="4800" dirty="0" err="1">
                <a:solidFill>
                  <a:srgbClr val="FF0000"/>
                </a:solidFill>
              </a:rPr>
              <a:t>nhài</a:t>
            </a:r>
            <a:r>
              <a:rPr lang="en-GB" sz="4800" dirty="0">
                <a:solidFill>
                  <a:srgbClr val="FF0000"/>
                </a:solidFill>
              </a:rPr>
              <a:t> </a:t>
            </a:r>
            <a:r>
              <a:rPr lang="en-GB" sz="4800" dirty="0" err="1">
                <a:solidFill>
                  <a:srgbClr val="FF0000"/>
                </a:solidFill>
              </a:rPr>
              <a:t>có</a:t>
            </a:r>
            <a:r>
              <a:rPr lang="en-GB" sz="4800" dirty="0">
                <a:solidFill>
                  <a:srgbClr val="FF0000"/>
                </a:solidFill>
              </a:rPr>
              <a:t> </a:t>
            </a:r>
            <a:r>
              <a:rPr lang="en-GB" sz="4800" dirty="0" err="1">
                <a:solidFill>
                  <a:srgbClr val="FF0000"/>
                </a:solidFill>
              </a:rPr>
              <a:t>màu</a:t>
            </a:r>
            <a:r>
              <a:rPr lang="en-GB" sz="4800" dirty="0">
                <a:solidFill>
                  <a:srgbClr val="FF0000"/>
                </a:solidFill>
              </a:rPr>
              <a:t> </a:t>
            </a:r>
            <a:r>
              <a:rPr lang="en-GB" sz="4800" dirty="0" err="1">
                <a:solidFill>
                  <a:srgbClr val="FF0000"/>
                </a:solidFill>
              </a:rPr>
              <a:t>gì</a:t>
            </a:r>
            <a:r>
              <a:rPr lang="en-GB" sz="48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2854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0600" y="304800"/>
            <a:ext cx="3246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vừng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nho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Nhung\Documents\tải xuống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47083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328613"/>
            <a:ext cx="9150350" cy="708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2133600" y="2209800"/>
            <a:ext cx="4114800" cy="2667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rgbClr val="FF0000"/>
                </a:solidFill>
              </a:rPr>
              <a:t>Các</a:t>
            </a:r>
            <a:r>
              <a:rPr lang="en-GB" sz="3600" dirty="0">
                <a:solidFill>
                  <a:srgbClr val="FF0000"/>
                </a:solidFill>
              </a:rPr>
              <a:t> </a:t>
            </a:r>
            <a:r>
              <a:rPr lang="en-GB" sz="3600" dirty="0" err="1">
                <a:solidFill>
                  <a:srgbClr val="FF0000"/>
                </a:solidFill>
              </a:rPr>
              <a:t>bông</a:t>
            </a:r>
            <a:r>
              <a:rPr lang="en-GB" sz="3600" dirty="0">
                <a:solidFill>
                  <a:srgbClr val="FF0000"/>
                </a:solidFill>
              </a:rPr>
              <a:t> </a:t>
            </a:r>
            <a:r>
              <a:rPr lang="en-GB" sz="3600" dirty="0" err="1">
                <a:solidFill>
                  <a:srgbClr val="FF0000"/>
                </a:solidFill>
              </a:rPr>
              <a:t>hoa</a:t>
            </a:r>
            <a:r>
              <a:rPr lang="en-GB" sz="3600" dirty="0">
                <a:solidFill>
                  <a:srgbClr val="FF0000"/>
                </a:solidFill>
              </a:rPr>
              <a:t> </a:t>
            </a:r>
            <a:r>
              <a:rPr lang="en-GB" sz="3600" dirty="0" err="1">
                <a:solidFill>
                  <a:srgbClr val="FF0000"/>
                </a:solidFill>
              </a:rPr>
              <a:t>làm</a:t>
            </a:r>
            <a:r>
              <a:rPr lang="en-GB" sz="3600" dirty="0">
                <a:solidFill>
                  <a:srgbClr val="FF0000"/>
                </a:solidFill>
              </a:rPr>
              <a:t> </a:t>
            </a:r>
            <a:r>
              <a:rPr lang="en-GB" sz="3600" dirty="0" err="1">
                <a:solidFill>
                  <a:srgbClr val="FF0000"/>
                </a:solidFill>
              </a:rPr>
              <a:t>sao</a:t>
            </a:r>
            <a:r>
              <a:rPr lang="en-GB" sz="3600" dirty="0">
                <a:solidFill>
                  <a:srgbClr val="FF0000"/>
                </a:solidFill>
              </a:rPr>
              <a:t> </a:t>
            </a:r>
            <a:r>
              <a:rPr lang="en-GB" sz="3600" dirty="0" err="1">
                <a:solidFill>
                  <a:srgbClr val="FF0000"/>
                </a:solidFill>
              </a:rPr>
              <a:t>nhỉ</a:t>
            </a:r>
            <a:r>
              <a:rPr lang="en-GB" sz="36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633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457200"/>
            <a:ext cx="298190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122" name="Picture 2" descr="C:\Users\Nhung\Documents\tải xuống 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340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C47E6-B15E-4D7D-BCE1-7E7295138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C36CD-01F7-461D-9940-5CD607B4A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EB0300-453A-4167-823F-7085A89F7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961"/>
            <a:ext cx="9144000" cy="69843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C68D11-3536-456E-946A-A92E05B71EFE}"/>
              </a:ext>
            </a:extLst>
          </p:cNvPr>
          <p:cNvSpPr txBox="1"/>
          <p:nvPr/>
        </p:nvSpPr>
        <p:spPr>
          <a:xfrm>
            <a:off x="1711087" y="2929590"/>
            <a:ext cx="61909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81704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692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 rot="16200000">
            <a:off x="527820" y="-462780"/>
            <a:ext cx="3897358" cy="4953002"/>
            <a:chOff x="3936" y="-15"/>
            <a:chExt cx="1817" cy="1788"/>
          </a:xfrm>
        </p:grpSpPr>
        <p:pic>
          <p:nvPicPr>
            <p:cNvPr id="78853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4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5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2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 rot="5400000">
            <a:off x="4343401" y="2057400"/>
            <a:ext cx="4343398" cy="5257801"/>
            <a:chOff x="3936" y="-15"/>
            <a:chExt cx="1817" cy="1788"/>
          </a:xfrm>
        </p:grpSpPr>
        <p:pic>
          <p:nvPicPr>
            <p:cNvPr id="78857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8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9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2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3657598" y="-76199"/>
            <a:ext cx="5438872" cy="4038600"/>
            <a:chOff x="3936" y="-57"/>
            <a:chExt cx="1822" cy="1830"/>
          </a:xfrm>
        </p:grpSpPr>
        <p:pic>
          <p:nvPicPr>
            <p:cNvPr id="78861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2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57"/>
              <a:ext cx="221" cy="1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3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 rot="10800000">
            <a:off x="-1" y="2743199"/>
            <a:ext cx="5714999" cy="4125415"/>
            <a:chOff x="3936" y="-15"/>
            <a:chExt cx="1817" cy="1788"/>
          </a:xfrm>
        </p:grpSpPr>
        <p:pic>
          <p:nvPicPr>
            <p:cNvPr id="78865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6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7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Rectangle 18"/>
          <p:cNvSpPr/>
          <p:nvPr>
            <p:custDataLst>
              <p:tags r:id="rId6"/>
            </p:custDataLst>
          </p:nvPr>
        </p:nvSpPr>
        <p:spPr>
          <a:xfrm>
            <a:off x="2278803" y="2133600"/>
            <a:ext cx="4352474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3: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752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420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597C4-04AD-4633-AF25-6B4805619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C14B6-B129-492D-9DAF-0974B8BE7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3D9146-BA69-49B4-B832-B41FA2704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AC7AF7-4700-4722-9A5D-9311835D5F84}"/>
              </a:ext>
            </a:extLst>
          </p:cNvPr>
          <p:cNvSpPr txBox="1"/>
          <p:nvPr/>
        </p:nvSpPr>
        <p:spPr>
          <a:xfrm>
            <a:off x="2282588" y="928048"/>
            <a:ext cx="4350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CHUẨN BỊ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E3F0D5-BAA2-44DB-9654-759091A9D313}"/>
              </a:ext>
            </a:extLst>
          </p:cNvPr>
          <p:cNvSpPr txBox="1"/>
          <p:nvPr/>
        </p:nvSpPr>
        <p:spPr>
          <a:xfrm>
            <a:off x="2487304" y="2055813"/>
            <a:ext cx="49336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0" i="0" dirty="0">
                <a:solidFill>
                  <a:srgbClr val="3C3C3C"/>
                </a:solidFill>
                <a:effectLst/>
                <a:latin typeface="+mj-lt"/>
              </a:rPr>
              <a:t>- </a:t>
            </a:r>
            <a:r>
              <a:rPr lang="vi-VN" sz="2800" b="0" i="0" dirty="0" err="1">
                <a:solidFill>
                  <a:srgbClr val="3C3C3C"/>
                </a:solidFill>
                <a:effectLst/>
                <a:latin typeface="+mj-lt"/>
              </a:rPr>
              <a:t>Hình</a:t>
            </a:r>
            <a:r>
              <a:rPr lang="vi-VN" sz="28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C3C3C"/>
                </a:solidFill>
                <a:effectLst/>
                <a:latin typeface="+mj-lt"/>
              </a:rPr>
              <a:t>ảnh</a:t>
            </a:r>
            <a:r>
              <a:rPr lang="vi-VN" sz="28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C3C3C"/>
                </a:solidFill>
                <a:effectLst/>
                <a:latin typeface="+mj-lt"/>
              </a:rPr>
              <a:t>các</a:t>
            </a:r>
            <a:r>
              <a:rPr lang="vi-VN" sz="28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C3C3C"/>
                </a:solidFill>
                <a:effectLst/>
                <a:latin typeface="+mj-lt"/>
              </a:rPr>
              <a:t>loại</a:t>
            </a:r>
            <a:r>
              <a:rPr lang="vi-VN" sz="2800" b="0" i="0" dirty="0">
                <a:solidFill>
                  <a:srgbClr val="3C3C3C"/>
                </a:solidFill>
                <a:effectLst/>
                <a:latin typeface="+mj-lt"/>
              </a:rPr>
              <a:t> hoa, </a:t>
            </a:r>
            <a:r>
              <a:rPr lang="vi-VN" sz="2800" b="0" i="0" dirty="0" err="1">
                <a:solidFill>
                  <a:srgbClr val="3C3C3C"/>
                </a:solidFill>
                <a:effectLst/>
                <a:latin typeface="+mj-lt"/>
              </a:rPr>
              <a:t>máy</a:t>
            </a:r>
            <a:r>
              <a:rPr lang="vi-VN" sz="28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C3C3C"/>
                </a:solidFill>
                <a:effectLst/>
                <a:latin typeface="+mj-lt"/>
              </a:rPr>
              <a:t>tính</a:t>
            </a:r>
            <a:r>
              <a:rPr lang="vi-VN" sz="2800" b="0" i="0" dirty="0">
                <a:solidFill>
                  <a:srgbClr val="3C3C3C"/>
                </a:solidFill>
                <a:effectLst/>
                <a:latin typeface="+mj-lt"/>
              </a:rPr>
              <a:t>, loa, </a:t>
            </a:r>
            <a:r>
              <a:rPr lang="vi-VN" sz="2800" b="0" i="0" dirty="0" err="1">
                <a:solidFill>
                  <a:srgbClr val="3C3C3C"/>
                </a:solidFill>
                <a:effectLst/>
                <a:latin typeface="+mj-lt"/>
              </a:rPr>
              <a:t>máy</a:t>
            </a:r>
            <a:r>
              <a:rPr lang="vi-VN" sz="28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C3C3C"/>
                </a:solidFill>
                <a:effectLst/>
                <a:latin typeface="+mj-lt"/>
              </a:rPr>
              <a:t>chiếu</a:t>
            </a:r>
            <a:r>
              <a:rPr lang="vi-VN" sz="2800" b="0" i="0" dirty="0">
                <a:solidFill>
                  <a:srgbClr val="3C3C3C"/>
                </a:solidFill>
                <a:effectLst/>
                <a:latin typeface="+mj-lt"/>
              </a:rPr>
              <a:t>.</a:t>
            </a:r>
          </a:p>
          <a:p>
            <a:pPr algn="just"/>
            <a:r>
              <a:rPr lang="vi-VN" sz="2800" b="0" i="0" dirty="0">
                <a:solidFill>
                  <a:srgbClr val="3C3C3C"/>
                </a:solidFill>
                <a:effectLst/>
                <a:latin typeface="+mj-lt"/>
              </a:rPr>
              <a:t>- </a:t>
            </a:r>
            <a:r>
              <a:rPr lang="vi-VN" sz="2800" b="0" i="0" dirty="0" err="1">
                <a:solidFill>
                  <a:srgbClr val="3C3C3C"/>
                </a:solidFill>
                <a:effectLst/>
                <a:latin typeface="+mj-lt"/>
              </a:rPr>
              <a:t>Hình</a:t>
            </a:r>
            <a:r>
              <a:rPr lang="vi-VN" sz="28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C3C3C"/>
                </a:solidFill>
                <a:effectLst/>
                <a:latin typeface="+mj-lt"/>
              </a:rPr>
              <a:t>ảnh</a:t>
            </a:r>
            <a:r>
              <a:rPr lang="vi-VN" sz="2800" b="0" i="0" dirty="0">
                <a:solidFill>
                  <a:srgbClr val="3C3C3C"/>
                </a:solidFill>
                <a:effectLst/>
                <a:latin typeface="+mj-lt"/>
              </a:rPr>
              <a:t> minh </a:t>
            </a:r>
            <a:r>
              <a:rPr lang="vi-VN" sz="2800" b="0" i="0" dirty="0" err="1">
                <a:solidFill>
                  <a:srgbClr val="3C3C3C"/>
                </a:solidFill>
                <a:effectLst/>
                <a:latin typeface="+mj-lt"/>
              </a:rPr>
              <a:t>họa</a:t>
            </a:r>
            <a:r>
              <a:rPr lang="vi-VN" sz="28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C3C3C"/>
                </a:solidFill>
                <a:effectLst/>
                <a:latin typeface="+mj-lt"/>
              </a:rPr>
              <a:t>bài</a:t>
            </a:r>
            <a:r>
              <a:rPr lang="vi-VN" sz="2800" b="0" i="0" dirty="0">
                <a:solidFill>
                  <a:srgbClr val="3C3C3C"/>
                </a:solidFill>
                <a:effectLst/>
                <a:latin typeface="+mj-lt"/>
              </a:rPr>
              <a:t> thơ</a:t>
            </a:r>
            <a:r>
              <a:rPr lang="en-US" sz="2800" b="0" i="0" dirty="0">
                <a:solidFill>
                  <a:srgbClr val="3C3C3C"/>
                </a:solidFill>
                <a:effectLst/>
                <a:latin typeface="+mj-lt"/>
              </a:rPr>
              <a:t>.</a:t>
            </a:r>
            <a:endParaRPr lang="vi-VN" sz="2800" b="0" i="0" dirty="0">
              <a:solidFill>
                <a:srgbClr val="3C3C3C"/>
              </a:solidFill>
              <a:effectLst/>
              <a:latin typeface="+mj-lt"/>
            </a:endParaRPr>
          </a:p>
          <a:p>
            <a:pPr algn="just"/>
            <a:r>
              <a:rPr lang="vi-VN" sz="2800" b="0" i="0" dirty="0">
                <a:solidFill>
                  <a:srgbClr val="3C3C3C"/>
                </a:solidFill>
                <a:effectLst/>
                <a:latin typeface="+mj-lt"/>
              </a:rPr>
              <a:t>- </a:t>
            </a:r>
            <a:r>
              <a:rPr lang="en-US" sz="2800" b="0" i="0" dirty="0" err="1">
                <a:solidFill>
                  <a:srgbClr val="3C3C3C"/>
                </a:solidFill>
                <a:effectLst/>
                <a:latin typeface="+mj-lt"/>
              </a:rPr>
              <a:t>Lời</a:t>
            </a:r>
            <a:r>
              <a:rPr lang="en-US" sz="28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en-US" sz="2800" b="0" i="0" dirty="0" err="1">
                <a:solidFill>
                  <a:srgbClr val="3C3C3C"/>
                </a:solidFill>
                <a:effectLst/>
                <a:latin typeface="+mj-lt"/>
              </a:rPr>
              <a:t>bài</a:t>
            </a:r>
            <a:r>
              <a:rPr lang="en-US" sz="28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en-US" sz="2800" b="0" i="0" dirty="0" err="1">
                <a:solidFill>
                  <a:srgbClr val="3C3C3C"/>
                </a:solidFill>
                <a:effectLst/>
                <a:latin typeface="+mj-lt"/>
              </a:rPr>
              <a:t>hát</a:t>
            </a:r>
            <a:r>
              <a:rPr lang="en-US" sz="2800" b="0" i="0" dirty="0">
                <a:solidFill>
                  <a:srgbClr val="3C3C3C"/>
                </a:solidFill>
                <a:effectLst/>
                <a:latin typeface="+mj-lt"/>
              </a:rPr>
              <a:t> : “</a:t>
            </a:r>
            <a:r>
              <a:rPr lang="en-US" sz="2800" b="0" i="0" dirty="0" err="1">
                <a:solidFill>
                  <a:srgbClr val="3C3C3C"/>
                </a:solidFill>
                <a:effectLst/>
                <a:latin typeface="+mj-lt"/>
              </a:rPr>
              <a:t>Màu</a:t>
            </a:r>
            <a:r>
              <a:rPr lang="en-US" sz="28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en-US" sz="2800" b="0" i="0" dirty="0" err="1">
                <a:solidFill>
                  <a:srgbClr val="3C3C3C"/>
                </a:solidFill>
                <a:effectLst/>
                <a:latin typeface="+mj-lt"/>
              </a:rPr>
              <a:t>hoa</a:t>
            </a:r>
            <a:r>
              <a:rPr lang="en-US" sz="2800" b="0" i="0" dirty="0">
                <a:solidFill>
                  <a:srgbClr val="3C3C3C"/>
                </a:solidFill>
                <a:effectLst/>
                <a:latin typeface="+mj-lt"/>
              </a:rPr>
              <a:t>”, “Ra </a:t>
            </a:r>
            <a:r>
              <a:rPr lang="en-US" sz="2800" b="0" i="0" dirty="0" err="1">
                <a:solidFill>
                  <a:srgbClr val="3C3C3C"/>
                </a:solidFill>
                <a:effectLst/>
                <a:latin typeface="+mj-lt"/>
              </a:rPr>
              <a:t>vườn</a:t>
            </a:r>
            <a:r>
              <a:rPr lang="en-US" sz="28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en-US" sz="2800" b="0" i="0" dirty="0" err="1">
                <a:solidFill>
                  <a:srgbClr val="3C3C3C"/>
                </a:solidFill>
                <a:effectLst/>
                <a:latin typeface="+mj-lt"/>
              </a:rPr>
              <a:t>hoa</a:t>
            </a:r>
            <a:r>
              <a:rPr lang="en-US" sz="2800" b="0" i="0" dirty="0">
                <a:solidFill>
                  <a:srgbClr val="3C3C3C"/>
                </a:solidFill>
                <a:effectLst/>
                <a:latin typeface="+mj-lt"/>
              </a:rPr>
              <a:t>”</a:t>
            </a:r>
            <a:endParaRPr lang="vi-VN" sz="2800" b="0" i="0" dirty="0">
              <a:solidFill>
                <a:srgbClr val="3C3C3C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91846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597C4-04AD-4633-AF25-6B4805619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C14B6-B129-492D-9DAF-0974B8BE7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3D9146-BA69-49B4-B832-B41FA2704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EB083F-8911-F5FF-267B-46F79E67B82D}"/>
              </a:ext>
            </a:extLst>
          </p:cNvPr>
          <p:cNvSpPr txBox="1"/>
          <p:nvPr/>
        </p:nvSpPr>
        <p:spPr>
          <a:xfrm>
            <a:off x="1295400" y="8382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7D14FC-2323-CEB4-D33C-A1D45A815C88}"/>
              </a:ext>
            </a:extLst>
          </p:cNvPr>
          <p:cNvSpPr txBox="1"/>
          <p:nvPr/>
        </p:nvSpPr>
        <p:spPr>
          <a:xfrm>
            <a:off x="152400" y="22098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 rot="16200000">
            <a:off x="527820" y="-462780"/>
            <a:ext cx="3897358" cy="4953002"/>
            <a:chOff x="3936" y="-15"/>
            <a:chExt cx="1817" cy="1788"/>
          </a:xfrm>
        </p:grpSpPr>
        <p:pic>
          <p:nvPicPr>
            <p:cNvPr id="78853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4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5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2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 rot="5400000">
            <a:off x="4343401" y="2057400"/>
            <a:ext cx="4343398" cy="5257801"/>
            <a:chOff x="3936" y="-15"/>
            <a:chExt cx="1817" cy="1788"/>
          </a:xfrm>
        </p:grpSpPr>
        <p:pic>
          <p:nvPicPr>
            <p:cNvPr id="78857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8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9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12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3657598" y="-76199"/>
            <a:ext cx="5438872" cy="4038600"/>
            <a:chOff x="3936" y="-57"/>
            <a:chExt cx="1822" cy="1830"/>
          </a:xfrm>
        </p:grpSpPr>
        <p:pic>
          <p:nvPicPr>
            <p:cNvPr id="78861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2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57"/>
              <a:ext cx="221" cy="1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3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 rot="10800000">
            <a:off x="-1" y="2743199"/>
            <a:ext cx="5714999" cy="4125415"/>
            <a:chOff x="3936" y="-15"/>
            <a:chExt cx="1817" cy="1788"/>
          </a:xfrm>
        </p:grpSpPr>
        <p:pic>
          <p:nvPicPr>
            <p:cNvPr id="78865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6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7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Rectangle 18"/>
          <p:cNvSpPr/>
          <p:nvPr>
            <p:custDataLst>
              <p:tags r:id="rId6"/>
            </p:custDataLst>
          </p:nvPr>
        </p:nvSpPr>
        <p:spPr>
          <a:xfrm>
            <a:off x="1783476" y="2133600"/>
            <a:ext cx="5623655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2:</a:t>
            </a:r>
            <a:r>
              <a:rPr lang="vi-VN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Phương </a:t>
            </a:r>
            <a:r>
              <a:rPr lang="vi-VN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vi-VN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vi-VN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vi-VN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vi-VN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/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: Cao </a:t>
            </a:r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752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 rot="16200000">
            <a:off x="527820" y="-462780"/>
            <a:ext cx="3897358" cy="4953002"/>
            <a:chOff x="3936" y="-15"/>
            <a:chExt cx="1817" cy="1788"/>
          </a:xfrm>
        </p:grpSpPr>
        <p:pic>
          <p:nvPicPr>
            <p:cNvPr id="78853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4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5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2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 rot="5400000">
            <a:off x="4343401" y="2057400"/>
            <a:ext cx="4343398" cy="5257801"/>
            <a:chOff x="3936" y="-15"/>
            <a:chExt cx="1817" cy="1788"/>
          </a:xfrm>
        </p:grpSpPr>
        <p:pic>
          <p:nvPicPr>
            <p:cNvPr id="78857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8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9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2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3657598" y="-76199"/>
            <a:ext cx="5438872" cy="4038600"/>
            <a:chOff x="3936" y="-57"/>
            <a:chExt cx="1822" cy="1830"/>
          </a:xfrm>
        </p:grpSpPr>
        <p:pic>
          <p:nvPicPr>
            <p:cNvPr id="78861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2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57"/>
              <a:ext cx="221" cy="1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3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 rot="10800000">
            <a:off x="-1" y="2743199"/>
            <a:ext cx="5714999" cy="4125415"/>
            <a:chOff x="3936" y="-15"/>
            <a:chExt cx="1817" cy="1788"/>
          </a:xfrm>
        </p:grpSpPr>
        <p:pic>
          <p:nvPicPr>
            <p:cNvPr id="78865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6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7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Rectangle 18"/>
          <p:cNvSpPr/>
          <p:nvPr>
            <p:custDataLst>
              <p:tags r:id="rId6"/>
            </p:custDataLst>
          </p:nvPr>
        </p:nvSpPr>
        <p:spPr>
          <a:xfrm>
            <a:off x="2133600" y="2438400"/>
            <a:ext cx="6022803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752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 rot="16200000">
            <a:off x="527820" y="-462780"/>
            <a:ext cx="3897358" cy="4953002"/>
            <a:chOff x="3936" y="-15"/>
            <a:chExt cx="1817" cy="1788"/>
          </a:xfrm>
        </p:grpSpPr>
        <p:pic>
          <p:nvPicPr>
            <p:cNvPr id="78853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4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5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2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 rot="5400000">
            <a:off x="4343401" y="2057400"/>
            <a:ext cx="4343398" cy="5257801"/>
            <a:chOff x="3936" y="-15"/>
            <a:chExt cx="1817" cy="1788"/>
          </a:xfrm>
        </p:grpSpPr>
        <p:pic>
          <p:nvPicPr>
            <p:cNvPr id="78857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8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9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2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3657598" y="-76199"/>
            <a:ext cx="5438872" cy="4038600"/>
            <a:chOff x="3936" y="-57"/>
            <a:chExt cx="1822" cy="1830"/>
          </a:xfrm>
        </p:grpSpPr>
        <p:pic>
          <p:nvPicPr>
            <p:cNvPr id="78861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2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57"/>
              <a:ext cx="221" cy="1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3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 rot="10800000">
            <a:off x="-1" y="2743199"/>
            <a:ext cx="5714999" cy="4125415"/>
            <a:chOff x="3936" y="-15"/>
            <a:chExt cx="1817" cy="1788"/>
          </a:xfrm>
        </p:grpSpPr>
        <p:pic>
          <p:nvPicPr>
            <p:cNvPr id="78865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6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7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Rectangle 18"/>
          <p:cNvSpPr/>
          <p:nvPr>
            <p:custDataLst>
              <p:tags r:id="rId6"/>
            </p:custDataLst>
          </p:nvPr>
        </p:nvSpPr>
        <p:spPr>
          <a:xfrm>
            <a:off x="2133600" y="2438400"/>
            <a:ext cx="507863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</a:p>
          <a:p>
            <a:pPr algn="ctr"/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2D05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752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0600" y="304800"/>
            <a:ext cx="3246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vừng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nho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Nhung\Documents\tải xuống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62000" y="152400"/>
            <a:ext cx="2819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  NỞ</a:t>
            </a:r>
          </a:p>
        </p:txBody>
      </p:sp>
    </p:spTree>
    <p:extLst>
      <p:ext uri="{BB962C8B-B14F-4D97-AF65-F5344CB8AC3E}">
        <p14:creationId xmlns:p14="http://schemas.microsoft.com/office/powerpoint/2010/main" val="24447083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0" y="762000"/>
            <a:ext cx="27382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tím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085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8,1694980125,C:\Users\Computer\Documents\BÀI DỰ THI ELEANING HUYỀN\Bai giang dien tu\giáo án thơ hoa kết trái_pptx\Media.ppcx"/>
  <p:tag name="HTML_SHAPEINFO" val="&lt;SlideThumbPath val=&quot;Slide23.PNG&quot;/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8716CB0B-8304-4285-ACEE-E6F6C8716E02}&quot;/&gt;&lt;isInvalidForFieldText val=&quot;0&quot;/&gt;&lt;Image&gt;&lt;filename val=&quot;C:\Users\Computer\Desktop\data\asimages\{8716CB0B-8304-4285-ACEE-E6F6C8716E02}.png&quot;/&gt;&lt;left val=&quot;288&quot;/&gt;&lt;top val=&quot;-7&quot;/&gt;&lt;width val=&quot;433&quot;/&gt;&lt;height val=&quot;320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4815900-B1EE-409D-A33C-BD3C36F1856E}&quot;/&gt;&lt;isInvalidForFieldText val=&quot;0&quot;/&gt;&lt;Image&gt;&lt;filename val=&quot;C:\Users\Computer\Desktop\data\asimages\{44815900-B1EE-409D-A33C-BD3C36F1856E}.png&quot;/&gt;&lt;left val=&quot;-2&quot;/&gt;&lt;top val=&quot;216&quot;/&gt;&lt;width val=&quot;453&quot;/&gt;&lt;height val=&quot;331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5BAED55-D29B-4AAB-B693-A8D9C25DA47A}&quot;/&gt;&lt;isInvalidForFieldText val=&quot;0&quot;/&gt;&lt;Image&gt;&lt;filename val=&quot;C:\Users\Computer\Desktop\data\asimages\{C5BAED55-D29B-4AAB-B693-A8D9C25DA47A}_23.png&quot;/&gt;&lt;left val=&quot;69&quot;/&gt;&lt;top val=&quot;156&quot;/&gt;&lt;width val=&quot;577&quot;/&gt;&lt;height val=&quot;114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8,1694980125,C:\Users\Computer\Documents\BÀI DỰ THI ELEANING HUYỀN\Bai giang dien tu\giáo án thơ hoa kết trái_pptx\Media.ppcx"/>
  <p:tag name="HTML_SHAPEINFO" val="&lt;SlideThumbPath val=&quot;Slide23.PNG&quot;/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2E898750-2CC3-4308-A0DC-5416D14DD26A}&quot;/&gt;&lt;isInvalidForFieldText val=&quot;0&quot;/&gt;&lt;Image&gt;&lt;filename val=&quot;C:\Users\Computer\Desktop\data\asimages\{2E898750-2CC3-4308-A0DC-5416D14DD26A}.png&quot;/&gt;&lt;left val=&quot;0&quot;/&gt;&lt;top val=&quot;0&quot;/&gt;&lt;width val=&quot;391&quot;/&gt;&lt;height val=&quot;313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EE34CBA8-B36B-410B-A857-CE26B80BA372}&quot;/&gt;&lt;isInvalidForFieldText val=&quot;0&quot;/&gt;&lt;Image&gt;&lt;filename val=&quot;C:\Users\Computer\Desktop\data\asimages\{EE34CBA8-B36B-410B-A857-CE26B80BA372}.png&quot;/&gt;&lt;left val=&quot;306&quot;/&gt;&lt;top val=&quot;198&quot;/&gt;&lt;width val=&quot;415&quot;/&gt;&lt;height val=&quot;343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8716CB0B-8304-4285-ACEE-E6F6C8716E02}&quot;/&gt;&lt;isInvalidForFieldText val=&quot;0&quot;/&gt;&lt;Image&gt;&lt;filename val=&quot;C:\Users\Computer\Desktop\data\asimages\{8716CB0B-8304-4285-ACEE-E6F6C8716E02}.png&quot;/&gt;&lt;left val=&quot;288&quot;/&gt;&lt;top val=&quot;-7&quot;/&gt;&lt;width val=&quot;433&quot;/&gt;&lt;height val=&quot;320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4815900-B1EE-409D-A33C-BD3C36F1856E}&quot;/&gt;&lt;isInvalidForFieldText val=&quot;0&quot;/&gt;&lt;Image&gt;&lt;filename val=&quot;C:\Users\Computer\Desktop\data\asimages\{44815900-B1EE-409D-A33C-BD3C36F1856E}.png&quot;/&gt;&lt;left val=&quot;-2&quot;/&gt;&lt;top val=&quot;216&quot;/&gt;&lt;width val=&quot;453&quot;/&gt;&lt;height val=&quot;331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5BAED55-D29B-4AAB-B693-A8D9C25DA47A}&quot;/&gt;&lt;isInvalidForFieldText val=&quot;0&quot;/&gt;&lt;Image&gt;&lt;filename val=&quot;C:\Users\Computer\Desktop\data\asimages\{C5BAED55-D29B-4AAB-B693-A8D9C25DA47A}_23.png&quot;/&gt;&lt;left val=&quot;69&quot;/&gt;&lt;top val=&quot;156&quot;/&gt;&lt;width val=&quot;577&quot;/&gt;&lt;height val=&quot;114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8,1694980125,C:\Users\Computer\Documents\BÀI DỰ THI ELEANING HUYỀN\Bai giang dien tu\giáo án thơ hoa kết trái_pptx\Media.ppcx"/>
  <p:tag name="HTML_SHAPEINFO" val="&lt;SlideThumbPath val=&quot;Slide23.PNG&quot;/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2E898750-2CC3-4308-A0DC-5416D14DD26A}&quot;/&gt;&lt;isInvalidForFieldText val=&quot;0&quot;/&gt;&lt;Image&gt;&lt;filename val=&quot;C:\Users\Computer\Desktop\data\asimages\{2E898750-2CC3-4308-A0DC-5416D14DD26A}.png&quot;/&gt;&lt;left val=&quot;0&quot;/&gt;&lt;top val=&quot;0&quot;/&gt;&lt;width val=&quot;391&quot;/&gt;&lt;height val=&quot;313&quot;/&gt;&lt;hasText val=&quot;1&quot;/&gt;&lt;/Image&gt;&lt;/ThreeDShape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2E898750-2CC3-4308-A0DC-5416D14DD26A}&quot;/&gt;&lt;isInvalidForFieldText val=&quot;0&quot;/&gt;&lt;Image&gt;&lt;filename val=&quot;C:\Users\Computer\Desktop\data\asimages\{2E898750-2CC3-4308-A0DC-5416D14DD26A}.png&quot;/&gt;&lt;left val=&quot;0&quot;/&gt;&lt;top val=&quot;0&quot;/&gt;&lt;width val=&quot;391&quot;/&gt;&lt;height val=&quot;313&quot;/&gt;&lt;hasText val=&quot;1&quot;/&gt;&lt;/Image&gt;&lt;/ThreeDShape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EE34CBA8-B36B-410B-A857-CE26B80BA372}&quot;/&gt;&lt;isInvalidForFieldText val=&quot;0&quot;/&gt;&lt;Image&gt;&lt;filename val=&quot;C:\Users\Computer\Desktop\data\asimages\{EE34CBA8-B36B-410B-A857-CE26B80BA372}.png&quot;/&gt;&lt;left val=&quot;306&quot;/&gt;&lt;top val=&quot;198&quot;/&gt;&lt;width val=&quot;415&quot;/&gt;&lt;height val=&quot;343&quot;/&gt;&lt;hasText val=&quot;1&quot;/&gt;&lt;/Image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8716CB0B-8304-4285-ACEE-E6F6C8716E02}&quot;/&gt;&lt;isInvalidForFieldText val=&quot;0&quot;/&gt;&lt;Image&gt;&lt;filename val=&quot;C:\Users\Computer\Desktop\data\asimages\{8716CB0B-8304-4285-ACEE-E6F6C8716E02}.png&quot;/&gt;&lt;left val=&quot;288&quot;/&gt;&lt;top val=&quot;-7&quot;/&gt;&lt;width val=&quot;433&quot;/&gt;&lt;height val=&quot;320&quot;/&gt;&lt;hasText val=&quot;1&quot;/&gt;&lt;/Image&gt;&lt;/ThreeDShape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4815900-B1EE-409D-A33C-BD3C36F1856E}&quot;/&gt;&lt;isInvalidForFieldText val=&quot;0&quot;/&gt;&lt;Image&gt;&lt;filename val=&quot;C:\Users\Computer\Desktop\data\asimages\{44815900-B1EE-409D-A33C-BD3C36F1856E}.png&quot;/&gt;&lt;left val=&quot;-2&quot;/&gt;&lt;top val=&quot;216&quot;/&gt;&lt;width val=&quot;453&quot;/&gt;&lt;height val=&quot;331&quot;/&gt;&lt;hasText val=&quot;1&quot;/&gt;&lt;/Image&gt;&lt;/ThreeDShape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5BAED55-D29B-4AAB-B693-A8D9C25DA47A}&quot;/&gt;&lt;isInvalidForFieldText val=&quot;0&quot;/&gt;&lt;Image&gt;&lt;filename val=&quot;C:\Users\Computer\Desktop\data\asimages\{C5BAED55-D29B-4AAB-B693-A8D9C25DA47A}_23.png&quot;/&gt;&lt;left val=&quot;69&quot;/&gt;&lt;top val=&quot;156&quot;/&gt;&lt;width val=&quot;577&quot;/&gt;&lt;height val=&quot;114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EE34CBA8-B36B-410B-A857-CE26B80BA372}&quot;/&gt;&lt;isInvalidForFieldText val=&quot;0&quot;/&gt;&lt;Image&gt;&lt;filename val=&quot;C:\Users\Computer\Desktop\data\asimages\{EE34CBA8-B36B-410B-A857-CE26B80BA372}.png&quot;/&gt;&lt;left val=&quot;306&quot;/&gt;&lt;top val=&quot;198&quot;/&gt;&lt;width val=&quot;415&quot;/&gt;&lt;height val=&quot;343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8716CB0B-8304-4285-ACEE-E6F6C8716E02}&quot;/&gt;&lt;isInvalidForFieldText val=&quot;0&quot;/&gt;&lt;Image&gt;&lt;filename val=&quot;C:\Users\Computer\Desktop\data\asimages\{8716CB0B-8304-4285-ACEE-E6F6C8716E02}.png&quot;/&gt;&lt;left val=&quot;288&quot;/&gt;&lt;top val=&quot;-7&quot;/&gt;&lt;width val=&quot;433&quot;/&gt;&lt;height val=&quot;320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4815900-B1EE-409D-A33C-BD3C36F1856E}&quot;/&gt;&lt;isInvalidForFieldText val=&quot;0&quot;/&gt;&lt;Image&gt;&lt;filename val=&quot;C:\Users\Computer\Desktop\data\asimages\{44815900-B1EE-409D-A33C-BD3C36F1856E}.png&quot;/&gt;&lt;left val=&quot;-2&quot;/&gt;&lt;top val=&quot;216&quot;/&gt;&lt;width val=&quot;453&quot;/&gt;&lt;height val=&quot;331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5BAED55-D29B-4AAB-B693-A8D9C25DA47A}&quot;/&gt;&lt;isInvalidForFieldText val=&quot;0&quot;/&gt;&lt;Image&gt;&lt;filename val=&quot;C:\Users\Computer\Desktop\data\asimages\{C5BAED55-D29B-4AAB-B693-A8D9C25DA47A}_23.png&quot;/&gt;&lt;left val=&quot;69&quot;/&gt;&lt;top val=&quot;156&quot;/&gt;&lt;width val=&quot;577&quot;/&gt;&lt;height val=&quot;114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8,1694980125,C:\Users\Computer\Documents\BÀI DỰ THI ELEANING HUYỀN\Bai giang dien tu\giáo án thơ hoa kết trái_pptx\Media.ppcx"/>
  <p:tag name="HTML_SHAPEINFO" val="&lt;SlideThumbPath val=&quot;Slide23.PNG&quot;/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2E898750-2CC3-4308-A0DC-5416D14DD26A}&quot;/&gt;&lt;isInvalidForFieldText val=&quot;0&quot;/&gt;&lt;Image&gt;&lt;filename val=&quot;C:\Users\Computer\Desktop\data\asimages\{2E898750-2CC3-4308-A0DC-5416D14DD26A}.png&quot;/&gt;&lt;left val=&quot;0&quot;/&gt;&lt;top val=&quot;0&quot;/&gt;&lt;width val=&quot;391&quot;/&gt;&lt;height val=&quot;313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EE34CBA8-B36B-410B-A857-CE26B80BA372}&quot;/&gt;&lt;isInvalidForFieldText val=&quot;0&quot;/&gt;&lt;Image&gt;&lt;filename val=&quot;C:\Users\Computer\Desktop\data\asimages\{EE34CBA8-B36B-410B-A857-CE26B80BA372}.png&quot;/&gt;&lt;left val=&quot;306&quot;/&gt;&lt;top val=&quot;198&quot;/&gt;&lt;width val=&quot;415&quot;/&gt;&lt;height val=&quot;343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402</Words>
  <Application>Microsoft Office PowerPoint</Application>
  <PresentationFormat>On-screen Show (4:3)</PresentationFormat>
  <Paragraphs>67</Paragraphs>
  <Slides>28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Trinh</dc:creator>
  <cp:lastModifiedBy>NGUYEN THI KIM NGAN 20190364</cp:lastModifiedBy>
  <cp:revision>50</cp:revision>
  <dcterms:created xsi:type="dcterms:W3CDTF">2015-12-19T16:53:41Z</dcterms:created>
  <dcterms:modified xsi:type="dcterms:W3CDTF">2023-01-20T09:24:33Z</dcterms:modified>
</cp:coreProperties>
</file>