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9" r:id="rId4"/>
    <p:sldId id="280" r:id="rId5"/>
    <p:sldId id="281" r:id="rId6"/>
    <p:sldId id="268" r:id="rId7"/>
    <p:sldId id="269" r:id="rId8"/>
    <p:sldId id="270" r:id="rId9"/>
    <p:sldId id="271" r:id="rId10"/>
    <p:sldId id="272" r:id="rId11"/>
    <p:sldId id="273" r:id="rId12"/>
    <p:sldId id="282" r:id="rId13"/>
    <p:sldId id="258" r:id="rId14"/>
    <p:sldId id="261" r:id="rId15"/>
    <p:sldId id="262" r:id="rId16"/>
    <p:sldId id="263" r:id="rId17"/>
    <p:sldId id="264" r:id="rId18"/>
    <p:sldId id="265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8A5F3-96FE-43B4-8602-145AE2BA0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CF53FB-9F6F-40A8-AC8E-957076352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5AFD25-5E9E-4B64-B4B9-80CBC34B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C01E-1598-4941-AAF9-6DACBF7B98AA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E3C578-567A-41E3-BF10-837D7159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D5726A-E9E5-4BC3-B168-BF63A1566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3C95-05D8-4154-B82B-6119E9117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96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33C29-683F-4C91-8566-FFC63EC1B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B36A26-CA56-4938-A60B-369D347A4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7C3628-3569-48DA-8DED-4A57D7DFB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C01E-1598-4941-AAF9-6DACBF7B98AA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6BEBB4-82C7-407D-B4DF-A8601D30F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F7CD80-A788-4DED-A02F-4F5350E23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3C95-05D8-4154-B82B-6119E9117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5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6B2058C-BD44-4FA3-83D6-F57CE6BC8E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F390C78-6333-4629-BF6A-9BAEA8ED4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B19B98-3979-45E3-AF59-4082F4D84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C01E-1598-4941-AAF9-6DACBF7B98AA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AAB5-E662-4C68-922F-A3350FB2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500C16-3FAA-4DBD-AD8E-22D552B0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3C95-05D8-4154-B82B-6119E9117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05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306C4-945D-4886-861E-AB907E9D3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F5C8AE-7086-4D54-808B-378BCA371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B6B8D3-B630-4C9A-AE7E-A1D762392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C01E-1598-4941-AAF9-6DACBF7B98AA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780F49-3D42-4FE9-B09F-68AE9767C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1F5237-7E54-4082-AB04-AEE7CBA3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3C95-05D8-4154-B82B-6119E9117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87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A1F57B-3186-4DA3-85AF-CFC8FBA4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3EE7F7-EB11-4F16-B417-4EDF3798C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1DB2CC-BB3B-4082-9820-FA1F9ABE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C01E-1598-4941-AAF9-6DACBF7B98AA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DF6E59-3C6C-4C9B-8F91-7BE21598F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008D00-64AB-4C20-BC46-FC5418E82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3C95-05D8-4154-B82B-6119E9117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0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6003D0-73F5-48FA-9D01-F9A9E44E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D0AF0A-8DB1-40B3-8FF1-8EA3278D1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3BEFF6-010A-4A1C-B01A-889591764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AC741A-DE1A-4A35-AB42-44E9DA649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C01E-1598-4941-AAF9-6DACBF7B98AA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10BE07-FB67-4A76-AB9A-51D3CD31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B88215-8100-4915-9C79-8CDB62FB1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3C95-05D8-4154-B82B-6119E9117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7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398DBE-951B-4B4D-8766-8BE6273D2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995EB5-1583-4A8A-89A9-1213DF244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92B5E7-5313-4E06-B8A1-7062DDA2E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615A226-93C7-49F6-9B86-CA81EE83DD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C8E18CF-7AE4-4E8A-8D33-654F6F95A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99CC66B-E115-44CF-A69C-3CFEC2A85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C01E-1598-4941-AAF9-6DACBF7B98AA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3C9829A-4252-447E-AD62-BC1649280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96A9BB6-2C01-467C-8893-48A91B53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3C95-05D8-4154-B82B-6119E9117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1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7C270D-9027-459F-984C-1C203E8C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0469E52-BC2A-43DA-B03D-0A9AF0731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C01E-1598-4941-AAF9-6DACBF7B98AA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8228FB-ABB5-4E9B-9413-EDE93AD7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6B6B4D4-A388-47FD-B832-26A5220A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3C95-05D8-4154-B82B-6119E9117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8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030384-88F9-45D4-8F4B-911487ED5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C01E-1598-4941-AAF9-6DACBF7B98AA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0126C6C-1393-4953-A42C-2C4DA61D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9E06E0-075D-4C03-AAFA-761A0E501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3C95-05D8-4154-B82B-6119E9117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07518-EEB6-48CC-80C8-D30BEC43B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77D39D-BA51-4A58-9DB9-957CCE07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6086D0-48A5-4C33-BD40-C91336A78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9E2ABF-6999-4488-ADB0-8D54D3E5D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C01E-1598-4941-AAF9-6DACBF7B98AA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5F4566-A30D-4641-A920-06F9B2D74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282B96-2483-41CC-B5D9-F7498F86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3C95-05D8-4154-B82B-6119E9117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FC861-EBE4-42CC-9D4A-AFF415B57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23D78D-AD63-4FE5-ABEA-F599B53C4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0929ED-9E67-4649-B7B5-DD7AAABC2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39062C-E6E2-41CF-AE94-510F99AAE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C01E-1598-4941-AAF9-6DACBF7B98AA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3AC1D1-C0DB-419D-9257-1D4927DAD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D1187C7-AAB4-4454-A231-58A2FF35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3C95-05D8-4154-B82B-6119E9117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BA1823A-F0D1-4289-A3FC-7260F3256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9E9A88-3569-45D7-82BE-D234CB883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F70D10-1747-4134-AE8F-776CE8C4E4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AC01E-1598-4941-AAF9-6DACBF7B98AA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C3F74D-F82A-48F6-AB79-2ACAD0B1B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983CA1-AEC0-49EA-BE4F-6D72EF771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63C95-05D8-4154-B82B-6119E9117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3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C32F21-D962-4F74-BAA0-BD296255D0A4}"/>
              </a:ext>
            </a:extLst>
          </p:cNvPr>
          <p:cNvSpPr txBox="1"/>
          <p:nvPr/>
        </p:nvSpPr>
        <p:spPr>
          <a:xfrm>
            <a:off x="2374709" y="655891"/>
            <a:ext cx="696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3032" y="2286955"/>
            <a:ext cx="732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NGÔN NGỮ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01350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‘Gà gáy’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Giáo viên: Nguyễn Thị Hòa</a:t>
            </a:r>
          </a:p>
          <a:p>
            <a:pPr lvl="0"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7690" y="6066009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>
                <a:latin typeface="+mj-lt"/>
              </a:rPr>
              <a:t>Năm học 2022-2023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713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3E3693-00D6-43FC-9A9B-14CAF3D52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C2845B-77BF-43F6-90C1-1C1D03259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34EFD3-5C20-4D74-B938-447BB1F10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701B788-4A06-4702-8CCD-5FA71B1B7B82}"/>
              </a:ext>
            </a:extLst>
          </p:cNvPr>
          <p:cNvSpPr txBox="1"/>
          <p:nvPr/>
        </p:nvSpPr>
        <p:spPr>
          <a:xfrm>
            <a:off x="6598692" y="5037731"/>
            <a:ext cx="5677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107791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BB52B8-3A9A-4928-A01E-B1B9FA909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985154-AE90-468C-BD17-9C973D9FCB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916E12-4283-45D9-95E9-3DFB0BDCE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1E0E28-DD69-4E0D-9FF7-2CCC4A37AE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66F22E-0DDA-464E-B20C-7CD84503AD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367A83-5B48-446A-A56C-B6A454B7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41680B-3BD6-4ACF-97DC-1F6D1A5C7204}"/>
              </a:ext>
            </a:extLst>
          </p:cNvPr>
          <p:cNvSpPr txBox="1"/>
          <p:nvPr/>
        </p:nvSpPr>
        <p:spPr>
          <a:xfrm>
            <a:off x="1719619" y="1500680"/>
            <a:ext cx="92941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thoại, trích dẫn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7742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B8B8F8-0728-4265-8540-12C3123FA6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F77D818-90F6-44D3-859D-06F4DBC0EB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C4F814-C5B5-44E3-896E-6FBD3F6ED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8273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AC16C0-2C8A-4D09-AE38-B0B9A28D4BB5}"/>
              </a:ext>
            </a:extLst>
          </p:cNvPr>
          <p:cNvSpPr txBox="1"/>
          <p:nvPr/>
        </p:nvSpPr>
        <p:spPr>
          <a:xfrm>
            <a:off x="1887940" y="414477"/>
            <a:ext cx="6291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71C574-5F1D-45D3-A0A5-B7486EFCB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81" y="1600200"/>
            <a:ext cx="596265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5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5DF4BA-AC55-40F1-9A40-C0E6332548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399187-BFBA-4583-AE4E-9F6BA70F28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812FBA-882E-4694-8249-1F6985ADF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83B33A-0FC0-4752-91A6-F13EBAECE280}"/>
              </a:ext>
            </a:extLst>
          </p:cNvPr>
          <p:cNvSpPr txBox="1"/>
          <p:nvPr/>
        </p:nvSpPr>
        <p:spPr>
          <a:xfrm>
            <a:off x="4326340" y="420544"/>
            <a:ext cx="683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BC763F-429C-4976-8404-6335C78B8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607" y="1364307"/>
            <a:ext cx="5738884" cy="3228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E22C8C-D586-4318-A904-DB9C6F39326B}"/>
              </a:ext>
            </a:extLst>
          </p:cNvPr>
          <p:cNvSpPr txBox="1"/>
          <p:nvPr/>
        </p:nvSpPr>
        <p:spPr>
          <a:xfrm>
            <a:off x="6578221" y="4848021"/>
            <a:ext cx="626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9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DA6B41-F1F2-49D2-BDCF-1695BBED82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909FE0D-D41F-4421-B16E-AF4A48CAA0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DCA635-A880-47D9-8289-A17614B07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EB3D99-FFAD-465F-BBA8-78F7928E22CE}"/>
              </a:ext>
            </a:extLst>
          </p:cNvPr>
          <p:cNvSpPr txBox="1"/>
          <p:nvPr/>
        </p:nvSpPr>
        <p:spPr>
          <a:xfrm>
            <a:off x="4230806" y="600501"/>
            <a:ext cx="670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E7D322-F37D-4FA9-9926-CFF48065C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976" y="2001838"/>
            <a:ext cx="4723135" cy="26567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2A8E7D-5612-42F6-B3D1-89CA1BEBA5F7}"/>
              </a:ext>
            </a:extLst>
          </p:cNvPr>
          <p:cNvSpPr txBox="1"/>
          <p:nvPr/>
        </p:nvSpPr>
        <p:spPr>
          <a:xfrm>
            <a:off x="4380931" y="5257800"/>
            <a:ext cx="6168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ó o</a:t>
            </a:r>
          </a:p>
        </p:txBody>
      </p:sp>
    </p:spTree>
    <p:extLst>
      <p:ext uri="{BB962C8B-B14F-4D97-AF65-F5344CB8AC3E}">
        <p14:creationId xmlns:p14="http://schemas.microsoft.com/office/powerpoint/2010/main" val="1106490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34755-23BC-4EBB-BDC3-E3A3716986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904F10F-6E90-4A94-90A6-AB23D2CBE7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280F03-65D9-4488-9C06-F36D2FFA5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896989-F7F0-4245-863A-AFBC482184C9}"/>
              </a:ext>
            </a:extLst>
          </p:cNvPr>
          <p:cNvSpPr txBox="1"/>
          <p:nvPr/>
        </p:nvSpPr>
        <p:spPr>
          <a:xfrm>
            <a:off x="2879679" y="996287"/>
            <a:ext cx="825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1AA2E9-F802-4DA5-BE74-C08673D67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251" y="1922463"/>
            <a:ext cx="4244623" cy="238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CEA89E-97BA-42E1-8572-BC29BBA3B6A1}"/>
              </a:ext>
            </a:extLst>
          </p:cNvPr>
          <p:cNvSpPr txBox="1"/>
          <p:nvPr/>
        </p:nvSpPr>
        <p:spPr>
          <a:xfrm>
            <a:off x="4885898" y="4783912"/>
            <a:ext cx="612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644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6946C2-724F-4371-94EC-F8E4F73D2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35A76E-0DF1-459A-A99A-2EDC65E812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85A05E-9092-46B6-848A-F9F10AB27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C0903EA-F720-4746-BA0B-A32E56AA4E58}"/>
              </a:ext>
            </a:extLst>
          </p:cNvPr>
          <p:cNvSpPr txBox="1"/>
          <p:nvPr/>
        </p:nvSpPr>
        <p:spPr>
          <a:xfrm>
            <a:off x="1978925" y="1122363"/>
            <a:ext cx="936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AF91CC-34C2-40DD-AA97-4560F9A46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013" y="2102422"/>
            <a:ext cx="4687974" cy="26369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F5D394-4479-4227-9F6B-DD6AFD8B2054}"/>
              </a:ext>
            </a:extLst>
          </p:cNvPr>
          <p:cNvSpPr txBox="1"/>
          <p:nvPr/>
        </p:nvSpPr>
        <p:spPr>
          <a:xfrm>
            <a:off x="3439236" y="5257800"/>
            <a:ext cx="5404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Ò ó 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693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CA65C6-9D93-4FE1-85A5-8CC6CE20FC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F687245-4231-45BF-9572-EBCAE5A742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94A82E-2337-44D2-B6DB-DDA8D7322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E0143-A3DD-4780-9CCD-C40DC8467A52}"/>
              </a:ext>
            </a:extLst>
          </p:cNvPr>
          <p:cNvSpPr txBox="1"/>
          <p:nvPr/>
        </p:nvSpPr>
        <p:spPr>
          <a:xfrm>
            <a:off x="1947080" y="1777554"/>
            <a:ext cx="872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52556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1E0E28-DD69-4E0D-9FF7-2CCC4A37AE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66F22E-0DDA-464E-B20C-7CD84503AD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367A83-5B48-446A-A56C-B6A454B7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7D968A-88E7-4714-B559-DC23E77DBA11}"/>
              </a:ext>
            </a:extLst>
          </p:cNvPr>
          <p:cNvSpPr txBox="1"/>
          <p:nvPr/>
        </p:nvSpPr>
        <p:spPr>
          <a:xfrm>
            <a:off x="3471080" y="1733218"/>
            <a:ext cx="496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8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1E0E28-DD69-4E0D-9FF7-2CCC4A37AE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66F22E-0DDA-464E-B20C-7CD84503AD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367A83-5B48-446A-A56C-B6A454B7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DF9EE2-8D41-461E-B455-CE8FF27D0B2A}"/>
              </a:ext>
            </a:extLst>
          </p:cNvPr>
          <p:cNvSpPr txBox="1"/>
          <p:nvPr/>
        </p:nvSpPr>
        <p:spPr>
          <a:xfrm>
            <a:off x="2470246" y="1336118"/>
            <a:ext cx="779287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đích-yêu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237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D58AF6-9DD5-4889-8EA5-75CC98F9B8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DB5AAC-3B63-4C15-8D17-88ABB079B2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DC5FDA-5C5B-4CE4-B69A-DBE35DAD3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8DDE17-2CFA-4C73-9A01-02A498FD7831}"/>
              </a:ext>
            </a:extLst>
          </p:cNvPr>
          <p:cNvSpPr txBox="1"/>
          <p:nvPr/>
        </p:nvSpPr>
        <p:spPr>
          <a:xfrm>
            <a:off x="1637731" y="1419367"/>
            <a:ext cx="8734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2869868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1E0E28-DD69-4E0D-9FF7-2CCC4A37AE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66F22E-0DDA-464E-B20C-7CD84503AD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367A83-5B48-446A-A56C-B6A454B7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C94A43-5CC4-4713-828F-C3CF1E56E089}"/>
              </a:ext>
            </a:extLst>
          </p:cNvPr>
          <p:cNvSpPr txBox="1"/>
          <p:nvPr/>
        </p:nvSpPr>
        <p:spPr>
          <a:xfrm>
            <a:off x="2074459" y="1361813"/>
            <a:ext cx="780651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44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1E0E28-DD69-4E0D-9FF7-2CCC4A37AE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66F22E-0DDA-464E-B20C-7CD84503AD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367A83-5B48-446A-A56C-B6A454B7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41680B-3BD6-4ACF-97DC-1F6D1A5C7204}"/>
              </a:ext>
            </a:extLst>
          </p:cNvPr>
          <p:cNvSpPr txBox="1"/>
          <p:nvPr/>
        </p:nvSpPr>
        <p:spPr>
          <a:xfrm>
            <a:off x="1719619" y="1500680"/>
            <a:ext cx="92941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tiến hành</a:t>
            </a:r>
          </a:p>
          <a:p>
            <a:pPr algn="ctr"/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134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1E0E28-DD69-4E0D-9FF7-2CCC4A37AE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66F22E-0DDA-464E-B20C-7CD84503AD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367A83-5B48-446A-A56C-B6A454B7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41680B-3BD6-4ACF-97DC-1F6D1A5C7204}"/>
              </a:ext>
            </a:extLst>
          </p:cNvPr>
          <p:cNvSpPr txBox="1"/>
          <p:nvPr/>
        </p:nvSpPr>
        <p:spPr>
          <a:xfrm>
            <a:off x="1719619" y="1500680"/>
            <a:ext cx="92941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 hình thức tổ chức</a:t>
            </a:r>
          </a:p>
          <a:p>
            <a:pPr algn="ctr"/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đọc thơ cho trẻ nghe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6698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0298A7-C8A9-4A0C-BA7E-E884B905E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9B85083-9049-4682-A481-A3CCFB0AD3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4A8325-F8C9-4701-A0D2-AE781C38F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91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1B52AE-A465-4AFB-AD15-9F38E3AFAF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A78BAD-BB8E-4D69-A510-E9BE0B336F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41CE69-67A5-4A78-81BC-4BA08698A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9BEFA1-31E5-409A-85F2-2987CE58ADDC}"/>
              </a:ext>
            </a:extLst>
          </p:cNvPr>
          <p:cNvSpPr txBox="1"/>
          <p:nvPr/>
        </p:nvSpPr>
        <p:spPr>
          <a:xfrm>
            <a:off x="7699612" y="464023"/>
            <a:ext cx="41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91C051-BC1F-4E7C-937A-A96D50CD9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86DFF3-78F8-4E46-A197-03CEBE876DA9}"/>
              </a:ext>
            </a:extLst>
          </p:cNvPr>
          <p:cNvSpPr txBox="1"/>
          <p:nvPr/>
        </p:nvSpPr>
        <p:spPr>
          <a:xfrm>
            <a:off x="6277969" y="5779255"/>
            <a:ext cx="490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286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E9207E-5B99-45D3-8659-C01B32C170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52929C9-07A6-4C87-A455-0DB61FAE40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2B1F27-CD2E-4C9C-9BC4-2C4CE309B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74265C-F6AF-4290-B6AD-635414C5DFB1}"/>
              </a:ext>
            </a:extLst>
          </p:cNvPr>
          <p:cNvSpPr txBox="1"/>
          <p:nvPr/>
        </p:nvSpPr>
        <p:spPr>
          <a:xfrm>
            <a:off x="2142699" y="383957"/>
            <a:ext cx="491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ó o</a:t>
            </a:r>
          </a:p>
        </p:txBody>
      </p:sp>
    </p:spTree>
    <p:extLst>
      <p:ext uri="{BB962C8B-B14F-4D97-AF65-F5344CB8AC3E}">
        <p14:creationId xmlns:p14="http://schemas.microsoft.com/office/powerpoint/2010/main" val="25199043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E83E2-488D-48C4-9788-A400231DCD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65AE79E-85F4-465A-B1EC-BD2A39B5C8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8BB17B-802B-4D12-9546-95A338B8E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B450F2-B214-4F9E-B1D7-CD6B5A3284B2}"/>
              </a:ext>
            </a:extLst>
          </p:cNvPr>
          <p:cNvSpPr txBox="1"/>
          <p:nvPr/>
        </p:nvSpPr>
        <p:spPr>
          <a:xfrm>
            <a:off x="2483893" y="106829"/>
            <a:ext cx="5754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9936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362</Words>
  <Application>Microsoft Office PowerPoint</Application>
  <PresentationFormat>Custom</PresentationFormat>
  <Paragraphs>57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7</cp:revision>
  <dcterms:created xsi:type="dcterms:W3CDTF">2022-01-08T12:50:38Z</dcterms:created>
  <dcterms:modified xsi:type="dcterms:W3CDTF">2022-12-28T06:20:05Z</dcterms:modified>
</cp:coreProperties>
</file>