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66" r:id="rId4"/>
    <p:sldId id="268" r:id="rId5"/>
    <p:sldId id="271" r:id="rId6"/>
    <p:sldId id="264" r:id="rId7"/>
    <p:sldId id="256" r:id="rId8"/>
    <p:sldId id="258" r:id="rId9"/>
    <p:sldId id="261" r:id="rId10"/>
    <p:sldId id="262" r:id="rId11"/>
    <p:sldId id="263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59" r:id="rId2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0941" autoAdjust="0"/>
  </p:normalViewPr>
  <p:slideViewPr>
    <p:cSldViewPr>
      <p:cViewPr varScale="1">
        <p:scale>
          <a:sx n="67" d="100"/>
          <a:sy n="67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65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67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221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3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564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975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270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52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11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34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9F1-B7E5-4625-8C52-B3A18EF2ABF9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D001-55A8-4D5C-90E2-572039DD25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8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997" y="116632"/>
            <a:ext cx="8760732" cy="56938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PHÒNG GIÁO DỤC &amp; ĐÀO TẠO QUẬN LONG BIÊN</a:t>
            </a:r>
          </a:p>
          <a:p>
            <a:pPr algn="ctr"/>
            <a:r>
              <a:rPr lang="vi-VN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TRƯỜNG MN ÁNH SAO</a:t>
            </a:r>
          </a:p>
          <a:p>
            <a:pPr algn="ctr"/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vi-VN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LĨNH 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VỰC PHÁT TRIỂN NGÔN 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NGỮ</a:t>
            </a:r>
            <a:endParaRPr lang="vi-VN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endParaRPr lang="vi-VN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LÀM QUEN VĂN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</a:t>
            </a:r>
            <a:r>
              <a:rPr lang="vi-VN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ỌC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“Con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Lứa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tuổi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24-36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tháng</a:t>
            </a:r>
            <a:endParaRPr lang="en-U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Thời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gian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 12-15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’</a:t>
            </a:r>
            <a:endParaRPr lang="vi-VN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endParaRPr lang="en-US" sz="2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viên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Nguyễn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Thị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H</a:t>
            </a:r>
            <a:r>
              <a:rPr lang="vi-VN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à</a:t>
            </a: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Ngày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2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dạy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6</a:t>
            </a:r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/02/2023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9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98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511121"/>
            <a:ext cx="1732903" cy="1377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81" y="2603445"/>
            <a:ext cx="4474534" cy="234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89" y="3553570"/>
            <a:ext cx="2104901" cy="201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80419"/>
            <a:ext cx="2854892" cy="2269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98875"/>
            <a:ext cx="4474534" cy="2349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4398876"/>
            <a:ext cx="2987824" cy="245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880419"/>
            <a:ext cx="3640182" cy="33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1 4.81481E-6 L -0.19982 0.04004 C -0.16545 0.04907 -0.11371 0.05393 -0.05989 0.05393 C 0.00157 0.05393 0.05052 0.04907 0.08525 0.04004 L 0.25 4.81481E-6 " pathEditMode="relative" rAng="0" ptsTypes="FffFF">
                                      <p:cBhvr>
                                        <p:cTn id="6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" y="0"/>
            <a:ext cx="911887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87624" y="1028343"/>
            <a:ext cx="65527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Truyện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  <a:p>
            <a:pPr lvl="0" algn="ctr"/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“Con </a:t>
            </a:r>
            <a:r>
              <a:rPr lang="en-US" sz="9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9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091" y="4754935"/>
            <a:ext cx="2103065" cy="21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84249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I.Mục đích yêu cầu :</a:t>
            </a:r>
          </a:p>
          <a:p>
            <a:r>
              <a:rPr lang="vi-VN" sz="2800" dirty="0"/>
              <a:t>1.Kiến thức :</a:t>
            </a:r>
          </a:p>
          <a:p>
            <a:r>
              <a:rPr lang="vi-VN" sz="2800" dirty="0"/>
              <a:t>-Trẻ biết tên chuyện ,tên các nhân vật và hành động của các nhân vật trong chuyện (con cáo,gà con ,gà mẹ ,con chó ,con mèo )</a:t>
            </a:r>
          </a:p>
          <a:p>
            <a:r>
              <a:rPr lang="vi-VN" sz="2800" dirty="0"/>
              <a:t>2.Kỹ năng:</a:t>
            </a:r>
          </a:p>
          <a:p>
            <a:r>
              <a:rPr lang="vi-VN" sz="2800" dirty="0"/>
              <a:t>-Trẻ trả lời câu hỏi rõ ràng ,mạch lạc ,nói đủ câu .</a:t>
            </a:r>
          </a:p>
          <a:p>
            <a:r>
              <a:rPr lang="vi-VN" sz="2800" dirty="0"/>
              <a:t>3.Giáo dục :</a:t>
            </a:r>
          </a:p>
          <a:p>
            <a:r>
              <a:rPr lang="vi-VN" sz="2800" dirty="0"/>
              <a:t>-Trẻ biết chơi đoàn kết giúp </a:t>
            </a:r>
            <a:r>
              <a:rPr lang="vi-VN" sz="2800" dirty="0" smtClean="0"/>
              <a:t>đ</a:t>
            </a:r>
            <a:r>
              <a:rPr lang="en-US" sz="2800" dirty="0" smtClean="0"/>
              <a:t>ỡ</a:t>
            </a:r>
            <a:r>
              <a:rPr lang="vi-VN" sz="2800" dirty="0" smtClean="0"/>
              <a:t> </a:t>
            </a:r>
            <a:r>
              <a:rPr lang="vi-VN" sz="2800" dirty="0"/>
              <a:t>bạn .</a:t>
            </a:r>
          </a:p>
          <a:p>
            <a:r>
              <a:rPr lang="vi-VN" sz="2800" dirty="0"/>
              <a:t>II.Chuẩn bị :</a:t>
            </a:r>
          </a:p>
          <a:p>
            <a:r>
              <a:rPr lang="vi-VN" sz="2800" dirty="0" smtClean="0"/>
              <a:t>-</a:t>
            </a:r>
            <a:r>
              <a:rPr lang="en-US" sz="2800" dirty="0" err="1" smtClean="0"/>
              <a:t>Powerpoint</a:t>
            </a:r>
            <a:r>
              <a:rPr lang="en-US" sz="2800" dirty="0" smtClean="0"/>
              <a:t> </a:t>
            </a:r>
            <a:r>
              <a:rPr lang="vi-VN" sz="2800" dirty="0" smtClean="0"/>
              <a:t>hoạ </a:t>
            </a:r>
            <a:r>
              <a:rPr lang="vi-VN" sz="2800" dirty="0"/>
              <a:t>nội dung chuyện</a:t>
            </a:r>
          </a:p>
          <a:p>
            <a:r>
              <a:rPr lang="vi-VN" sz="2800" dirty="0"/>
              <a:t>-Mô hình cáo gà mẹ ,gà con ,con chó ,con mèo .</a:t>
            </a:r>
          </a:p>
          <a:p>
            <a:r>
              <a:rPr lang="vi-VN" sz="2800" dirty="0" smtClean="0"/>
              <a:t>-Băng </a:t>
            </a:r>
            <a:r>
              <a:rPr lang="vi-VN" sz="2800" dirty="0"/>
              <a:t>đĩa chuyện “con cáo “</a:t>
            </a:r>
          </a:p>
        </p:txBody>
      </p:sp>
    </p:spTree>
    <p:extLst>
      <p:ext uri="{BB962C8B-B14F-4D97-AF65-F5344CB8AC3E}">
        <p14:creationId xmlns:p14="http://schemas.microsoft.com/office/powerpoint/2010/main" val="36735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Ga-Trong-Meo-Con-Va-Cun-Con-Nha-Em-Co-Con-Ga-Tro-ng_9yGEEb0CRl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69582"/>
            <a:ext cx="2274169" cy="2274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404664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3.Kết thúc :</a:t>
            </a:r>
          </a:p>
          <a:p>
            <a:r>
              <a:rPr lang="vi-VN" sz="3600" dirty="0" smtClean="0"/>
              <a:t>Nhận xét giờ 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575" y="4951243"/>
            <a:ext cx="2394406" cy="23944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00" y="194857"/>
            <a:ext cx="61772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</a:t>
            </a:r>
            <a:r>
              <a:rPr lang="vi-VN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Ổn định tổ chức,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ây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hứng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thú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" y="23694"/>
            <a:ext cx="9124320" cy="6834305"/>
          </a:xfrm>
        </p:spPr>
      </p:pic>
      <p:sp>
        <p:nvSpPr>
          <p:cNvPr id="5" name="Rectangle 4"/>
          <p:cNvSpPr/>
          <p:nvPr/>
        </p:nvSpPr>
        <p:spPr>
          <a:xfrm>
            <a:off x="853705" y="16317"/>
            <a:ext cx="696216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2.Phương pháp, hình thức tổ chức</a:t>
            </a:r>
          </a:p>
          <a:p>
            <a:pPr algn="ctr"/>
            <a:r>
              <a:rPr lang="en-US" sz="32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Truyện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“Con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”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nhạc nền kể chuyệ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012160" y="4365104"/>
            <a:ext cx="2910408" cy="291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" y="-925971"/>
            <a:ext cx="9132704" cy="78214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4201333" cy="3528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6" y="980729"/>
            <a:ext cx="3407488" cy="3407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38" y="1412776"/>
            <a:ext cx="2457958" cy="2962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5" y="4272093"/>
            <a:ext cx="3853256" cy="2482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74319"/>
            <a:ext cx="4487558" cy="307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" y="0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56594"/>
            <a:ext cx="3180236" cy="318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46 0.01296 L -0.23681 0.02847 C -0.20538 0.03194 -0.15834 0.03403 -0.10938 0.03403 C -0.05348 0.03403 -0.00886 0.03194 0.02274 0.02847 L 0.17274 0.01296 " pathEditMode="relative" rAng="0" ptsTypes="FffFF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08920"/>
            <a:ext cx="3312368" cy="3168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162381" cy="42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14 0.02292 L 0.00348 0.03819 C 0.01806 0.04143 0.03976 0.04398 0.0625 0.04398 C 0.08855 0.04398 0.10921 0.04143 0.12379 0.03819 L 0.19358 0.02292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2060848"/>
            <a:ext cx="3926290" cy="3944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3586158" cy="35861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28" y="4337134"/>
            <a:ext cx="2229817" cy="213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5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33"/>
            <a:ext cx="9144000" cy="687313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0" y="2060848"/>
            <a:ext cx="3925887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859337"/>
            <a:ext cx="1489689" cy="14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48" y="4929621"/>
            <a:ext cx="2152328" cy="21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780928"/>
            <a:ext cx="3816424" cy="3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7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192</Words>
  <Application>Microsoft Office PowerPoint</Application>
  <PresentationFormat>On-screen Show (4:3)</PresentationFormat>
  <Paragraphs>31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2020-05-23T09:25:38Z</dcterms:created>
  <dcterms:modified xsi:type="dcterms:W3CDTF">2023-02-20T09:44:49Z</dcterms:modified>
</cp:coreProperties>
</file>