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88" r:id="rId4"/>
    <p:sldId id="262" r:id="rId5"/>
    <p:sldId id="261" r:id="rId6"/>
    <p:sldId id="266" r:id="rId7"/>
    <p:sldId id="267" r:id="rId8"/>
    <p:sldId id="268" r:id="rId9"/>
    <p:sldId id="264" r:id="rId10"/>
    <p:sldId id="265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0" r:id="rId23"/>
    <p:sldId id="282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13B68-A411-4167-A386-0CA31B82574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4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C5A04-92ED-44E6-A6A2-EBB3B3C0585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C2279-39E4-4B2F-8A29-B365E818E93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71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D980-73F9-4350-8B61-00E41CCA77C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1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B44E6-C2E3-4E80-8318-0D6CF57A9D3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5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9B923-1E65-4A6D-974C-2C4E683125F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8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3E56-3B3A-49BC-9A55-CE29EF424DA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9E0EA-BDA6-4130-8C0F-ED83C8C1F89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0FC0-6592-49E0-9A19-7BC3158F3AF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49F7C-BBCF-4140-940A-2EE50A713EB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1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9A371-A22F-4A0D-9E91-BAF22896F81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14/02/2023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278FD-849E-43D5-89F6-0468F5A53361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35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5" Type="http://schemas.openxmlformats.org/officeDocument/2006/relationships/image" Target="../media/image5.png"/><Relationship Id="rId10" Type="http://schemas.openxmlformats.org/officeDocument/2006/relationships/image" Target="../media/image13.gif"/><Relationship Id="rId4" Type="http://schemas.openxmlformats.org/officeDocument/2006/relationships/image" Target="../media/image37.png"/><Relationship Id="rId9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5" Type="http://schemas.openxmlformats.org/officeDocument/2006/relationships/image" Target="../media/image5.png"/><Relationship Id="rId4" Type="http://schemas.openxmlformats.org/officeDocument/2006/relationships/image" Target="../media/image37.png"/><Relationship Id="rId9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39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DỤC&amp; ĐÀO TẠO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04800" y="773508"/>
            <a:ext cx="8839200" cy="58539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tên gọi của một số loại quả: Chuối, xoài, cam,....</a:t>
            </a:r>
            <a:endParaRPr lang="vi-VN" sz="2400" dirty="0">
              <a:solidFill>
                <a:srgbClr val="002060"/>
              </a:solidFill>
              <a:latin typeface="Arial"/>
            </a:endParaRP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biết một số đặc điểm nổi bật của quả: Màu sắc, hình dạng, mùi vị và biết lợi ích của chúng.</a:t>
            </a:r>
            <a:endParaRPr lang="vi-VN" sz="2400" dirty="0">
              <a:solidFill>
                <a:srgbClr val="002060"/>
              </a:solidFill>
              <a:latin typeface="Arial"/>
            </a:endParaRP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vi-VN" sz="24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4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vi-VN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/>
              </a:rPr>
              <a:t>- 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có kỹ năng quan sát, kỹ năng so sánh giữa các loại quả về màu sắc, hình dạng, mùi vị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,…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óng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c¸ch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luËt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trß</a:t>
            </a: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endParaRPr lang="en-US" altLang="vi-VN" sz="2400" dirty="0">
              <a:solidFill>
                <a:srgbClr val="002060"/>
              </a:solidFill>
              <a:latin typeface=".VnTime" panose="020B7200000000000000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2400" b="1" dirty="0">
                <a:solidFill>
                  <a:srgbClr val="CC3300"/>
                </a:solidFill>
                <a:latin typeface=".VnTime" panose="020B7200000000000000" pitchFamily="34" charset="0"/>
              </a:rPr>
              <a:t>* </a:t>
            </a:r>
            <a:r>
              <a:rPr lang="en-US" altLang="vi-VN" sz="2400" dirty="0" err="1">
                <a:solidFill>
                  <a:srgbClr val="CC3300"/>
                </a:solidFill>
                <a:latin typeface=".VnTime" panose="020B7200000000000000" pitchFamily="34" charset="0"/>
              </a:rPr>
              <a:t>Th¸i</a:t>
            </a:r>
            <a:r>
              <a:rPr lang="en-US" altLang="vi-VN" sz="2400" dirty="0">
                <a:solidFill>
                  <a:srgbClr val="CC3300"/>
                </a:solidFill>
                <a:latin typeface=".VnTime" panose="020B7200000000000000" pitchFamily="34" charset="0"/>
              </a:rPr>
              <a:t> ®é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Giáo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dục trẻ thường xuyên ăn các loại quả để giúp cơ thể khoẻ mạnh, tăng sức đề 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</a:rPr>
              <a:t>kháng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/>
              </a:rPr>
              <a:t>trẻ biết quý trọng người lao động, người trồng ra những loại quả ngon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667000" y="17463"/>
            <a:ext cx="3224213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10931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31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178</Words>
  <Application>Microsoft Office PowerPoint</Application>
  <PresentationFormat>On-screen Show (4:3)</PresentationFormat>
  <Paragraphs>50</Paragraphs>
  <Slides>23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Windows User</cp:lastModifiedBy>
  <cp:revision>22</cp:revision>
  <dcterms:created xsi:type="dcterms:W3CDTF">2015-04-04T14:56:35Z</dcterms:created>
  <dcterms:modified xsi:type="dcterms:W3CDTF">2023-02-14T09:15:53Z</dcterms:modified>
</cp:coreProperties>
</file>