
<file path=[Content_Types].xml><?xml version="1.0" encoding="utf-8"?>
<Types xmlns="http://schemas.openxmlformats.org/package/2006/content-types">
  <Default Extension="png" ContentType="image/png"/>
  <Default Extension="mp3" ContentType="audio/unknown"/>
  <Default Extension="jpeg" ContentType="image/jpeg"/>
  <Default Extension="m4a" ContentType="audio/unknown"/>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11" r:id="rId3"/>
    <p:sldMasterId id="2147483728" r:id="rId4"/>
    <p:sldMasterId id="2147483745" r:id="rId5"/>
    <p:sldMasterId id="2147483762" r:id="rId6"/>
    <p:sldMasterId id="2147483779" r:id="rId7"/>
  </p:sldMasterIdLst>
  <p:sldIdLst>
    <p:sldId id="256" r:id="rId8"/>
    <p:sldId id="273" r:id="rId9"/>
    <p:sldId id="274" r:id="rId10"/>
    <p:sldId id="263" r:id="rId11"/>
    <p:sldId id="264" r:id="rId12"/>
    <p:sldId id="275" r:id="rId13"/>
    <p:sldId id="257" r:id="rId14"/>
    <p:sldId id="283" r:id="rId15"/>
    <p:sldId id="258" r:id="rId16"/>
    <p:sldId id="260" r:id="rId17"/>
    <p:sldId id="261" r:id="rId18"/>
    <p:sldId id="265" r:id="rId19"/>
    <p:sldId id="267" r:id="rId20"/>
    <p:sldId id="276" r:id="rId21"/>
    <p:sldId id="266" r:id="rId22"/>
    <p:sldId id="277" r:id="rId23"/>
    <p:sldId id="270" r:id="rId24"/>
    <p:sldId id="278" r:id="rId25"/>
    <p:sldId id="272" r:id="rId26"/>
    <p:sldId id="279" r:id="rId27"/>
    <p:sldId id="280" r:id="rId28"/>
    <p:sldId id="291" r:id="rId29"/>
    <p:sldId id="286" r:id="rId30"/>
    <p:sldId id="287" r:id="rId31"/>
    <p:sldId id="288" r:id="rId32"/>
    <p:sldId id="289" r:id="rId33"/>
    <p:sldId id="290" r:id="rId34"/>
    <p:sldId id="281" r:id="rId35"/>
    <p:sldId id="282" r:id="rId3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94660"/>
  </p:normalViewPr>
  <p:slideViewPr>
    <p:cSldViewPr snapToGrid="0">
      <p:cViewPr>
        <p:scale>
          <a:sx n="64" d="100"/>
          <a:sy n="64" d="100"/>
        </p:scale>
        <p:origin x="-114" y="-2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t>19/12/2022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2535489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19/12/2022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8796875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185970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207765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807545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1516964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773640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246951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810190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2836122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590861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42231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19/12/2022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909204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575761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798944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05909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19/12/2022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2501326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19/12/2022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68392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19/12/2022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3359384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t>19/12/2022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786772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t>19/12/2022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3632124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13191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59448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654628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t>19/12/2022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1649017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67411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47575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67715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41694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55412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59937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5196325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7840053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73190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232735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19/12/2022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2425762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98947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780193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711617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25652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554320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63425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03943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5834103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907325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31484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t>19/12/2022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34674766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835645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174728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12819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6586399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734870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91583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57474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885875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677827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81037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t>19/12/2022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42270537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131038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6736591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832981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13920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319778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085719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445729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664995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18493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629673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t>19/12/2022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18333998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234973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9613212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7420694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115921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259496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649441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33561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199394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648896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53822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t>19/12/2022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36665281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312401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118883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176585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259040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554699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6131139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777899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8544738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993133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06014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t>19/12/2022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28407227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712352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744522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188687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81472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281421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06301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975703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271892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587842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86232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t>19/12/2022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12348011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201878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7047648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837725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1506915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134515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087081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775171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605543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029408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5712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heme" Target="../theme/theme6.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heme" Target="../theme/theme7.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t>19/12/2022</a:t>
            </a:fld>
            <a:endParaRPr lang="vi-V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t>‹#›</a:t>
            </a:fld>
            <a:endParaRPr lang="vi-VN"/>
          </a:p>
        </p:txBody>
      </p:sp>
    </p:spTree>
    <p:extLst>
      <p:ext uri="{BB962C8B-B14F-4D97-AF65-F5344CB8AC3E}">
        <p14:creationId xmlns:p14="http://schemas.microsoft.com/office/powerpoint/2010/main" val="3551036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5400135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8491933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0732738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3906466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5152356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19/12/2022</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8592972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41.png"/><Relationship Id="rId21" Type="http://schemas.openxmlformats.org/officeDocument/2006/relationships/image" Target="../media/image57.png"/><Relationship Id="rId7" Type="http://schemas.openxmlformats.org/officeDocument/2006/relationships/image" Target="../media/image26.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audio" Target="../media/audio1.wav"/><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jpg"/><Relationship Id="rId11" Type="http://schemas.openxmlformats.org/officeDocument/2006/relationships/image" Target="../media/image21.jpeg"/><Relationship Id="rId24" Type="http://schemas.openxmlformats.org/officeDocument/2006/relationships/image" Target="../media/image60.png"/><Relationship Id="rId5" Type="http://schemas.openxmlformats.org/officeDocument/2006/relationships/image" Target="../media/image46.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9.gif"/><Relationship Id="rId10" Type="http://schemas.openxmlformats.org/officeDocument/2006/relationships/image" Target="../media/image47.jpeg"/><Relationship Id="rId19" Type="http://schemas.openxmlformats.org/officeDocument/2006/relationships/image" Target="../media/image55.png"/><Relationship Id="rId4" Type="http://schemas.openxmlformats.org/officeDocument/2006/relationships/image" Target="../media/image18.gif"/><Relationship Id="rId9" Type="http://schemas.openxmlformats.org/officeDocument/2006/relationships/image" Target="../media/image8.gif"/><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20.gif"/></Relationships>
</file>

<file path=ppt/slides/_rels/slide11.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5.png"/><Relationship Id="rId18" Type="http://schemas.openxmlformats.org/officeDocument/2006/relationships/image" Target="../media/image9.gif"/><Relationship Id="rId3" Type="http://schemas.openxmlformats.org/officeDocument/2006/relationships/image" Target="../media/image25.jpg"/><Relationship Id="rId7" Type="http://schemas.openxmlformats.org/officeDocument/2006/relationships/image" Target="../media/image44.png"/><Relationship Id="rId12" Type="http://schemas.openxmlformats.org/officeDocument/2006/relationships/image" Target="../media/image39.png"/><Relationship Id="rId17" Type="http://schemas.openxmlformats.org/officeDocument/2006/relationships/image" Target="../media/image8.gif"/><Relationship Id="rId2" Type="http://schemas.openxmlformats.org/officeDocument/2006/relationships/audio" Target="../media/audio1.wav"/><Relationship Id="rId16"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64.png"/><Relationship Id="rId5" Type="http://schemas.openxmlformats.org/officeDocument/2006/relationships/image" Target="../media/image18.gif"/><Relationship Id="rId15" Type="http://schemas.openxmlformats.org/officeDocument/2006/relationships/image" Target="../media/image47.jpeg"/><Relationship Id="rId10" Type="http://schemas.openxmlformats.org/officeDocument/2006/relationships/image" Target="../media/image36.png"/><Relationship Id="rId4" Type="http://schemas.openxmlformats.org/officeDocument/2006/relationships/image" Target="../media/image26.png"/><Relationship Id="rId9" Type="http://schemas.openxmlformats.org/officeDocument/2006/relationships/image" Target="../media/image33.png"/><Relationship Id="rId1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9.gif"/><Relationship Id="rId4" Type="http://schemas.openxmlformats.org/officeDocument/2006/relationships/image" Target="../media/image4.gif"/></Relationships>
</file>

<file path=ppt/slides/_rels/slide13.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8.gif"/><Relationship Id="rId4" Type="http://schemas.openxmlformats.org/officeDocument/2006/relationships/image" Target="../media/image7.gif"/></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1.jpeg"/><Relationship Id="rId21" Type="http://schemas.openxmlformats.org/officeDocument/2006/relationships/image" Target="../media/image39.png"/><Relationship Id="rId7" Type="http://schemas.openxmlformats.org/officeDocument/2006/relationships/image" Target="../media/image25.jp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audio" Target="../media/audio1.wav"/><Relationship Id="rId16" Type="http://schemas.openxmlformats.org/officeDocument/2006/relationships/image" Target="../media/image35.png"/><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8.gif"/><Relationship Id="rId5" Type="http://schemas.openxmlformats.org/officeDocument/2006/relationships/image" Target="../media/image23.png"/><Relationship Id="rId15" Type="http://schemas.openxmlformats.org/officeDocument/2006/relationships/image" Target="../media/image34.png"/><Relationship Id="rId23" Type="http://schemas.openxmlformats.org/officeDocument/2006/relationships/audio" Target="../media/audio1.wav"/><Relationship Id="rId10" Type="http://schemas.openxmlformats.org/officeDocument/2006/relationships/image" Target="../media/image7.gif"/><Relationship Id="rId19" Type="http://schemas.openxmlformats.org/officeDocument/2006/relationships/image" Target="../media/image20.gif"/><Relationship Id="rId4" Type="http://schemas.openxmlformats.org/officeDocument/2006/relationships/image" Target="../media/image22.png"/><Relationship Id="rId9" Type="http://schemas.openxmlformats.org/officeDocument/2006/relationships/image" Target="../media/image18.gif"/><Relationship Id="rId14" Type="http://schemas.openxmlformats.org/officeDocument/2006/relationships/image" Target="../media/image33.png"/><Relationship Id="rId22" Type="http://schemas.openxmlformats.org/officeDocument/2006/relationships/image" Target="../media/image28.gif"/></Relationships>
</file>

<file path=ppt/slides/_rels/slide1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0.png"/><Relationship Id="rId18" Type="http://schemas.openxmlformats.org/officeDocument/2006/relationships/image" Target="../media/image20.gif"/><Relationship Id="rId3" Type="http://schemas.microsoft.com/office/2007/relationships/media" Target="../media/media3.m4a"/><Relationship Id="rId21" Type="http://schemas.openxmlformats.org/officeDocument/2006/relationships/image" Target="../media/image9.gif"/><Relationship Id="rId7" Type="http://schemas.openxmlformats.org/officeDocument/2006/relationships/image" Target="../media/image7.gif"/><Relationship Id="rId12" Type="http://schemas.openxmlformats.org/officeDocument/2006/relationships/image" Target="../media/image35.png"/><Relationship Id="rId17" Type="http://schemas.openxmlformats.org/officeDocument/2006/relationships/image" Target="../media/image41.png"/><Relationship Id="rId25" Type="http://schemas.openxmlformats.org/officeDocument/2006/relationships/audio" Target="../media/audio1.wav"/><Relationship Id="rId2" Type="http://schemas.openxmlformats.org/officeDocument/2006/relationships/video" Target="../media/media2.MP4"/><Relationship Id="rId16" Type="http://schemas.openxmlformats.org/officeDocument/2006/relationships/image" Target="../media/image8.gif"/><Relationship Id="rId20" Type="http://schemas.openxmlformats.org/officeDocument/2006/relationships/image" Target="../media/image44.png"/><Relationship Id="rId1" Type="http://schemas.microsoft.com/office/2007/relationships/media" Target="../media/media2.MP4"/><Relationship Id="rId6" Type="http://schemas.openxmlformats.org/officeDocument/2006/relationships/audio" Target="../media/audio1.wav"/><Relationship Id="rId11" Type="http://schemas.openxmlformats.org/officeDocument/2006/relationships/image" Target="../media/image34.png"/><Relationship Id="rId24" Type="http://schemas.openxmlformats.org/officeDocument/2006/relationships/image" Target="../media/image70.png"/><Relationship Id="rId5" Type="http://schemas.openxmlformats.org/officeDocument/2006/relationships/slideLayout" Target="../slideLayouts/slideLayout2.xml"/><Relationship Id="rId15" Type="http://schemas.openxmlformats.org/officeDocument/2006/relationships/image" Target="../media/image21.jpeg"/><Relationship Id="rId23" Type="http://schemas.openxmlformats.org/officeDocument/2006/relationships/image" Target="../media/image69.png"/><Relationship Id="rId10" Type="http://schemas.openxmlformats.org/officeDocument/2006/relationships/image" Target="../media/image32.png"/><Relationship Id="rId19" Type="http://schemas.openxmlformats.org/officeDocument/2006/relationships/image" Target="../media/image45.png"/><Relationship Id="rId4" Type="http://schemas.openxmlformats.org/officeDocument/2006/relationships/audio" Target="../media/media3.m4a"/><Relationship Id="rId9" Type="http://schemas.openxmlformats.org/officeDocument/2006/relationships/image" Target="../media/image33.png"/><Relationship Id="rId14" Type="http://schemas.openxmlformats.org/officeDocument/2006/relationships/image" Target="../media/image36.png"/><Relationship Id="rId22"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9.gif"/><Relationship Id="rId4" Type="http://schemas.openxmlformats.org/officeDocument/2006/relationships/image" Target="../media/image71.gif"/></Relationships>
</file>

<file path=ppt/slides/_rels/slide18.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21.jpe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slideLayout" Target="../slideLayouts/slideLayout2.xml"/><Relationship Id="rId21" Type="http://schemas.openxmlformats.org/officeDocument/2006/relationships/image" Target="../media/image55.png"/><Relationship Id="rId7" Type="http://schemas.openxmlformats.org/officeDocument/2006/relationships/image" Target="../media/image46.png"/><Relationship Id="rId12" Type="http://schemas.openxmlformats.org/officeDocument/2006/relationships/image" Target="../media/image47.jpe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audio" Target="../media/media4.mp3"/><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20.gif"/><Relationship Id="rId1" Type="http://schemas.microsoft.com/office/2007/relationships/media" Target="../media/media4.mp3"/><Relationship Id="rId6" Type="http://schemas.openxmlformats.org/officeDocument/2006/relationships/image" Target="../media/image18.gif"/><Relationship Id="rId11" Type="http://schemas.openxmlformats.org/officeDocument/2006/relationships/image" Target="../media/image8.gif"/><Relationship Id="rId24" Type="http://schemas.openxmlformats.org/officeDocument/2006/relationships/image" Target="../media/image58.png"/><Relationship Id="rId5" Type="http://schemas.openxmlformats.org/officeDocument/2006/relationships/image" Target="../media/image41.png"/><Relationship Id="rId15" Type="http://schemas.openxmlformats.org/officeDocument/2006/relationships/image" Target="../media/image72.png"/><Relationship Id="rId23" Type="http://schemas.openxmlformats.org/officeDocument/2006/relationships/image" Target="../media/image57.png"/><Relationship Id="rId28" Type="http://schemas.openxmlformats.org/officeDocument/2006/relationships/image" Target="../media/image62.png"/><Relationship Id="rId10" Type="http://schemas.openxmlformats.org/officeDocument/2006/relationships/image" Target="../media/image7.gif"/><Relationship Id="rId19" Type="http://schemas.openxmlformats.org/officeDocument/2006/relationships/image" Target="../media/image53.png"/><Relationship Id="rId31"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26.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71.gif"/><Relationship Id="rId7" Type="http://schemas.openxmlformats.org/officeDocument/2006/relationships/image" Target="../media/image6.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19.gif"/><Relationship Id="rId4" Type="http://schemas.openxmlformats.org/officeDocument/2006/relationships/image" Target="../media/image73.jpg"/></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65.png"/><Relationship Id="rId18" Type="http://schemas.openxmlformats.org/officeDocument/2006/relationships/image" Target="../media/image9.gif"/><Relationship Id="rId3" Type="http://schemas.openxmlformats.org/officeDocument/2006/relationships/image" Target="../media/image36.png"/><Relationship Id="rId7" Type="http://schemas.openxmlformats.org/officeDocument/2006/relationships/image" Target="../media/image26.png"/><Relationship Id="rId12" Type="http://schemas.openxmlformats.org/officeDocument/2006/relationships/image" Target="../media/image39.png"/><Relationship Id="rId17" Type="http://schemas.openxmlformats.org/officeDocument/2006/relationships/image" Target="../media/image8.gif"/><Relationship Id="rId2" Type="http://schemas.openxmlformats.org/officeDocument/2006/relationships/audio" Target="../media/audio1.wav"/><Relationship Id="rId16"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25.jpg"/><Relationship Id="rId11" Type="http://schemas.openxmlformats.org/officeDocument/2006/relationships/image" Target="../media/image63.jpeg"/><Relationship Id="rId5" Type="http://schemas.openxmlformats.org/officeDocument/2006/relationships/image" Target="../media/image33.png"/><Relationship Id="rId15" Type="http://schemas.openxmlformats.org/officeDocument/2006/relationships/image" Target="../media/image47.jpeg"/><Relationship Id="rId10" Type="http://schemas.openxmlformats.org/officeDocument/2006/relationships/image" Target="../media/image44.png"/><Relationship Id="rId4" Type="http://schemas.openxmlformats.org/officeDocument/2006/relationships/image" Target="../media/image64.png"/><Relationship Id="rId9" Type="http://schemas.openxmlformats.org/officeDocument/2006/relationships/image" Target="../media/image43.png"/><Relationship Id="rId1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9.gif"/></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0.gif"/><Relationship Id="rId3" Type="http://schemas.openxmlformats.org/officeDocument/2006/relationships/image" Target="../media/image21.jpeg"/><Relationship Id="rId7" Type="http://schemas.openxmlformats.org/officeDocument/2006/relationships/image" Target="../media/image25.jpg"/><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98.xml"/><Relationship Id="rId6" Type="http://schemas.openxmlformats.org/officeDocument/2006/relationships/image" Target="../media/image24.png"/><Relationship Id="rId11" Type="http://schemas.openxmlformats.org/officeDocument/2006/relationships/image" Target="../media/image8.gif"/><Relationship Id="rId5" Type="http://schemas.openxmlformats.org/officeDocument/2006/relationships/image" Target="../media/image23.png"/><Relationship Id="rId15" Type="http://schemas.openxmlformats.org/officeDocument/2006/relationships/image" Target="../media/image29.png"/><Relationship Id="rId10" Type="http://schemas.openxmlformats.org/officeDocument/2006/relationships/image" Target="../media/image7.gif"/><Relationship Id="rId4" Type="http://schemas.openxmlformats.org/officeDocument/2006/relationships/image" Target="../media/image22.png"/><Relationship Id="rId9" Type="http://schemas.openxmlformats.org/officeDocument/2006/relationships/image" Target="../media/image18.gif"/><Relationship Id="rId14" Type="http://schemas.openxmlformats.org/officeDocument/2006/relationships/image" Target="../media/image28.gif"/></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1.jpeg"/><Relationship Id="rId21" Type="http://schemas.openxmlformats.org/officeDocument/2006/relationships/image" Target="../media/image39.png"/><Relationship Id="rId7" Type="http://schemas.openxmlformats.org/officeDocument/2006/relationships/image" Target="../media/image25.jp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audio" Target="../media/audio1.wav"/><Relationship Id="rId16" Type="http://schemas.openxmlformats.org/officeDocument/2006/relationships/image" Target="../media/image35.png"/><Relationship Id="rId20"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8.gif"/><Relationship Id="rId24" Type="http://schemas.openxmlformats.org/officeDocument/2006/relationships/audio" Target="../media/audio1.wav"/><Relationship Id="rId5" Type="http://schemas.openxmlformats.org/officeDocument/2006/relationships/image" Target="../media/image23.png"/><Relationship Id="rId15" Type="http://schemas.openxmlformats.org/officeDocument/2006/relationships/image" Target="../media/image34.png"/><Relationship Id="rId23" Type="http://schemas.openxmlformats.org/officeDocument/2006/relationships/image" Target="../media/image29.png"/><Relationship Id="rId10" Type="http://schemas.openxmlformats.org/officeDocument/2006/relationships/image" Target="../media/image7.gif"/><Relationship Id="rId19" Type="http://schemas.openxmlformats.org/officeDocument/2006/relationships/image" Target="../media/image20.gif"/><Relationship Id="rId4" Type="http://schemas.openxmlformats.org/officeDocument/2006/relationships/image" Target="../media/image22.png"/><Relationship Id="rId9" Type="http://schemas.openxmlformats.org/officeDocument/2006/relationships/image" Target="../media/image18.gif"/><Relationship Id="rId14" Type="http://schemas.openxmlformats.org/officeDocument/2006/relationships/image" Target="../media/image33.png"/><Relationship Id="rId22" Type="http://schemas.openxmlformats.org/officeDocument/2006/relationships/image" Target="../media/image28.gif"/></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8.gif"/><Relationship Id="rId18" Type="http://schemas.openxmlformats.org/officeDocument/2006/relationships/image" Target="../media/image29.png"/><Relationship Id="rId3" Type="http://schemas.openxmlformats.org/officeDocument/2006/relationships/image" Target="../media/image25.jpg"/><Relationship Id="rId21" Type="http://schemas.openxmlformats.org/officeDocument/2006/relationships/image" Target="../media/image44.png"/><Relationship Id="rId7" Type="http://schemas.openxmlformats.org/officeDocument/2006/relationships/image" Target="../media/image32.png"/><Relationship Id="rId12" Type="http://schemas.openxmlformats.org/officeDocument/2006/relationships/image" Target="../media/image21.jpeg"/><Relationship Id="rId17" Type="http://schemas.openxmlformats.org/officeDocument/2006/relationships/image" Target="../media/image39.png"/><Relationship Id="rId2" Type="http://schemas.openxmlformats.org/officeDocument/2006/relationships/audio" Target="../media/audio1.wav"/><Relationship Id="rId16" Type="http://schemas.openxmlformats.org/officeDocument/2006/relationships/image" Target="../media/image9.gif"/><Relationship Id="rId20" Type="http://schemas.openxmlformats.org/officeDocument/2006/relationships/image" Target="../media/image43.png"/><Relationship Id="rId1" Type="http://schemas.openxmlformats.org/officeDocument/2006/relationships/slideLayout" Target="../slideLayouts/slideLayout34.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20.gif"/><Relationship Id="rId10" Type="http://schemas.openxmlformats.org/officeDocument/2006/relationships/image" Target="../media/image40.png"/><Relationship Id="rId19" Type="http://schemas.openxmlformats.org/officeDocument/2006/relationships/image" Target="../media/image42.png"/><Relationship Id="rId4" Type="http://schemas.openxmlformats.org/officeDocument/2006/relationships/image" Target="../media/image7.gif"/><Relationship Id="rId9" Type="http://schemas.openxmlformats.org/officeDocument/2006/relationships/image" Target="../media/image35.png"/><Relationship Id="rId1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8.gif"/><Relationship Id="rId18" Type="http://schemas.openxmlformats.org/officeDocument/2006/relationships/image" Target="../media/image9.gif"/><Relationship Id="rId3" Type="http://schemas.openxmlformats.org/officeDocument/2006/relationships/image" Target="../media/image25.jpg"/><Relationship Id="rId21" Type="http://schemas.openxmlformats.org/officeDocument/2006/relationships/image" Target="../media/image42.png"/><Relationship Id="rId7" Type="http://schemas.openxmlformats.org/officeDocument/2006/relationships/image" Target="../media/image32.png"/><Relationship Id="rId12" Type="http://schemas.openxmlformats.org/officeDocument/2006/relationships/image" Target="../media/image21.jpeg"/><Relationship Id="rId17" Type="http://schemas.openxmlformats.org/officeDocument/2006/relationships/image" Target="../media/image44.png"/><Relationship Id="rId2" Type="http://schemas.openxmlformats.org/officeDocument/2006/relationships/audio" Target="../media/audio1.wav"/><Relationship Id="rId16" Type="http://schemas.openxmlformats.org/officeDocument/2006/relationships/image" Target="../media/image45.png"/><Relationship Id="rId20" Type="http://schemas.openxmlformats.org/officeDocument/2006/relationships/image" Target="../media/image29.png"/><Relationship Id="rId1" Type="http://schemas.openxmlformats.org/officeDocument/2006/relationships/slideLayout" Target="../slideLayouts/slideLayout50.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20.gif"/><Relationship Id="rId10" Type="http://schemas.openxmlformats.org/officeDocument/2006/relationships/image" Target="../media/image40.png"/><Relationship Id="rId19" Type="http://schemas.openxmlformats.org/officeDocument/2006/relationships/image" Target="../media/image39.png"/><Relationship Id="rId4" Type="http://schemas.openxmlformats.org/officeDocument/2006/relationships/image" Target="../media/image7.gif"/><Relationship Id="rId9" Type="http://schemas.openxmlformats.org/officeDocument/2006/relationships/image" Target="../media/image35.png"/><Relationship Id="rId1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41.png"/><Relationship Id="rId21" Type="http://schemas.openxmlformats.org/officeDocument/2006/relationships/image" Target="../media/image57.png"/><Relationship Id="rId7" Type="http://schemas.openxmlformats.org/officeDocument/2006/relationships/image" Target="../media/image26.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audio" Target="../media/audio1.wav"/><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audio" Target="../media/audio1.wav"/><Relationship Id="rId1" Type="http://schemas.openxmlformats.org/officeDocument/2006/relationships/slideLayout" Target="../slideLayouts/slideLayout66.xml"/><Relationship Id="rId6" Type="http://schemas.openxmlformats.org/officeDocument/2006/relationships/image" Target="../media/image25.jpg"/><Relationship Id="rId11" Type="http://schemas.openxmlformats.org/officeDocument/2006/relationships/image" Target="../media/image21.jpeg"/><Relationship Id="rId24" Type="http://schemas.openxmlformats.org/officeDocument/2006/relationships/image" Target="../media/image60.png"/><Relationship Id="rId5" Type="http://schemas.openxmlformats.org/officeDocument/2006/relationships/image" Target="../media/image46.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9.gif"/><Relationship Id="rId10" Type="http://schemas.openxmlformats.org/officeDocument/2006/relationships/image" Target="../media/image47.jpeg"/><Relationship Id="rId19" Type="http://schemas.openxmlformats.org/officeDocument/2006/relationships/image" Target="../media/image55.png"/><Relationship Id="rId4" Type="http://schemas.openxmlformats.org/officeDocument/2006/relationships/image" Target="../media/image18.gif"/><Relationship Id="rId9" Type="http://schemas.openxmlformats.org/officeDocument/2006/relationships/image" Target="../media/image8.gif"/><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20.gif"/></Relationships>
</file>

<file path=ppt/slides/_rels/slide27.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5.png"/><Relationship Id="rId18" Type="http://schemas.openxmlformats.org/officeDocument/2006/relationships/image" Target="../media/image9.gif"/><Relationship Id="rId3" Type="http://schemas.openxmlformats.org/officeDocument/2006/relationships/image" Target="../media/image25.jpg"/><Relationship Id="rId7" Type="http://schemas.openxmlformats.org/officeDocument/2006/relationships/image" Target="../media/image44.png"/><Relationship Id="rId12" Type="http://schemas.openxmlformats.org/officeDocument/2006/relationships/image" Target="../media/image39.png"/><Relationship Id="rId17" Type="http://schemas.openxmlformats.org/officeDocument/2006/relationships/image" Target="../media/image8.gif"/><Relationship Id="rId2" Type="http://schemas.openxmlformats.org/officeDocument/2006/relationships/audio" Target="../media/audio1.wav"/><Relationship Id="rId16" Type="http://schemas.openxmlformats.org/officeDocument/2006/relationships/image" Target="../media/image7.gif"/><Relationship Id="rId1" Type="http://schemas.openxmlformats.org/officeDocument/2006/relationships/slideLayout" Target="../slideLayouts/slideLayout82.xml"/><Relationship Id="rId6" Type="http://schemas.openxmlformats.org/officeDocument/2006/relationships/image" Target="../media/image43.png"/><Relationship Id="rId11" Type="http://schemas.openxmlformats.org/officeDocument/2006/relationships/image" Target="../media/image64.png"/><Relationship Id="rId5" Type="http://schemas.openxmlformats.org/officeDocument/2006/relationships/image" Target="../media/image18.gif"/><Relationship Id="rId15" Type="http://schemas.openxmlformats.org/officeDocument/2006/relationships/image" Target="../media/image47.jpeg"/><Relationship Id="rId10" Type="http://schemas.openxmlformats.org/officeDocument/2006/relationships/image" Target="../media/image36.png"/><Relationship Id="rId4" Type="http://schemas.openxmlformats.org/officeDocument/2006/relationships/image" Target="../media/image26.png"/><Relationship Id="rId9" Type="http://schemas.openxmlformats.org/officeDocument/2006/relationships/image" Target="../media/image33.png"/><Relationship Id="rId14" Type="http://schemas.openxmlformats.org/officeDocument/2006/relationships/image" Target="../media/image21.jpeg"/></Relationships>
</file>

<file path=ppt/slides/_rels/slide28.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76.jpeg"/><Relationship Id="rId3" Type="http://schemas.microsoft.com/office/2007/relationships/media" Target="../media/media6.mp3"/><Relationship Id="rId7" Type="http://schemas.openxmlformats.org/officeDocument/2006/relationships/slideLayout" Target="../slideLayouts/slideLayout2.xml"/><Relationship Id="rId12" Type="http://schemas.openxmlformats.org/officeDocument/2006/relationships/image" Target="../media/image19.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75.png"/><Relationship Id="rId5" Type="http://schemas.microsoft.com/office/2007/relationships/media" Target="../media/media7.mp3"/><Relationship Id="rId10" Type="http://schemas.openxmlformats.org/officeDocument/2006/relationships/image" Target="../media/image6.gif"/><Relationship Id="rId4" Type="http://schemas.openxmlformats.org/officeDocument/2006/relationships/audio" Target="../media/media6.mp3"/><Relationship Id="rId9" Type="http://schemas.openxmlformats.org/officeDocument/2006/relationships/image" Target="../media/image74.jpg"/><Relationship Id="rId1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6.png"/><Relationship Id="rId5" Type="http://schemas.openxmlformats.org/officeDocument/2006/relationships/image" Target="../media/image9.gif"/><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jpeg"/><Relationship Id="rId7" Type="http://schemas.openxmlformats.org/officeDocument/2006/relationships/image" Target="../media/image7.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gif"/><Relationship Id="rId9" Type="http://schemas.openxmlformats.org/officeDocument/2006/relationships/image" Target="../media/image9.gif"/></Relationships>
</file>

<file path=ppt/slides/_rels/slide4.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8.gif"/><Relationship Id="rId3" Type="http://schemas.openxmlformats.org/officeDocument/2006/relationships/slideLayout" Target="../slideLayouts/slideLayout2.xml"/><Relationship Id="rId7" Type="http://schemas.openxmlformats.org/officeDocument/2006/relationships/image" Target="../media/image12.jpeg"/><Relationship Id="rId12" Type="http://schemas.openxmlformats.org/officeDocument/2006/relationships/image" Target="../media/image7.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jpeg"/><Relationship Id="rId11" Type="http://schemas.openxmlformats.org/officeDocument/2006/relationships/image" Target="../media/image6.gif"/><Relationship Id="rId5" Type="http://schemas.openxmlformats.org/officeDocument/2006/relationships/image" Target="../media/image10.jpg"/><Relationship Id="rId15" Type="http://schemas.openxmlformats.org/officeDocument/2006/relationships/audio" Target="../media/audio1.wav"/><Relationship Id="rId10" Type="http://schemas.openxmlformats.org/officeDocument/2006/relationships/image" Target="../media/image15.png"/><Relationship Id="rId4" Type="http://schemas.openxmlformats.org/officeDocument/2006/relationships/audio" Target="../media/audio1.wav"/><Relationship Id="rId9" Type="http://schemas.openxmlformats.org/officeDocument/2006/relationships/image" Target="../media/image14.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7.jpg"/><Relationship Id="rId7" Type="http://schemas.openxmlformats.org/officeDocument/2006/relationships/image" Target="../media/image9.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gif"/></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0.gif"/><Relationship Id="rId3" Type="http://schemas.openxmlformats.org/officeDocument/2006/relationships/image" Target="../media/image21.jpeg"/><Relationship Id="rId7" Type="http://schemas.openxmlformats.org/officeDocument/2006/relationships/image" Target="../media/image25.jpg"/><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8.gif"/><Relationship Id="rId5" Type="http://schemas.openxmlformats.org/officeDocument/2006/relationships/image" Target="../media/image23.png"/><Relationship Id="rId15" Type="http://schemas.openxmlformats.org/officeDocument/2006/relationships/image" Target="../media/image29.png"/><Relationship Id="rId10" Type="http://schemas.openxmlformats.org/officeDocument/2006/relationships/image" Target="../media/image7.gif"/><Relationship Id="rId4" Type="http://schemas.openxmlformats.org/officeDocument/2006/relationships/image" Target="../media/image22.png"/><Relationship Id="rId9" Type="http://schemas.openxmlformats.org/officeDocument/2006/relationships/image" Target="../media/image18.gif"/><Relationship Id="rId14" Type="http://schemas.openxmlformats.org/officeDocument/2006/relationships/image" Target="../media/image28.gif"/></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1.jpeg"/><Relationship Id="rId21" Type="http://schemas.openxmlformats.org/officeDocument/2006/relationships/image" Target="../media/image39.png"/><Relationship Id="rId7" Type="http://schemas.openxmlformats.org/officeDocument/2006/relationships/image" Target="../media/image25.jp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audio" Target="../media/audio1.wav"/><Relationship Id="rId16" Type="http://schemas.openxmlformats.org/officeDocument/2006/relationships/image" Target="../media/image35.png"/><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8.gif"/><Relationship Id="rId24" Type="http://schemas.openxmlformats.org/officeDocument/2006/relationships/audio" Target="../media/audio1.wav"/><Relationship Id="rId5" Type="http://schemas.openxmlformats.org/officeDocument/2006/relationships/image" Target="../media/image23.png"/><Relationship Id="rId15" Type="http://schemas.openxmlformats.org/officeDocument/2006/relationships/image" Target="../media/image34.png"/><Relationship Id="rId23" Type="http://schemas.openxmlformats.org/officeDocument/2006/relationships/image" Target="../media/image29.png"/><Relationship Id="rId10" Type="http://schemas.openxmlformats.org/officeDocument/2006/relationships/image" Target="../media/image7.gif"/><Relationship Id="rId19" Type="http://schemas.openxmlformats.org/officeDocument/2006/relationships/image" Target="../media/image20.gif"/><Relationship Id="rId4" Type="http://schemas.openxmlformats.org/officeDocument/2006/relationships/image" Target="../media/image22.png"/><Relationship Id="rId9" Type="http://schemas.openxmlformats.org/officeDocument/2006/relationships/image" Target="../media/image18.gif"/><Relationship Id="rId14" Type="http://schemas.openxmlformats.org/officeDocument/2006/relationships/image" Target="../media/image33.png"/><Relationship Id="rId22" Type="http://schemas.openxmlformats.org/officeDocument/2006/relationships/image" Target="../media/image28.gif"/></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8.gif"/><Relationship Id="rId18" Type="http://schemas.openxmlformats.org/officeDocument/2006/relationships/image" Target="../media/image29.png"/><Relationship Id="rId3" Type="http://schemas.openxmlformats.org/officeDocument/2006/relationships/image" Target="../media/image25.jpg"/><Relationship Id="rId21" Type="http://schemas.openxmlformats.org/officeDocument/2006/relationships/image" Target="../media/image44.png"/><Relationship Id="rId7" Type="http://schemas.openxmlformats.org/officeDocument/2006/relationships/image" Target="../media/image32.png"/><Relationship Id="rId12" Type="http://schemas.openxmlformats.org/officeDocument/2006/relationships/image" Target="../media/image21.jpeg"/><Relationship Id="rId17" Type="http://schemas.openxmlformats.org/officeDocument/2006/relationships/image" Target="../media/image39.png"/><Relationship Id="rId2" Type="http://schemas.openxmlformats.org/officeDocument/2006/relationships/audio" Target="../media/audio1.wav"/><Relationship Id="rId16" Type="http://schemas.openxmlformats.org/officeDocument/2006/relationships/image" Target="../media/image9.gif"/><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20.gif"/><Relationship Id="rId10" Type="http://schemas.openxmlformats.org/officeDocument/2006/relationships/image" Target="../media/image40.png"/><Relationship Id="rId19" Type="http://schemas.openxmlformats.org/officeDocument/2006/relationships/image" Target="../media/image42.png"/><Relationship Id="rId4" Type="http://schemas.openxmlformats.org/officeDocument/2006/relationships/image" Target="../media/image7.gif"/><Relationship Id="rId9" Type="http://schemas.openxmlformats.org/officeDocument/2006/relationships/image" Target="../media/image35.png"/><Relationship Id="rId1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8.gif"/><Relationship Id="rId18" Type="http://schemas.openxmlformats.org/officeDocument/2006/relationships/image" Target="../media/image9.gif"/><Relationship Id="rId3" Type="http://schemas.openxmlformats.org/officeDocument/2006/relationships/image" Target="../media/image25.jpg"/><Relationship Id="rId21" Type="http://schemas.openxmlformats.org/officeDocument/2006/relationships/image" Target="../media/image42.png"/><Relationship Id="rId7" Type="http://schemas.openxmlformats.org/officeDocument/2006/relationships/image" Target="../media/image32.png"/><Relationship Id="rId12" Type="http://schemas.openxmlformats.org/officeDocument/2006/relationships/image" Target="../media/image21.jpeg"/><Relationship Id="rId17" Type="http://schemas.openxmlformats.org/officeDocument/2006/relationships/image" Target="../media/image44.png"/><Relationship Id="rId2" Type="http://schemas.openxmlformats.org/officeDocument/2006/relationships/audio" Target="../media/audio1.wav"/><Relationship Id="rId16" Type="http://schemas.openxmlformats.org/officeDocument/2006/relationships/image" Target="../media/image45.pn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20.gif"/><Relationship Id="rId10" Type="http://schemas.openxmlformats.org/officeDocument/2006/relationships/image" Target="../media/image40.png"/><Relationship Id="rId19" Type="http://schemas.openxmlformats.org/officeDocument/2006/relationships/image" Target="../media/image39.png"/><Relationship Id="rId4" Type="http://schemas.openxmlformats.org/officeDocument/2006/relationships/image" Target="../media/image7.gif"/><Relationship Id="rId9" Type="http://schemas.openxmlformats.org/officeDocument/2006/relationships/image" Target="../media/image35.png"/><Relationship Id="rId1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p:txBody>
          <a:bodyPr/>
          <a:lstStyle/>
          <a:p>
            <a:endParaRPr lang="vi-VN"/>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68884"/>
          </a:xfrm>
          <a:prstGeom prst="rect">
            <a:avLst/>
          </a:prstGeom>
        </p:spPr>
      </p:pic>
      <p:sp>
        <p:nvSpPr>
          <p:cNvPr id="6" name="Rectangle 5"/>
          <p:cNvSpPr/>
          <p:nvPr/>
        </p:nvSpPr>
        <p:spPr>
          <a:xfrm>
            <a:off x="334480" y="594543"/>
            <a:ext cx="11417741" cy="6274341"/>
          </a:xfrm>
          <a:prstGeom prst="rect">
            <a:avLst/>
          </a:prstGeom>
          <a:noFill/>
        </p:spPr>
        <p:txBody>
          <a:bodyPr wrap="none" lIns="91440" tIns="45720" rIns="91440" bIns="45720">
            <a:prstTxWarp prst="textArchUp">
              <a:avLst/>
            </a:prstTxWarp>
            <a:spAutoFit/>
          </a:bodyPr>
          <a:lstStyle/>
          <a:p>
            <a:pPr algn="ctr"/>
            <a:r>
              <a:rPr lang="en-US" sz="4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Tr</a:t>
            </a:r>
            <a:r>
              <a:rPr lang="vi-VN"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ường mầm non </a:t>
            </a:r>
            <a:r>
              <a:rPr lang="en-US" sz="4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Ánh</a:t>
            </a:r>
            <a:r>
              <a:rPr lang="en-US"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Sao</a:t>
            </a:r>
            <a:endParaRPr lang="vi-VN"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Rectangle 7"/>
          <p:cNvSpPr/>
          <p:nvPr/>
        </p:nvSpPr>
        <p:spPr>
          <a:xfrm>
            <a:off x="1843540" y="1447618"/>
            <a:ext cx="8713924" cy="923330"/>
          </a:xfrm>
          <a:prstGeom prst="rect">
            <a:avLst/>
          </a:prstGeom>
          <a:noFill/>
        </p:spPr>
        <p:txBody>
          <a:bodyPr wrap="none" lIns="91440" tIns="45720" rIns="91440" bIns="45720">
            <a:prstTxWarp prst="textDouble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err="1">
                <a:ln/>
                <a:solidFill>
                  <a:schemeClr val="accent3"/>
                </a:solidFill>
              </a:rPr>
              <a:t>Lĩnh</a:t>
            </a:r>
            <a:r>
              <a:rPr lang="en-US" sz="4800" b="1" dirty="0">
                <a:ln/>
                <a:solidFill>
                  <a:schemeClr val="accent3"/>
                </a:solidFill>
              </a:rPr>
              <a:t> </a:t>
            </a:r>
            <a:r>
              <a:rPr lang="en-US" sz="4800" b="1" dirty="0" err="1">
                <a:ln/>
                <a:solidFill>
                  <a:schemeClr val="accent3"/>
                </a:solidFill>
              </a:rPr>
              <a:t>vực</a:t>
            </a:r>
            <a:r>
              <a:rPr lang="en-US" sz="4800" b="1" dirty="0">
                <a:ln/>
                <a:solidFill>
                  <a:schemeClr val="accent3"/>
                </a:solidFill>
              </a:rPr>
              <a:t>: </a:t>
            </a:r>
            <a:r>
              <a:rPr lang="en-US" sz="4800" b="1" dirty="0" err="1">
                <a:ln/>
                <a:solidFill>
                  <a:schemeClr val="accent3"/>
                </a:solidFill>
              </a:rPr>
              <a:t>Phát</a:t>
            </a:r>
            <a:r>
              <a:rPr lang="en-US" sz="4800" b="1" dirty="0">
                <a:ln/>
                <a:solidFill>
                  <a:schemeClr val="accent3"/>
                </a:solidFill>
              </a:rPr>
              <a:t> </a:t>
            </a:r>
            <a:r>
              <a:rPr lang="en-US" sz="4800" b="1" dirty="0" err="1">
                <a:ln/>
                <a:solidFill>
                  <a:schemeClr val="accent3"/>
                </a:solidFill>
              </a:rPr>
              <a:t>triển</a:t>
            </a:r>
            <a:r>
              <a:rPr lang="en-US" sz="4800" b="1" dirty="0">
                <a:ln/>
                <a:solidFill>
                  <a:schemeClr val="accent3"/>
                </a:solidFill>
              </a:rPr>
              <a:t> </a:t>
            </a:r>
            <a:r>
              <a:rPr lang="en-US" sz="4800" b="1" dirty="0" err="1">
                <a:ln/>
                <a:solidFill>
                  <a:schemeClr val="accent3"/>
                </a:solidFill>
              </a:rPr>
              <a:t>ngôn</a:t>
            </a:r>
            <a:r>
              <a:rPr lang="en-US" sz="4800" b="1" dirty="0">
                <a:ln/>
                <a:solidFill>
                  <a:schemeClr val="accent3"/>
                </a:solidFill>
              </a:rPr>
              <a:t> </a:t>
            </a:r>
            <a:r>
              <a:rPr lang="en-US" sz="4800" b="1" dirty="0" err="1">
                <a:ln/>
                <a:solidFill>
                  <a:schemeClr val="accent3"/>
                </a:solidFill>
              </a:rPr>
              <a:t>ngữ</a:t>
            </a:r>
            <a:endParaRPr lang="vi-VN" sz="4800" b="1" dirty="0">
              <a:ln/>
              <a:solidFill>
                <a:schemeClr val="accent3"/>
              </a:solidFill>
            </a:endParaRPr>
          </a:p>
        </p:txBody>
      </p:sp>
      <p:sp>
        <p:nvSpPr>
          <p:cNvPr id="10" name="Rectangle 9"/>
          <p:cNvSpPr/>
          <p:nvPr/>
        </p:nvSpPr>
        <p:spPr>
          <a:xfrm>
            <a:off x="2104754" y="3405149"/>
            <a:ext cx="8330615" cy="923330"/>
          </a:xfrm>
          <a:prstGeom prst="rect">
            <a:avLst/>
          </a:prstGeom>
          <a:noFill/>
        </p:spPr>
        <p:txBody>
          <a:bodyPr wrap="none" lIns="91440" tIns="45720" rIns="91440" bIns="45720">
            <a:prstTxWarp prst="textCanUp">
              <a:avLst/>
            </a:prstTxWarp>
            <a:spAutoFit/>
            <a:scene3d>
              <a:camera prst="orthographicFront"/>
              <a:lightRig rig="threePt" dir="t"/>
            </a:scene3d>
            <a:sp3d extrusionH="57150">
              <a:bevelT w="38100" h="38100" prst="angle"/>
            </a:sp3d>
          </a:bodyPr>
          <a:lstStyle/>
          <a:p>
            <a:pPr algn="ctr"/>
            <a:r>
              <a:rPr lang="en-US" sz="3200" b="1" dirty="0" err="1">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Th</a:t>
            </a:r>
            <a:r>
              <a:rPr lang="vi-VN" sz="3200" b="1" dirty="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ơ</a:t>
            </a:r>
            <a:r>
              <a:rPr lang="en-US" sz="3200" b="1" dirty="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Thăm</a:t>
            </a:r>
            <a:r>
              <a:rPr lang="en-US" sz="3200" b="1" dirty="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nhà</a:t>
            </a:r>
            <a:r>
              <a:rPr lang="en-US" sz="3200" b="1" dirty="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bà</a:t>
            </a:r>
            <a:endParaRPr lang="vi-VN" sz="3200" b="1" dirty="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2" name="Rectangle 11"/>
          <p:cNvSpPr/>
          <p:nvPr/>
        </p:nvSpPr>
        <p:spPr>
          <a:xfrm>
            <a:off x="3495484" y="5158562"/>
            <a:ext cx="5201040" cy="1077218"/>
          </a:xfrm>
          <a:prstGeom prst="rect">
            <a:avLst/>
          </a:prstGeom>
          <a:noFill/>
        </p:spPr>
        <p:txBody>
          <a:bodyPr wrap="none" lIns="91440" tIns="45720" rIns="91440" bIns="45720">
            <a:spAutoFit/>
          </a:bodyPr>
          <a:lstStyle/>
          <a:p>
            <a:pPr algn="ctr"/>
            <a:r>
              <a:rPr lang="en-US" sz="3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Giáo</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viên</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Nguyễn</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Thị</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Bắc</a:t>
            </a:r>
            <a:endPar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3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Lứa</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tuổi</a:t>
            </a:r>
            <a:r>
              <a:rPr lang="vi-VN"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3</a:t>
            </a:r>
            <a:r>
              <a:rPr lang="vi-VN"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 </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4 </a:t>
            </a:r>
            <a:r>
              <a:rPr lang="vi-VN"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tuổi</a:t>
            </a:r>
          </a:p>
        </p:txBody>
      </p:sp>
      <p:pic>
        <p:nvPicPr>
          <p:cNvPr id="1026" name="Picture 2" descr="Trường Mầm Non Ánh Sao -Thượng Thanh - Long Biên, Hà Nội. | School Review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9152" y="0"/>
            <a:ext cx="1167473" cy="1198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179893"/>
      </p:ext>
    </p:extLst>
  </p:cSld>
  <p:clrMapOvr>
    <a:masterClrMapping/>
  </p:clrMapOvr>
  <p:transition>
    <p:randomBar dir="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6942" y="51046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8058" y="3096633"/>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5976209" y="5866541"/>
            <a:ext cx="841598" cy="98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6593" y="-26591"/>
            <a:ext cx="4495406" cy="4012203"/>
          </a:xfrm>
          <a:prstGeom prst="rect">
            <a:avLst/>
          </a:prstGeom>
        </p:spPr>
      </p:pic>
      <p:pic>
        <p:nvPicPr>
          <p:cNvPr id="62" name="Picture 15" descr="nha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5266" y="306764"/>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3" descr="sun12[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07870" y="-835970"/>
            <a:ext cx="2718826" cy="251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4" descr="sun14[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1582" y="-338707"/>
            <a:ext cx="1766489" cy="127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ayxanh5"/>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066" y="463282"/>
            <a:ext cx="3728778" cy="54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aychuoi"/>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8024" y="2439331"/>
            <a:ext cx="3433196" cy="494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7421" y="3865498"/>
            <a:ext cx="623112" cy="8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3412348" y="3605957"/>
            <a:ext cx="913333" cy="113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3984" y="4667124"/>
            <a:ext cx="501538" cy="88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7459" flipH="1">
            <a:off x="3701916" y="4357746"/>
            <a:ext cx="943917" cy="133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1209" y="45337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7860" y="438372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793" y="550256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9081" y="58963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3142" y="47659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183" y="525145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4112" y="560382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3202" y="632234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7382" y="58479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0500" y="546626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8550" y="58327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5806" y="6246254"/>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45636" flipH="1">
            <a:off x="4570240" y="5547802"/>
            <a:ext cx="817017" cy="95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06995" flipH="1">
            <a:off x="5003858" y="5217027"/>
            <a:ext cx="935336" cy="142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4"/>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9371" y="5603821"/>
            <a:ext cx="7667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5"/>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1313109" y="5252173"/>
            <a:ext cx="10556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0"/>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7546" y="4450896"/>
            <a:ext cx="693052" cy="67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1"/>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5489366" y="4195373"/>
            <a:ext cx="885472" cy="114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6"/>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6928818" y="4605312"/>
            <a:ext cx="769528" cy="90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7"/>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7362820" y="4218311"/>
            <a:ext cx="895339" cy="126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3277" y="508313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7466" y="651077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7840" y="494089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2573" y="640588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2266" y="544447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8269" y="58734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3887" y="63639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9342" y="52570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55738" y="3191641"/>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3011" y="31765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6"/>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2744321" y="5974817"/>
            <a:ext cx="823320" cy="96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7"/>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6494164" y="5588643"/>
            <a:ext cx="1077913" cy="133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7"/>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3193816" y="5440505"/>
            <a:ext cx="1034725" cy="146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8" descr="comicbird-animated"/>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a:off x="1462897" y="662094"/>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comicbird-animated"/>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flipH="1">
            <a:off x="3375240" y="12696"/>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9" descr="Bluebird05-animated-chick_in_flight"/>
          <p:cNvPicPr>
            <a:picLocks noChangeAspect="1" noChangeArrowheads="1" noCrop="1"/>
          </p:cNvPicPr>
          <p:nvPr/>
        </p:nvPicPr>
        <p:blipFill>
          <a:blip r:embed="rId28">
            <a:extLst>
              <a:ext uri="{28A0092B-C50C-407E-A947-70E740481C1C}">
                <a14:useLocalDpi xmlns:a14="http://schemas.microsoft.com/office/drawing/2010/main" val="0"/>
              </a:ext>
            </a:extLst>
          </a:blip>
          <a:srcRect/>
          <a:stretch>
            <a:fillRect/>
          </a:stretch>
        </p:blipFill>
        <p:spPr bwMode="auto">
          <a:xfrm flipH="1">
            <a:off x="11038462" y="489836"/>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02740" y="5545140"/>
            <a:ext cx="2120721" cy="707886"/>
          </a:xfrm>
          <a:prstGeom prst="rect">
            <a:avLst/>
          </a:prstGeom>
          <a:noFill/>
        </p:spPr>
        <p:txBody>
          <a:bodyPr wrap="square" rtlCol="0">
            <a:spAutoFit/>
          </a:bodyPr>
          <a:lstStyle/>
          <a:p>
            <a:r>
              <a:rPr lang="vi-VN" sz="2000" b="1" dirty="0">
                <a:solidFill>
                  <a:srgbClr val="00B0F0"/>
                </a:solidFill>
                <a:latin typeface="Times New Roman" pitchFamily="18" charset="0"/>
                <a:cs typeface="Times New Roman" pitchFamily="18" charset="0"/>
              </a:rPr>
              <a:t>Gà mải miết</a:t>
            </a:r>
          </a:p>
          <a:p>
            <a:r>
              <a:rPr lang="vi-VN" sz="2000" b="1" dirty="0">
                <a:solidFill>
                  <a:srgbClr val="00B0F0"/>
                </a:solidFill>
                <a:latin typeface="Times New Roman" pitchFamily="18" charset="0"/>
                <a:cs typeface="Times New Roman" pitchFamily="18" charset="0"/>
              </a:rPr>
              <a:t>Nhặt thóc vàng</a:t>
            </a:r>
          </a:p>
        </p:txBody>
      </p:sp>
    </p:spTree>
    <p:extLst>
      <p:ext uri="{BB962C8B-B14F-4D97-AF65-F5344CB8AC3E}">
        <p14:creationId xmlns:p14="http://schemas.microsoft.com/office/powerpoint/2010/main" val="1509946287"/>
      </p:ext>
    </p:extLst>
  </p:cSld>
  <p:clrMapOvr>
    <a:masterClrMapping/>
  </p:clrMapOvr>
  <mc:AlternateContent xmlns:mc="http://schemas.openxmlformats.org/markup-compatibility/2006" xmlns:p14="http://schemas.microsoft.com/office/powerpoint/2010/main">
    <mc:Choice Requires="p14">
      <p:transition spd="slow" p14:dur="4000">
        <p14:vortex dir="r"/>
        <p:sndAc>
          <p:stSnd>
            <p:snd r:embed="rId2" name="chimes.wav"/>
          </p:stSnd>
        </p:sndAc>
      </p:transition>
    </mc:Choice>
    <mc:Fallback xmlns="">
      <p:transition spd="slow">
        <p:fade/>
        <p:sndAc>
          <p:stSnd>
            <p:snd r:embed="rId2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16667E-7 -1.85185E-6 C 0.01042 -0.0044 0.00039 0.00185 0.00638 -0.00856 C 0.00768 -0.01065 0.0095 -0.01134 0.01107 -0.01273 C 0.01055 -0.01481 0.0095 -0.02153 0.0095 -0.01921 C 0.0095 -0.01551 0.00833 -0.00856 0.01107 -0.00856 C 0.01393 -0.00856 0.01315 -0.01574 0.01419 -0.01921 C 0.02174 -0.00926 0.01549 -0.0206 0.01263 -0.01065 C 0.01094 -0.00463 0.01107 0.00834 0.01107 0.00857 " pathEditMode="relative" rAng="0" ptsTypes="AAAAAAAA">
                                      <p:cBhvr>
                                        <p:cTn id="6" dur="3000" fill="hold"/>
                                        <p:tgtEl>
                                          <p:spTgt spid="14"/>
                                        </p:tgtEl>
                                        <p:attrNameLst>
                                          <p:attrName>ppt_x</p:attrName>
                                          <p:attrName>ppt_y</p:attrName>
                                        </p:attrNameLst>
                                      </p:cBhvr>
                                      <p:rCtr x="88500" y="-57900"/>
                                    </p:animMotion>
                                  </p:childTnLst>
                                </p:cTn>
                              </p:par>
                              <p:par>
                                <p:cTn id="7" presetID="0" presetClass="path" presetSubtype="0" repeatCount="indefinite" accel="50000" decel="50000" fill="hold" nodeType="withEffect">
                                  <p:stCondLst>
                                    <p:cond delay="0"/>
                                  </p:stCondLst>
                                  <p:childTnLst>
                                    <p:animMotion origin="layout" path="M 2.29167E-6 -4.81481E-6 C 0.00156 -0.00671 0.00169 -0.01064 -0.00482 -0.01064 " pathEditMode="relative" rAng="0" ptsTypes="AA">
                                      <p:cBhvr>
                                        <p:cTn id="8" dur="2000" fill="hold"/>
                                        <p:tgtEl>
                                          <p:spTgt spid="15"/>
                                        </p:tgtEl>
                                        <p:attrNameLst>
                                          <p:attrName>ppt_x</p:attrName>
                                          <p:attrName>ppt_y</p:attrName>
                                        </p:attrNameLst>
                                      </p:cBhvr>
                                      <p:rCtr x="-20800" y="-53200"/>
                                    </p:animMotion>
                                  </p:childTnLst>
                                </p:cTn>
                              </p:par>
                              <p:par>
                                <p:cTn id="9" presetID="0" presetClass="path" presetSubtype="0" repeatCount="indefinite" accel="50000" decel="50000" fill="hold" nodeType="withEffect">
                                  <p:stCondLst>
                                    <p:cond delay="0"/>
                                  </p:stCondLst>
                                  <p:childTnLst>
                                    <p:animMotion origin="layout" path="M -4.79167E-6 2.59259E-6 C 0.00365 -0.02431 0.00222 -0.0044 -0.00312 -0.0044 C -0.00468 -0.0044 -0.00273 -0.01227 -0.00156 -0.01065 C 0.0004 -0.0081 -0.00052 -0.00347 -4.79167E-6 2.59259E-6 Z " pathEditMode="relative" rAng="0" ptsTypes="AAAA">
                                      <p:cBhvr>
                                        <p:cTn id="10" dur="3000" fill="hold"/>
                                        <p:tgtEl>
                                          <p:spTgt spid="16"/>
                                        </p:tgtEl>
                                        <p:attrNameLst>
                                          <p:attrName>ppt_x</p:attrName>
                                          <p:attrName>ppt_y</p:attrName>
                                        </p:attrNameLst>
                                      </p:cBhvr>
                                      <p:rCtr x="-9100" y="-62500"/>
                                    </p:animMotion>
                                  </p:childTnLst>
                                </p:cTn>
                              </p:par>
                              <p:par>
                                <p:cTn id="11" presetID="0" presetClass="path" presetSubtype="0" repeatCount="indefinite" accel="50000" decel="50000" fill="hold" nodeType="withEffect">
                                  <p:stCondLst>
                                    <p:cond delay="0"/>
                                  </p:stCondLst>
                                  <p:childTnLst>
                                    <p:animMotion origin="layout" path="M 2.29167E-6 1.11111E-6 C -0.00365 0.01528 -0.00117 0.00208 0.00156 0.00208 C 0.00312 0.00208 0.00364 0.00509 0.00469 0.00648 C 0.00156 0.00787 -0.00169 0.00926 -0.00482 0.01065 C -0.00677 0.01134 -0.00899 0.00625 -0.00794 0.00417 C -0.00638 0.00092 -0.00261 0.00139 2.29167E-6 1.11111E-6 Z " pathEditMode="relative" rAng="0" ptsTypes="AAAAAA">
                                      <p:cBhvr>
                                        <p:cTn id="12" dur="2000" fill="hold"/>
                                        <p:tgtEl>
                                          <p:spTgt spid="17"/>
                                        </p:tgtEl>
                                        <p:attrNameLst>
                                          <p:attrName>ppt_x</p:attrName>
                                          <p:attrName>ppt_y</p:attrName>
                                        </p:attrNameLst>
                                      </p:cBhvr>
                                      <p:rCtr x="-18200" y="53200"/>
                                    </p:animMotion>
                                  </p:childTnLst>
                                </p:cTn>
                              </p:par>
                              <p:par>
                                <p:cTn id="13" presetID="0" presetClass="path" presetSubtype="0" repeatCount="indefinite" accel="50000" decel="50000" fill="hold" nodeType="withEffect">
                                  <p:stCondLst>
                                    <p:cond delay="0"/>
                                  </p:stCondLst>
                                  <p:childTnLst>
                                    <p:animMotion origin="layout" path="M -3.33333E-6 -3.7037E-6 C 0.00105 -0.00416 0.00209 -0.00856 0.00313 -0.01273 C 0.00365 -0.01481 -3.33333E-6 -0.01898 0.00157 -0.01898 C 0.00352 -0.01898 0.00365 -0.01481 0.00469 -0.01273 C 0.00834 0.00255 0.00352 -0.01226 0.00938 -0.01481 C 0.01094 -0.01551 0.01055 -0.01041 0.01107 -0.00833 C 0.00899 -0.00764 0.00638 -0.0081 0.00469 -0.00625 C 0.00144 -0.00277 0.00482 0.00695 0.00157 -0.00625 C 0.0056 -0.02268 0.00209 -0.00625 -3.33333E-6 -0.00625 C -0.00169 -0.00625 -0.00117 -0.01064 -0.00169 -0.01273 C 0.00157 -0.025 -3.33333E-6 -0.02129 -3.33333E-6 -3.7037E-6 Z " pathEditMode="relative" rAng="0" ptsTypes="AAAAAAAAAAA">
                                      <p:cBhvr>
                                        <p:cTn id="14" dur="3000" fill="hold"/>
                                        <p:tgtEl>
                                          <p:spTgt spid="31"/>
                                        </p:tgtEl>
                                        <p:attrNameLst>
                                          <p:attrName>ppt_x</p:attrName>
                                          <p:attrName>ppt_y</p:attrName>
                                        </p:attrNameLst>
                                      </p:cBhvr>
                                      <p:rCtr x="46900" y="-97200"/>
                                    </p:animMotion>
                                  </p:childTnLst>
                                </p:cTn>
                              </p:par>
                              <p:par>
                                <p:cTn id="15" presetID="0" presetClass="path" presetSubtype="0" repeatCount="indefinite" accel="50000" decel="50000" fill="hold" nodeType="withEffect">
                                  <p:stCondLst>
                                    <p:cond delay="0"/>
                                  </p:stCondLst>
                                  <p:childTnLst>
                                    <p:animMotion origin="layout" path="M 2.08333E-6 -1.85185E-6 C 0.00052 -0.00208 2.08333E-6 -0.00625 0.00156 -0.00625 C 0.00312 -0.00625 0.00364 -0.00208 0.00312 -1.85185E-6 C 0.00273 0.00139 0.00104 -1.85185E-6 2.08333E-6 -1.85185E-6 Z " pathEditMode="relative" rAng="0" ptsTypes="AAAA">
                                      <p:cBhvr>
                                        <p:cTn id="16" dur="2000" fill="hold"/>
                                        <p:tgtEl>
                                          <p:spTgt spid="32"/>
                                        </p:tgtEl>
                                        <p:attrNameLst>
                                          <p:attrName>ppt_x</p:attrName>
                                          <p:attrName>ppt_y</p:attrName>
                                        </p:attrNameLst>
                                      </p:cBhvr>
                                      <p:rCtr x="15600" y="-30100"/>
                                    </p:animMotion>
                                  </p:childTnLst>
                                </p:cTn>
                              </p:par>
                              <p:par>
                                <p:cTn id="17" presetID="0" presetClass="path" presetSubtype="0" repeatCount="indefinite" accel="50000" decel="50000" fill="hold" nodeType="withEffect">
                                  <p:stCondLst>
                                    <p:cond delay="0"/>
                                  </p:stCondLst>
                                  <p:childTnLst>
                                    <p:animMotion origin="layout" path="M 0 0 C 0.00052 -0.00208 0.00157 -0.00879 0.00157 -0.00648 C 0.00157 -0.00347 -0.00104 0.00462 0 0.00208 C 0.00157 -0.00185 0.00504 -0.01434 0.00313 -0.01064 C 0.00209 -0.00856 0.00157 -0.00601 0 -0.0044 C -0.00138 -0.00301 -0.00329 -0.00301 -0.00486 -0.00231 C -0.00434 -0.00509 -0.00503 -0.00902 -0.00329 -0.01064 C -0.00208 -0.01179 -0.00017 -0.00856 0 -0.00648 C 0.00052 -0.00231 -0.00104 0.00208 -0.00156 0.00624 C -0.00607 0.00046 -0.00625 0.00277 0 0 Z " pathEditMode="relative" ptsTypes="ffffffffff">
                                      <p:cBhvr>
                                        <p:cTn id="18" dur="2000" fill="hold"/>
                                        <p:tgtEl>
                                          <p:spTgt spid="33"/>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3.61111E-6 3.23699E-6 C 0.00157 -0.0007 0.00469 -0.00416 0.00469 -0.00208 C 0.00469 0.00046 0.00191 0.00162 -3.61111E-6 0.00208 C -0.00173 0.00254 -0.0033 0.00069 -0.00486 3.23699E-6 C -0.00434 -0.00624 -0.00486 -0.01295 -0.0033 -0.01896 C -0.00278 -0.02104 -0.00173 -0.01272 -0.00173 -0.01272 " pathEditMode="relative" ptsTypes="fffffA">
                                      <p:cBhvr>
                                        <p:cTn id="20" dur="2000" fill="hold"/>
                                        <p:tgtEl>
                                          <p:spTgt spid="34"/>
                                        </p:tgtEl>
                                        <p:attrNameLst>
                                          <p:attrName>ppt_x</p:attrName>
                                          <p:attrName>ppt_y</p:attrName>
                                        </p:attrNameLst>
                                      </p:cBhvr>
                                    </p:animMotion>
                                  </p:childTnLst>
                                </p:cTn>
                              </p:par>
                              <p:par>
                                <p:cTn id="21" presetID="0" presetClass="path" presetSubtype="0" repeatCount="indefinite" accel="50000" decel="50000" fill="hold" nodeType="withEffect">
                                  <p:stCondLst>
                                    <p:cond delay="0"/>
                                  </p:stCondLst>
                                  <p:childTnLst>
                                    <p:animMotion origin="layout" path="M -2.29167E-6 3.33333E-6 C 0.00052 -0.00209 0.00156 -0.0088 0.00156 -0.00648 C 0.00156 -0.00348 -0.00104 0.00463 -2.29167E-6 0.00208 C 0.00156 -0.00186 0.00508 -0.01436 0.00313 -0.01065 C 0.00209 -0.00857 0.00156 -0.00602 -2.29167E-6 -0.0044 C -0.00143 -0.00301 -0.00325 -0.00301 -0.00482 -0.00232 C -0.00429 -0.0051 -0.00508 -0.00903 -0.00325 -0.01065 C -0.00208 -0.01181 -0.00013 -0.00857 -2.29167E-6 -0.00648 C 0.00052 -0.00232 -0.00104 0.00208 -0.00156 0.00625 C -0.00612 0.00046 -0.00625 0.00277 -2.29167E-6 3.33333E-6 Z " pathEditMode="relative" rAng="0" ptsTypes="AAAAAAAAAA">
                                      <p:cBhvr>
                                        <p:cTn id="22" dur="3000" fill="hold"/>
                                        <p:tgtEl>
                                          <p:spTgt spid="35"/>
                                        </p:tgtEl>
                                        <p:attrNameLst>
                                          <p:attrName>ppt_x</p:attrName>
                                          <p:attrName>ppt_y</p:attrName>
                                        </p:attrNameLst>
                                      </p:cBhvr>
                                      <p:rCtr x="-6500" y="-25500"/>
                                    </p:animMotion>
                                  </p:childTnLst>
                                </p:cTn>
                              </p:par>
                              <p:par>
                                <p:cTn id="23" presetID="0" presetClass="path" presetSubtype="0" repeatCount="indefinite" accel="50000" decel="50000" fill="hold" nodeType="withEffect">
                                  <p:stCondLst>
                                    <p:cond delay="0"/>
                                  </p:stCondLst>
                                  <p:childTnLst>
                                    <p:animMotion origin="layout" path="M 1.45833E-6 -1.85185E-6 C 0.00156 -0.00069 0.00325 -0.00301 0.00482 -0.00208 C 0.00664 -0.00116 0.00846 0.00185 0.00794 0.00417 C 0.00768 0.00625 0.00482 0.00695 0.00325 0.00625 C 0.00156 0.00533 0.00104 0.00209 1.45833E-6 -1.85185E-6 Z " pathEditMode="relative" rAng="0" ptsTypes="AAAAA">
                                      <p:cBhvr>
                                        <p:cTn id="24" dur="2000" fill="hold"/>
                                        <p:tgtEl>
                                          <p:spTgt spid="36"/>
                                        </p:tgtEl>
                                        <p:attrNameLst>
                                          <p:attrName>ppt_x</p:attrName>
                                          <p:attrName>ppt_y</p:attrName>
                                        </p:attrNameLst>
                                      </p:cBhvr>
                                      <p:rCtr x="39100" y="20800"/>
                                    </p:animMotion>
                                  </p:childTnLst>
                                </p:cTn>
                              </p:par>
                              <p:par>
                                <p:cTn id="25" presetID="0" presetClass="path" presetSubtype="0" repeatCount="indefinite" accel="50000" decel="50000" fill="hold" nodeType="withEffect">
                                  <p:stCondLst>
                                    <p:cond delay="0"/>
                                  </p:stCondLst>
                                  <p:childTnLst>
                                    <p:animMotion origin="layout" path="M -0.01107 -0.00857 C -0.00065 -0.01296 -0.01081 -0.00671 -0.00469 -0.01713 C -0.00352 -0.01921 -0.00156 -0.01991 2.08333E-7 -0.0213 C -0.00052 -0.02338 -0.00156 -0.03009 -0.00156 -0.02778 C -0.00156 -0.02408 -0.00273 -0.01713 2.08333E-7 -0.01713 C 0.00273 -0.01713 0.00208 -0.02431 0.00312 -0.02778 C 0.01055 -0.01783 0.0043 -0.02917 0.00156 -0.01921 C -0.00013 -0.0132 2.08333E-7 -0.00023 2.08333E-7 1.48148E-6 " pathEditMode="relative" rAng="0" ptsTypes="AAAAAAAA">
                                      <p:cBhvr>
                                        <p:cTn id="26" dur="5000" fill="hold"/>
                                        <p:tgtEl>
                                          <p:spTgt spid="38"/>
                                        </p:tgtEl>
                                        <p:attrNameLst>
                                          <p:attrName>ppt_x</p:attrName>
                                          <p:attrName>ppt_y</p:attrName>
                                        </p:attrNameLst>
                                      </p:cBhvr>
                                      <p:rCtr x="87200" y="-57900"/>
                                    </p:animMotion>
                                  </p:childTnLst>
                                </p:cTn>
                              </p:par>
                              <p:par>
                                <p:cTn id="27" presetID="0" presetClass="path" presetSubtype="0" repeatCount="indefinite" accel="50000" decel="50000" fill="hold" nodeType="withEffect">
                                  <p:stCondLst>
                                    <p:cond delay="0"/>
                                  </p:stCondLst>
                                  <p:childTnLst>
                                    <p:animMotion origin="layout" path="M -0.00885 2.59259E-6 C -0.00273 0.01203 -0.00729 -0.00023 -0.00729 0.01481 C -0.00729 0.01713 -0.00559 0.01065 -0.00572 0.00833 C -0.00611 0.00532 -0.00781 0.00278 -0.00885 2.59259E-6 Z " pathEditMode="relative" rAng="0" ptsTypes="AAAA">
                                      <p:cBhvr>
                                        <p:cTn id="28" dur="2000" fill="hold"/>
                                        <p:tgtEl>
                                          <p:spTgt spid="39"/>
                                        </p:tgtEl>
                                        <p:attrNameLst>
                                          <p:attrName>ppt_x</p:attrName>
                                          <p:attrName>ppt_y</p:attrName>
                                        </p:attrNameLst>
                                      </p:cBhvr>
                                      <p:rCtr x="15600" y="76400"/>
                                    </p:animMotion>
                                  </p:childTnLst>
                                </p:cTn>
                              </p:par>
                              <p:par>
                                <p:cTn id="29" presetID="0" presetClass="path" presetSubtype="0" repeatCount="indefinite" accel="50000" decel="50000" fill="hold" nodeType="withEffect">
                                  <p:stCondLst>
                                    <p:cond delay="0"/>
                                  </p:stCondLst>
                                  <p:childTnLst>
                                    <p:animMotion origin="layout" path="M -0.01106 -0.00857 C -0.00065 -0.01297 -0.0108 -0.00672 -0.00468 -0.01713 C -0.00351 -0.01922 -0.00156 -0.01991 -4.16667E-6 -0.0213 C -0.00052 -0.02338 -0.00156 -0.0301 -0.00156 -0.02778 C -0.00156 -0.02408 -0.00273 -0.01713 -4.16667E-6 -0.01713 C 0.00274 -0.01713 0.00209 -0.02431 0.00313 -0.02778 C 0.01055 -0.01783 0.0043 -0.02917 0.00157 -0.01922 C -0.00013 -0.0132 -4.16667E-6 -0.00023 -4.16667E-6 3.33333E-6 " pathEditMode="relative" rAng="0" ptsTypes="AAAAAAAA">
                                      <p:cBhvr>
                                        <p:cTn id="30" dur="5000" fill="hold"/>
                                        <p:tgtEl>
                                          <p:spTgt spid="55"/>
                                        </p:tgtEl>
                                        <p:attrNameLst>
                                          <p:attrName>ppt_x</p:attrName>
                                          <p:attrName>ppt_y</p:attrName>
                                        </p:attrNameLst>
                                      </p:cBhvr>
                                      <p:rCtr x="87200" y="-57900"/>
                                    </p:animMotion>
                                  </p:childTnLst>
                                </p:cTn>
                              </p:par>
                              <p:par>
                                <p:cTn id="31" presetID="0" presetClass="path" presetSubtype="0" repeatCount="indefinite" accel="50000" decel="50000" fill="hold" nodeType="withEffect">
                                  <p:stCondLst>
                                    <p:cond delay="0"/>
                                  </p:stCondLst>
                                  <p:childTnLst>
                                    <p:animMotion origin="layout" path="M -0.00885 2.96296E-6 C -0.00273 0.01203 -0.00729 -0.00023 -0.00729 0.01481 C -0.00729 0.01713 -0.0056 0.01065 -0.00573 0.00833 C -0.00612 0.00532 -0.00781 0.00277 -0.00885 2.96296E-6 Z " pathEditMode="relative" rAng="0" ptsTypes="AAAA">
                                      <p:cBhvr>
                                        <p:cTn id="32" dur="2000" fill="hold"/>
                                        <p:tgtEl>
                                          <p:spTgt spid="56"/>
                                        </p:tgtEl>
                                        <p:attrNameLst>
                                          <p:attrName>ppt_x</p:attrName>
                                          <p:attrName>ppt_y</p:attrName>
                                        </p:attrNameLst>
                                      </p:cBhvr>
                                      <p:rCtr x="15600" y="76400"/>
                                    </p:animMotion>
                                  </p:childTnLst>
                                </p:cTn>
                              </p:par>
                              <p:par>
                                <p:cTn id="33" presetID="0" presetClass="path" presetSubtype="0" repeatCount="indefinite" accel="50000" decel="50000" fill="hold" nodeType="withEffect">
                                  <p:stCondLst>
                                    <p:cond delay="0"/>
                                  </p:stCondLst>
                                  <p:childTnLst>
                                    <p:animMotion origin="layout" path="M -0.01107 -0.00856 C -0.00065 -0.01296 -0.01081 -0.00671 -0.00469 -0.01712 C -0.00352 -0.01921 -0.00156 -0.0199 4.16667E-7 -0.02129 C -0.00052 -0.02337 -0.00156 -0.03009 -0.00156 -0.02777 C -0.00156 -0.02407 -0.00273 -0.01712 4.16667E-7 -0.01712 C 0.00273 -0.01712 0.00208 -0.0243 0.00312 -0.02777 C 0.01055 -0.01782 0.0043 -0.02916 0.00156 -0.01921 C -0.00013 -0.01319 4.16667E-7 -0.00023 4.16667E-7 -4.81481E-6 " pathEditMode="relative" rAng="0" ptsTypes="AAAAAAAA">
                                      <p:cBhvr>
                                        <p:cTn id="34" dur="5000" fill="hold"/>
                                        <p:tgtEl>
                                          <p:spTgt spid="58"/>
                                        </p:tgtEl>
                                        <p:attrNameLst>
                                          <p:attrName>ppt_x</p:attrName>
                                          <p:attrName>ppt_y</p:attrName>
                                        </p:attrNameLst>
                                      </p:cBhvr>
                                      <p:rCtr x="87200" y="-57900"/>
                                    </p:animMotion>
                                  </p:childTnLst>
                                </p:cTn>
                              </p:par>
                              <p:par>
                                <p:cTn id="35" presetID="0" presetClass="path" presetSubtype="0" repeatCount="indefinite" accel="50000" decel="50000" fill="hold" nodeType="withEffect">
                                  <p:stCondLst>
                                    <p:cond delay="0"/>
                                  </p:stCondLst>
                                  <p:childTnLst>
                                    <p:animMotion origin="layout" path="M -0.00886 0 C -0.00274 0.01204 -0.00729 -0.00023 -0.00729 0.01481 C -0.00729 0.01713 -0.0056 0.01065 -0.00573 0.00833 C -0.00612 0.00532 -0.00782 0.00278 -0.00886 0 Z " pathEditMode="relative" rAng="0" ptsTypes="AAAA">
                                      <p:cBhvr>
                                        <p:cTn id="36" dur="2000" fill="hold"/>
                                        <p:tgtEl>
                                          <p:spTgt spid="59"/>
                                        </p:tgtEl>
                                        <p:attrNameLst>
                                          <p:attrName>ppt_x</p:attrName>
                                          <p:attrName>ppt_y</p:attrName>
                                        </p:attrNameLst>
                                      </p:cBhvr>
                                      <p:rCtr x="15600" y="76400"/>
                                    </p:animMotion>
                                  </p:childTnLst>
                                </p:cTn>
                              </p:par>
                              <p:par>
                                <p:cTn id="37" presetID="6" presetClass="entr" presetSubtype="32" fill="hold" nodeType="with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circle(out)">
                                      <p:cBhvr>
                                        <p:cTn id="39" dur="2000"/>
                                        <p:tgtEl>
                                          <p:spTgt spid="2">
                                            <p:txEl>
                                              <p:pRg st="0" end="0"/>
                                            </p:txEl>
                                          </p:spTgt>
                                        </p:tgtEl>
                                      </p:cBhvr>
                                    </p:animEffect>
                                  </p:childTnLst>
                                </p:cTn>
                              </p:par>
                              <p:par>
                                <p:cTn id="40" presetID="6" presetClass="entr" presetSubtype="32" fill="hold" nodeType="with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circle(out)">
                                      <p:cBhvr>
                                        <p:cTn id="4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61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73" y="-6909"/>
            <a:ext cx="4495406" cy="4012203"/>
          </a:xfrm>
          <a:prstGeom prst="rect">
            <a:avLst/>
          </a:prstGeom>
        </p:spPr>
      </p:pic>
      <p:pic>
        <p:nvPicPr>
          <p:cNvPr id="38" name="Picture 15" descr="nh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534" y="335739"/>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62587" y="32368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12"/>
          <p:cNvGrpSpPr>
            <a:grpSpLocks/>
          </p:cNvGrpSpPr>
          <p:nvPr/>
        </p:nvGrpSpPr>
        <p:grpSpPr bwMode="auto">
          <a:xfrm flipH="1">
            <a:off x="7809791" y="3385294"/>
            <a:ext cx="2133600" cy="3524457"/>
            <a:chOff x="1200" y="1344"/>
            <a:chExt cx="1632" cy="3126"/>
          </a:xfrm>
        </p:grpSpPr>
        <p:pic>
          <p:nvPicPr>
            <p:cNvPr id="35" name="Picture 13"/>
            <p:cNvPicPr>
              <a:picLocks noChangeAspect="1" noChangeArrowheads="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t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59166" y="355487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cock3%5b1%5d"/>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72918" y="4965850"/>
            <a:ext cx="1443798" cy="173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6663179" y="3937028"/>
            <a:ext cx="10668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11504">
            <a:off x="5873057" y="5868255"/>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17" y="4802879"/>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10662">
            <a:off x="5021002" y="5828236"/>
            <a:ext cx="99060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4993120" y="4857444"/>
            <a:ext cx="969963" cy="114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bird00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76055" y="4174122"/>
            <a:ext cx="838200" cy="817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4423" y="3253055"/>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15338">
            <a:off x="3979342" y="5888162"/>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2816169" y="5449428"/>
            <a:ext cx="8572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940" y="1344313"/>
            <a:ext cx="2207447" cy="284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15" y="1177097"/>
            <a:ext cx="1965907" cy="304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1983" y="596348"/>
            <a:ext cx="2607701" cy="365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ayxanh5"/>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267" y="2046009"/>
            <a:ext cx="4590922" cy="47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sun12[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98528" y="-587734"/>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4" descr="sun14[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88002" y="-12077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68322" y="558715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5994661" y="-15788"/>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3214240" y="26003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4879839" y="1156222"/>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070757" y="5294210"/>
            <a:ext cx="2298274" cy="707886"/>
          </a:xfrm>
          <a:prstGeom prst="rect">
            <a:avLst/>
          </a:prstGeom>
          <a:noFill/>
        </p:spPr>
        <p:txBody>
          <a:bodyPr wrap="square" rtlCol="0">
            <a:spAutoFit/>
          </a:bodyPr>
          <a:lstStyle/>
          <a:p>
            <a:r>
              <a:rPr lang="vi-VN" sz="2000" b="1" dirty="0">
                <a:solidFill>
                  <a:srgbClr val="002060"/>
                </a:solidFill>
                <a:latin typeface="Times New Roman" pitchFamily="18" charset="0"/>
                <a:cs typeface="Times New Roman" pitchFamily="18" charset="0"/>
              </a:rPr>
              <a:t>Cháu nhẹ nhàng</a:t>
            </a:r>
          </a:p>
          <a:p>
            <a:r>
              <a:rPr lang="vi-VN" sz="2000" b="1">
                <a:solidFill>
                  <a:srgbClr val="002060"/>
                </a:solidFill>
                <a:latin typeface="Times New Roman" pitchFamily="18" charset="0"/>
                <a:cs typeface="Times New Roman" pitchFamily="18" charset="0"/>
              </a:rPr>
              <a:t>Lùa v</a:t>
            </a:r>
            <a:r>
              <a:rPr lang="en-US" sz="2000" b="1">
                <a:solidFill>
                  <a:srgbClr val="002060"/>
                </a:solidFill>
                <a:latin typeface="Times New Roman" pitchFamily="18" charset="0"/>
                <a:cs typeface="Times New Roman" pitchFamily="18" charset="0"/>
              </a:rPr>
              <a:t>ào</a:t>
            </a:r>
            <a:r>
              <a:rPr lang="vi-VN" sz="2000" b="1">
                <a:solidFill>
                  <a:srgbClr val="002060"/>
                </a:solidFill>
                <a:latin typeface="Times New Roman" pitchFamily="18" charset="0"/>
                <a:cs typeface="Times New Roman" pitchFamily="18" charset="0"/>
              </a:rPr>
              <a:t> </a:t>
            </a:r>
            <a:r>
              <a:rPr lang="vi-VN" sz="2000" b="1" dirty="0">
                <a:solidFill>
                  <a:srgbClr val="002060"/>
                </a:solidFill>
                <a:latin typeface="Times New Roman" pitchFamily="18" charset="0"/>
                <a:cs typeface="Times New Roman" pitchFamily="18" charset="0"/>
              </a:rPr>
              <a:t>mát</a:t>
            </a:r>
          </a:p>
        </p:txBody>
      </p:sp>
    </p:spTree>
    <p:extLst>
      <p:ext uri="{BB962C8B-B14F-4D97-AF65-F5344CB8AC3E}">
        <p14:creationId xmlns:p14="http://schemas.microsoft.com/office/powerpoint/2010/main" val="2864750402"/>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025 0.00695 L -0.44166 0.01389 " pathEditMode="relative" rAng="0" ptsTypes="AA">
                                      <p:cBhvr>
                                        <p:cTn id="6" dur="2000" fill="hold"/>
                                        <p:tgtEl>
                                          <p:spTgt spid="8"/>
                                        </p:tgtEl>
                                        <p:attrNameLst>
                                          <p:attrName>ppt_x</p:attrName>
                                          <p:attrName>ppt_y</p:attrName>
                                        </p:attrNameLst>
                                      </p:cBhvr>
                                      <p:rCtr x="-20833" y="347"/>
                                    </p:animMotion>
                                  </p:childTnLst>
                                </p:cTn>
                              </p:par>
                              <p:par>
                                <p:cTn id="7" presetID="0" presetClass="path" presetSubtype="0" accel="50000" decel="50000" fill="hold" nodeType="withEffect">
                                  <p:stCondLst>
                                    <p:cond delay="0"/>
                                  </p:stCondLst>
                                  <p:childTnLst>
                                    <p:animMotion origin="layout" path="M -3.42314E-7 7.40741E-7 C -3.42314E-7 0.00023 -0.0013 0.00417 -0.00208 0.00625 C -0.00312 0.00856 -0.00456 0.01065 -0.00586 0.01273 C -0.02004 0.01111 -0.02564 0.01204 -0.03631 0.00417 C -0.06208 0.01805 -0.02707 -0.00208 -0.04959 0.01481 C -0.05623 0.01991 -0.07055 0.02153 -0.07809 0.02315 C -0.10569 0.02037 -0.09814 0.0162 -0.12573 0.01898 C -0.13198 0.01829 -0.13862 0.01852 -0.14486 0.0169 C -0.14955 0.01551 -0.14942 0.00741 -0.15814 0.00417 C -0.16166 0.02037 -0.17246 0.03055 -0.18665 0.03588 C -0.19628 0.03518 -0.20604 0.03588 -0.21541 0.0338 C -0.21905 0.0331 -0.2214 0.02893 -0.22491 0.02755 C -0.22908 0.02593 -0.23389 0.02593 -0.23819 0.02523 C -0.25576 0.0287 -0.27333 0.04005 -0.29142 0.04005 " pathEditMode="relative" rAng="0" ptsTypes="AAAAAAAAAAAAAA">
                                      <p:cBhvr>
                                        <p:cTn id="8" dur="5000" fill="hold"/>
                                        <p:tgtEl>
                                          <p:spTgt spid="9"/>
                                        </p:tgtEl>
                                        <p:attrNameLst>
                                          <p:attrName>ppt_x</p:attrName>
                                          <p:attrName>ppt_y</p:attrName>
                                        </p:attrNameLst>
                                      </p:cBhvr>
                                      <p:rCtr x="-14578" y="1898"/>
                                    </p:animMotion>
                                  </p:childTnLst>
                                </p:cTn>
                              </p:par>
                              <p:par>
                                <p:cTn id="9" presetID="0" presetClass="path" presetSubtype="0" accel="50000" decel="50000" fill="hold" nodeType="withEffect">
                                  <p:stCondLst>
                                    <p:cond delay="0"/>
                                  </p:stCondLst>
                                  <p:childTnLst>
                                    <p:animMotion origin="layout" path="M 4.16667E-6 -1.85185E-6 C -0.00157 0.00139 -0.00274 0.00463 -0.00469 0.00417 C -0.00664 0.00371 -0.00664 -0.00046 -0.00795 -0.00231 C -0.00938 -0.00416 -0.01107 -0.00509 -0.01263 -0.00648 C -0.01862 -0.00579 -0.02461 -0.00671 -0.03021 -0.0044 C -0.03386 -0.00301 -0.03972 0.00417 -0.03972 0.0044 C -0.04076 0.00695 -0.04206 0.00972 -0.04284 0.0125 C -0.04362 0.01459 -0.04323 0.01736 -0.04441 0.01898 C -0.04701 0.02246 -0.05365 0.02408 -0.05717 0.02523 C -0.05873 0.02454 -0.06094 0.025 -0.06198 0.02315 C -0.06394 0.01945 -0.06511 0.01042 -0.06511 0.01065 C -0.06667 0.01111 -0.06836 0.01134 -0.0698 0.0125 C -0.07123 0.01366 -0.07175 0.01597 -0.07305 0.0169 C -0.07552 0.01829 -0.07826 0.01806 -0.08086 0.01898 C -0.08217 0.01945 -0.08321 0.02037 -0.08425 0.02107 " pathEditMode="relative" rAng="0" ptsTypes="AAAAAAAAAAAAAAA">
                                      <p:cBhvr>
                                        <p:cTn id="10" dur="2000" fill="hold"/>
                                        <p:tgtEl>
                                          <p:spTgt spid="11"/>
                                        </p:tgtEl>
                                        <p:attrNameLst>
                                          <p:attrName>ppt_x</p:attrName>
                                          <p:attrName>ppt_y</p:attrName>
                                        </p:attrNameLst>
                                      </p:cBhvr>
                                      <p:rCtr x="-4219" y="926"/>
                                    </p:animMotion>
                                  </p:childTnLst>
                                </p:cTn>
                              </p:par>
                              <p:par>
                                <p:cTn id="11" presetID="2" presetClass="exit" presetSubtype="8" fill="hold" nodeType="withEffect">
                                  <p:stCondLst>
                                    <p:cond delay="0"/>
                                  </p:stCondLst>
                                  <p:childTnLst>
                                    <p:anim calcmode="lin" valueType="num">
                                      <p:cBhvr additive="base">
                                        <p:cTn id="12" dur="5000"/>
                                        <p:tgtEl>
                                          <p:spTgt spid="13"/>
                                        </p:tgtEl>
                                        <p:attrNameLst>
                                          <p:attrName>ppt_x</p:attrName>
                                        </p:attrNameLst>
                                      </p:cBhvr>
                                      <p:tavLst>
                                        <p:tav tm="0">
                                          <p:val>
                                            <p:strVal val="ppt_x"/>
                                          </p:val>
                                        </p:tav>
                                        <p:tav tm="100000">
                                          <p:val>
                                            <p:strVal val="0-ppt_w/2"/>
                                          </p:val>
                                        </p:tav>
                                      </p:tavLst>
                                    </p:anim>
                                    <p:anim calcmode="lin" valueType="num">
                                      <p:cBhvr additive="base">
                                        <p:cTn id="13" dur="5000"/>
                                        <p:tgtEl>
                                          <p:spTgt spid="13"/>
                                        </p:tgtEl>
                                        <p:attrNameLst>
                                          <p:attrName>ppt_y</p:attrName>
                                        </p:attrNameLst>
                                      </p:cBhvr>
                                      <p:tavLst>
                                        <p:tav tm="0">
                                          <p:val>
                                            <p:strVal val="ppt_y"/>
                                          </p:val>
                                        </p:tav>
                                        <p:tav tm="100000">
                                          <p:val>
                                            <p:strVal val="ppt_y"/>
                                          </p:val>
                                        </p:tav>
                                      </p:tavLst>
                                    </p:anim>
                                    <p:set>
                                      <p:cBhvr>
                                        <p:cTn id="14" dur="1" fill="hold">
                                          <p:stCondLst>
                                            <p:cond delay="4999"/>
                                          </p:stCondLst>
                                        </p:cTn>
                                        <p:tgtEl>
                                          <p:spTgt spid="13"/>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2.70833E-6 -2.59259E-6 C 2.70833E-6 0.00023 -0.00104 0.00417 -0.0017 0.00625 C -0.00261 0.00857 -0.00378 0.01065 -0.00482 0.01273 C -0.01667 0.01111 -0.02136 0.01204 -0.03021 0.00417 C -0.0517 0.01806 -0.02253 -0.00208 -0.04128 0.01482 C -0.04688 0.01991 -0.05873 0.02153 -0.06511 0.02315 C -0.08802 0.02037 -0.08177 0.01621 -0.10482 0.01898 C -0.11003 0.01829 -0.1155 0.01852 -0.12071 0.0169 C -0.12461 0.01551 -0.12448 0.00741 -0.13177 0.00417 C -0.13477 0.02037 -0.14375 0.03056 -0.1556 0.03588 C -0.16354 0.03519 -0.17175 0.03588 -0.17956 0.0338 C -0.18242 0.0331 -0.18438 0.02894 -0.18737 0.02755 C -0.19076 0.02593 -0.19479 0.02593 -0.19844 0.02523 C -0.21302 0.02871 -0.22774 0.04005 -0.24284 0.04005 " pathEditMode="relative" rAng="0" ptsTypes="AAAAAAAAAAAAAA">
                                      <p:cBhvr>
                                        <p:cTn id="16" dur="2000" fill="hold"/>
                                        <p:tgtEl>
                                          <p:spTgt spid="14"/>
                                        </p:tgtEl>
                                        <p:attrNameLst>
                                          <p:attrName>ppt_x</p:attrName>
                                          <p:attrName>ppt_y</p:attrName>
                                        </p:attrNameLst>
                                      </p:cBhvr>
                                      <p:rCtr x="-12148" y="1991"/>
                                    </p:animMotion>
                                  </p:childTnLst>
                                </p:cTn>
                              </p:par>
                              <p:par>
                                <p:cTn id="17" presetID="35" presetClass="path" presetSubtype="0" accel="50000" decel="50000" fill="hold" nodeType="withEffect">
                                  <p:stCondLst>
                                    <p:cond delay="0"/>
                                  </p:stCondLst>
                                  <p:childTnLst>
                                    <p:animMotion origin="layout" path="M -3.95833E-6 3.7037E-6 L -0.3375 0.0162 " pathEditMode="relative" rAng="0" ptsTypes="AA">
                                      <p:cBhvr>
                                        <p:cTn id="18" dur="2000" fill="hold"/>
                                        <p:tgtEl>
                                          <p:spTgt spid="15"/>
                                        </p:tgtEl>
                                        <p:attrNameLst>
                                          <p:attrName>ppt_x</p:attrName>
                                          <p:attrName>ppt_y</p:attrName>
                                        </p:attrNameLst>
                                      </p:cBhvr>
                                      <p:rCtr x="-16875" y="810"/>
                                    </p:animMotion>
                                  </p:childTnLst>
                                </p:cTn>
                              </p:par>
                              <p:par>
                                <p:cTn id="19" presetID="0" presetClass="path" presetSubtype="0" accel="50000" decel="50000" fill="hold" nodeType="withEffect">
                                  <p:stCondLst>
                                    <p:cond delay="0"/>
                                  </p:stCondLst>
                                  <p:childTnLst>
                                    <p:animMotion origin="layout" path="M 4.16667E-6 -4.81481E-6 C -0.00834 -0.00185 -0.01237 -0.00254 -0.01914 -0.00833 C -0.03191 -0.00486 -0.02878 -0.003 -0.04284 -0.00833 C -0.0517 -0.04513 -0.11159 -0.01388 -0.13972 -0.01041 C -0.16967 0.01621 -0.21706 0.00926 -0.25092 0.01274 C -0.26185 0.01505 -0.27188 0.02061 -0.28269 0.02338 C -0.28646 0.02431 -0.29427 0.02547 -0.29844 0.02755 C -0.30066 0.02871 -0.30261 0.03102 -0.30482 0.03172 C -0.31159 0.03403 -0.31862 0.03426 -0.32539 0.03612 C -0.33633 0.04561 -0.33125 0.04283 -0.33972 0.04653 C -0.34948 0.04213 -0.35157 0.03681 -0.36198 0.03403 C -0.36407 0.03264 -0.36602 0.03056 -0.36823 0.02963 C -0.3724 0.02778 -0.38086 0.02547 -0.38086 0.0257 C -0.39844 0.03311 -0.37227 0.02107 -0.3905 0.03172 C -0.39636 0.03519 -0.40092 0.03542 -0.40638 0.04028 C -0.40691 0.04237 -0.40638 0.04607 -0.40795 0.04653 C -0.41081 0.04723 -0.41316 0.04237 -0.41602 0.04237 C -0.42513 0.04237 -0.43386 0.04723 -0.44284 0.04885 C -0.46342 0.05672 -0.44414 0.05024 -0.47149 0.0551 C -0.47579 0.05579 -0.48542 0.06112 -0.48894 0.05926 C -0.49076 0.05811 -0.48894 0.05371 -0.48894 0.05093 " pathEditMode="relative" rAng="0" ptsTypes="AAAAAAAAAAAAAAAAAAAAA">
                                      <p:cBhvr>
                                        <p:cTn id="20" dur="2000" fill="hold"/>
                                        <p:tgtEl>
                                          <p:spTgt spid="16"/>
                                        </p:tgtEl>
                                        <p:attrNameLst>
                                          <p:attrName>ppt_x</p:attrName>
                                          <p:attrName>ppt_y</p:attrName>
                                        </p:attrNameLst>
                                      </p:cBhvr>
                                      <p:rCtr x="-24492" y="1667"/>
                                    </p:animMotion>
                                  </p:childTnLst>
                                </p:cTn>
                              </p:par>
                              <p:par>
                                <p:cTn id="21" presetID="0" presetClass="path" presetSubtype="0" accel="50000" decel="50000" fill="hold" nodeType="withEffect">
                                  <p:stCondLst>
                                    <p:cond delay="0"/>
                                  </p:stCondLst>
                                  <p:childTnLst>
                                    <p:animMotion origin="layout" path="M 2.08333E-7 -2.96296E-6 C -0.00677 0.00857 -0.00273 0.00394 -0.01602 0.01482 C -0.01862 0.0169 -0.02396 0.02107 -0.02396 0.0213 C -0.03125 0.03588 -0.02188 0.01875 -0.03346 0.03172 C -0.03646 0.03519 -0.03815 0.04098 -0.04167 0.04445 C -0.0513 0.0551 -0.06758 0.05371 -0.07813 0.05486 C -0.07865 0.05695 -0.07826 0.06042 -0.07969 0.06135 C -0.08203 0.0625 -0.08854 0.05718 -0.09102 0.05695 C -0.10169 0.05556 -0.11302 0.05556 -0.12409 0.05486 C -0.12721 0.05348 -0.13047 0.05162 -0.13333 0.0507 C -0.13724 0.04954 -0.14115 0.05047 -0.14466 0.04861 C -0.15208 0.04468 -0.15495 0.03704 -0.16237 0.0338 C -0.17878 0.03588 -0.19935 0.03797 -0.21602 0.04213 C -0.22305 0.04375 -0.22734 0.04908 -0.23516 0.0507 C -0.23763 0.05209 -0.2401 0.05486 -0.24297 0.05486 C -0.25 0.05486 -0.2569 0.05371 -0.26354 0.0507 C -0.27135 0.04699 -0.27969 0.03426 -0.28737 0.02963 C -0.28971 0.02824 -0.29271 0.02848 -0.29531 0.02732 C -0.30404 0.02385 -0.30469 0.02199 -0.31289 0.01482 C -0.31484 0.0132 -0.31719 0.01343 -0.31927 0.0125 C -0.32266 0.01111 -0.32904 0.00834 -0.32904 0.00857 C -0.35977 0.01135 -0.34023 0.00486 -0.35885 0.01898 C -0.36615 0.02431 -0.36172 0.01713 -0.36849 0.02523 C -0.37201 0.02917 -0.37357 0.03611 -0.37786 0.03797 C -0.38086 0.03935 -0.38737 0.04213 -0.38737 0.04236 C -0.39596 0.03125 -0.41289 0.03334 -0.42396 0.03172 C -0.4582 0.01991 -0.41107 0.03519 -0.45417 0.02523 C -0.45729 0.02454 -0.46042 0.02246 -0.46354 0.02107 C -0.4651 0.02037 -0.46836 0.01898 -0.46836 0.01922 C -0.48008 0.02153 -0.49206 0.02338 -0.50326 0.02732 C -0.50534 0.02801 -0.50742 0.02894 -0.50951 0.02963 C -0.51263 0.03056 -0.51914 0.03172 -0.51914 0.03195 " pathEditMode="relative" rAng="0" ptsTypes="AAAAAAAAAAAAAAAAAAAAAAAAAAAAAAAA">
                                      <p:cBhvr>
                                        <p:cTn id="22" dur="2000" fill="hold"/>
                                        <p:tgtEl>
                                          <p:spTgt spid="17"/>
                                        </p:tgtEl>
                                        <p:attrNameLst>
                                          <p:attrName>ppt_x</p:attrName>
                                          <p:attrName>ppt_y</p:attrName>
                                        </p:attrNameLst>
                                      </p:cBhvr>
                                      <p:rCtr x="-25964" y="3056"/>
                                    </p:animMotion>
                                  </p:childTnLst>
                                </p:cTn>
                              </p:par>
                              <p:par>
                                <p:cTn id="23" presetID="2" presetClass="entr" presetSubtype="2"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2000" fill="hold"/>
                                        <p:tgtEl>
                                          <p:spTgt spid="34"/>
                                        </p:tgtEl>
                                        <p:attrNameLst>
                                          <p:attrName>ppt_x</p:attrName>
                                        </p:attrNameLst>
                                      </p:cBhvr>
                                      <p:tavLst>
                                        <p:tav tm="0">
                                          <p:val>
                                            <p:strVal val="1+#ppt_w/2"/>
                                          </p:val>
                                        </p:tav>
                                        <p:tav tm="100000">
                                          <p:val>
                                            <p:strVal val="#ppt_x"/>
                                          </p:val>
                                        </p:tav>
                                      </p:tavLst>
                                    </p:anim>
                                    <p:anim calcmode="lin" valueType="num">
                                      <p:cBhvr additive="base">
                                        <p:cTn id="26" dur="2000" fill="hold"/>
                                        <p:tgtEl>
                                          <p:spTgt spid="34"/>
                                        </p:tgtEl>
                                        <p:attrNameLst>
                                          <p:attrName>ppt_y</p:attrName>
                                        </p:attrNameLst>
                                      </p:cBhvr>
                                      <p:tavLst>
                                        <p:tav tm="0">
                                          <p:val>
                                            <p:strVal val="#ppt_y"/>
                                          </p:val>
                                        </p:tav>
                                        <p:tav tm="100000">
                                          <p:val>
                                            <p:strVal val="#ppt_y"/>
                                          </p:val>
                                        </p:tav>
                                      </p:tavLst>
                                    </p:anim>
                                  </p:childTnLst>
                                </p:cTn>
                              </p:par>
                              <p:par>
                                <p:cTn id="27" presetID="0" presetClass="path" presetSubtype="0" accel="50000" decel="50000" fill="hold" nodeType="withEffect">
                                  <p:stCondLst>
                                    <p:cond delay="0"/>
                                  </p:stCondLst>
                                  <p:childTnLst>
                                    <p:animMotion origin="layout" path="M -0.0026 0.03287 C -0.09062 0.03148 -0.175 0.02893 -0.26198 0.01828 C -0.41875 0.02037 -0.36302 0.02037 -0.42916 0.02037 " pathEditMode="relative" rAng="0" ptsTypes="AAA">
                                      <p:cBhvr>
                                        <p:cTn id="28" dur="3000" fill="hold"/>
                                        <p:tgtEl>
                                          <p:spTgt spid="40"/>
                                        </p:tgtEl>
                                        <p:attrNameLst>
                                          <p:attrName>ppt_x</p:attrName>
                                          <p:attrName>ppt_y</p:attrName>
                                        </p:attrNameLst>
                                      </p:cBhvr>
                                      <p:rCtr x="-21328" y="-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73" y="0"/>
            <a:ext cx="12192000" cy="6863460"/>
          </a:xfrm>
          <a:prstGeom prst="rect">
            <a:avLst/>
          </a:prstGeom>
        </p:spPr>
      </p:pic>
      <p:sp>
        <p:nvSpPr>
          <p:cNvPr id="7" name="Rectangle 6"/>
          <p:cNvSpPr/>
          <p:nvPr/>
        </p:nvSpPr>
        <p:spPr>
          <a:xfrm>
            <a:off x="459580" y="1108795"/>
            <a:ext cx="5228290" cy="707886"/>
          </a:xfrm>
          <a:prstGeom prst="rect">
            <a:avLst/>
          </a:prstGeom>
          <a:noFill/>
        </p:spPr>
        <p:txBody>
          <a:bodyPr wrap="none" lIns="91440" tIns="45720" rIns="91440" bIns="45720">
            <a:prstTxWarp prst="textWave2">
              <a:avLst/>
            </a:prstTxWarp>
            <a:spAutoFit/>
          </a:bodyPr>
          <a:lstStyle/>
          <a:p>
            <a:pPr algn="ctr"/>
            <a:r>
              <a:rPr lang="vi-V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Đàm thoại, Trích dẫn</a:t>
            </a:r>
          </a:p>
        </p:txBody>
      </p:sp>
      <p:sp>
        <p:nvSpPr>
          <p:cNvPr id="11" name="Rectangle 10"/>
          <p:cNvSpPr/>
          <p:nvPr/>
        </p:nvSpPr>
        <p:spPr>
          <a:xfrm>
            <a:off x="2723627" y="2949216"/>
            <a:ext cx="6777817" cy="954107"/>
          </a:xfrm>
          <a:prstGeom prst="rect">
            <a:avLst/>
          </a:prstGeom>
          <a:noFill/>
        </p:spPr>
        <p:txBody>
          <a:bodyPr wrap="none" lIns="91440" tIns="45720" rIns="91440" bIns="45720">
            <a:prstTxWarp prst="textWave1">
              <a:avLst/>
            </a:prstTxWarp>
            <a:spAutoFit/>
          </a:bodyPr>
          <a:lstStyle/>
          <a:p>
            <a:pPr algn="ctr"/>
            <a:r>
              <a:rPr lang="vi-VN"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1">
                      <a:satMod val="175000"/>
                      <a:alpha val="40000"/>
                    </a:schemeClr>
                  </a:glow>
                  <a:reflection blurRad="6350" stA="53000" endA="300" endPos="35500" dir="5400000" sy="-90000" algn="bl" rotWithShape="0"/>
                </a:effectLst>
              </a:rPr>
              <a:t>Cô vừa đọc cho các con nghe bài thơ gì?</a:t>
            </a:r>
          </a:p>
          <a:p>
            <a:pPr algn="ctr"/>
            <a:r>
              <a:rPr lang="vi-VN"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1">
                      <a:satMod val="175000"/>
                      <a:alpha val="40000"/>
                    </a:schemeClr>
                  </a:glow>
                  <a:reflection blurRad="6350" stA="53000" endA="300" endPos="35500" dir="5400000" sy="-90000" algn="bl" rotWithShape="0"/>
                </a:effectLst>
              </a:rPr>
              <a:t> Của nhà thơ nào?</a:t>
            </a:r>
          </a:p>
        </p:txBody>
      </p:sp>
      <p:sp>
        <p:nvSpPr>
          <p:cNvPr id="13" name="Rectangle 12"/>
          <p:cNvSpPr/>
          <p:nvPr/>
        </p:nvSpPr>
        <p:spPr>
          <a:xfrm>
            <a:off x="3122774" y="2523309"/>
            <a:ext cx="5979522" cy="1446550"/>
          </a:xfrm>
          <a:prstGeom prst="rect">
            <a:avLst/>
          </a:prstGeom>
          <a:noFill/>
        </p:spPr>
        <p:txBody>
          <a:bodyPr wrap="none" lIns="91440" tIns="45720" rIns="91440" bIns="45720">
            <a:spAutoFit/>
          </a:bodyPr>
          <a:lstStyle/>
          <a:p>
            <a:pPr algn="ctr"/>
            <a:r>
              <a:rPr lang="vi-V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Bài thơ: Thăm nhà bà</a:t>
            </a:r>
          </a:p>
          <a:p>
            <a:pPr algn="ctr"/>
            <a:r>
              <a:rPr lang="vi-V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Tác giả: Như Mao</a:t>
            </a:r>
          </a:p>
        </p:txBody>
      </p:sp>
      <p:pic>
        <p:nvPicPr>
          <p:cNvPr id="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20040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19155" y="3246584"/>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07573" y="320040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72973" y="320040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01053" y="3223492"/>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405041" y="320040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14440" y="3223492"/>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88013" y="3246584"/>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76078" y="3223492"/>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7209278" y="514616"/>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153973" y="62993"/>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106546" y="1221341"/>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449395"/>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path" presetSubtype="0" repeatCount="indefinite" accel="50000" decel="50000" fill="hold" nodeType="withEffect">
                                  <p:stCondLst>
                                    <p:cond delay="0"/>
                                  </p:stCondLst>
                                  <p:childTnLst>
                                    <p:animMotion origin="layout" path="M -0.00026 -0.00023 C 0.00781 0.00764 0.01692 0.01574 0.0207 0.02569 C 0.02461 0.0368 0.02669 0.04977 0.02864 0.06273 C 0.03046 0.07569 0.02864 0.0868 0.02669 0.09884 C 0.02461 0.10972 0.02161 0.12176 0.01484 0.13194 C 0.00846 0.1419 -0.00131 0.15 -0.01237 0.15602 C -0.02227 0.16203 -0.03425 0.16597 -0.04636 0.16805 C -0.05821 0.16991 -0.07032 0.16991 -0.08112 0.16805 C -0.09349 0.16597 -0.1043 0.16111 -0.11315 0.15301 C -0.12214 0.14606 -0.13021 0.1368 -0.13425 0.12592 C -0.13933 0.11574 -0.14115 0.10185 -0.14115 0.09074 C -0.14245 0.07986 -0.14115 0.06666 -0.13633 0.05578 C -0.13138 0.04583 -0.12214 0.0375 -0.11042 0.03379 C -0.09831 0.03078 -0.08646 0.03472 -0.07839 0.04166 C -0.07136 0.04884 -0.06628 0.05972 -0.06524 0.07268 C -0.06524 0.08588 -0.06628 0.09768 -0.07136 0.10787 C -0.07631 0.11782 -0.07539 0.11991 -0.09558 0.1331 C -0.11315 0.14699 -0.13138 0.14305 -0.14245 0.14398 C -0.15326 0.14398 -0.16224 0.14004 -0.17331 0.13611 C -0.18516 0.13078 -0.19532 0.12176 -0.20209 0.11366 C -0.20938 0.10578 -0.21237 0.09583 -0.21641 0.07986 C -0.21914 0.06342 -0.21914 0.05578 -0.21914 0.04375 C -0.23698 0.03703 -0.28855 -0.07963 -0.32097 -0.08102 C -0.35352 -0.08264 -0.63659 -0.01945 -0.65183 -0.02014 " pathEditMode="relative" rAng="0" ptsTypes="AAAAAAAAAAAAAAAAAAAAAAAA">
                                      <p:cBhvr>
                                        <p:cTn id="6" dur="5000" fill="hold"/>
                                        <p:tgtEl>
                                          <p:spTgt spid="18"/>
                                        </p:tgtEl>
                                        <p:attrNameLst>
                                          <p:attrName>ppt_x</p:attrName>
                                          <p:attrName>ppt_y</p:attrName>
                                        </p:attrNameLst>
                                      </p:cBhvr>
                                      <p:rCtr x="-31094" y="4444"/>
                                    </p:animMotion>
                                  </p:childTnLst>
                                </p:cTn>
                              </p:par>
                              <p:par>
                                <p:cTn id="7" presetID="48" presetClass="path" presetSubtype="0" repeatCount="indefinite" accel="50000" decel="50000" fill="hold" nodeType="withEffect">
                                  <p:stCondLst>
                                    <p:cond delay="0"/>
                                  </p:stCondLst>
                                  <p:childTnLst>
                                    <p:animMotion origin="layout" path="M -0.04843 0.02129 C -0.04049 0.02824 -0.03164 0.03565 -0.0276 0.04652 C -0.02369 0.05764 -0.02135 0.07014 -0.01966 0.08379 C -0.01757 0.09652 -0.01966 0.1074 -0.02135 0.11967 C -0.02369 0.13032 -0.02643 0.14236 -0.03359 0.15231 C -0.03945 0.16227 -0.04935 0.1706 -0.06028 0.17639 C -0.07031 0.1824 -0.08242 0.18634 -0.0944 0.18842 C -0.10651 0.19027 -0.11849 0.19027 -0.12955 0.18842 C -0.14153 0.18634 -0.15247 0.18148 -0.16132 0.17315 C -0.17031 0.16643 -0.17838 0.1574 -0.18242 0.14629 C -0.1875 0.13634 -0.18971 0.12245 -0.18971 0.11157 C -0.19023 0.10069 -0.18971 0.08727 -0.18437 0.07615 C -0.17929 0.06643 -0.17031 0.05833 -0.15833 0.0544 C -0.14661 0.05162 -0.1345 0.05602 -0.12669 0.0625 C -0.11953 0.06967 -0.11445 0.08102 -0.11341 0.09328 C -0.11341 0.10671 -0.11445 0.11828 -0.11953 0.12847 C -0.12435 0.13865 -0.12356 0.14027 -0.14349 0.15347 C -0.16132 0.16736 -0.17929 0.16342 -0.19023 0.16458 C -0.20156 0.16458 -0.21054 0.16041 -0.22148 0.15625 C -0.23346 0.15139 -0.24349 0.14236 -0.25026 0.13426 C -0.25742 0.12639 -0.26028 0.11643 -0.26458 0.10069 C -0.26744 0.08449 -0.34648 0.14583 -0.34648 0.13356 C -0.37565 0.14629 -0.43906 0.06481 -0.46315 0.075 C -0.50625 0.08727 -0.61614 0.04305 -0.65755 0.0794 C -0.69908 0.11597 -0.65013 0.29676 -0.7125 0.29398 C -0.74049 0.32407 -0.79231 0.12662 -0.83671 0.10926 C -0.88099 0.0919 -0.95312 0.20185 -0.97864 0.19027 " pathEditMode="relative" rAng="0" ptsTypes="AAAAAAAAAAAAAAAAAAAAAAAAAAA">
                                      <p:cBhvr>
                                        <p:cTn id="8" dur="5000" fill="hold"/>
                                        <p:tgtEl>
                                          <p:spTgt spid="19"/>
                                        </p:tgtEl>
                                        <p:attrNameLst>
                                          <p:attrName>ppt_x</p:attrName>
                                          <p:attrName>ppt_y</p:attrName>
                                        </p:attrNameLst>
                                      </p:cBhvr>
                                      <p:rCtr x="-45026" y="13796"/>
                                    </p:animMotion>
                                  </p:childTnLst>
                                </p:cTn>
                              </p:par>
                              <p:par>
                                <p:cTn id="9" presetID="48" presetClass="path" presetSubtype="0" repeatCount="indefinite" accel="50000" decel="50000" fill="hold" nodeType="withEffect">
                                  <p:stCondLst>
                                    <p:cond delay="0"/>
                                  </p:stCondLst>
                                  <p:childTnLst>
                                    <p:animMotion origin="layout" path="M -0.00052 -0.00047 C 0.00742 0.00764 0.047 -0.00556 0.05078 0.0044 C 0.05495 0.01527 0.05677 0.02847 0.05859 0.04166 C 0.06094 0.0544 0.05859 0.06551 0.05677 0.07754 C 0.05495 0.08865 0.05208 0.10069 0.04466 0.11065 C 0.03867 0.1206 0.0289 0.1287 0.01771 0.13472 C 0.00794 0.14097 -0.00417 0.14467 -0.01628 0.14676 C -0.028 0.14884 -0.04011 0.14884 -0.05078 0.14676 C -0.06328 0.14467 -0.07396 0.13981 -0.08281 0.13148 C -0.09219 0.12477 -0.10013 0.11551 -0.10378 0.10463 C -0.10938 0.09467 -0.1112 0.08055 -0.1112 0.06944 C -0.11224 0.05856 -0.1112 0.04537 -0.10612 0.03449 C -0.10104 0.02453 -0.09219 0.01597 -0.08008 0.0125 C -0.06797 0.00949 -0.05586 0.01342 -0.04792 0.02037 C -0.04102 0.02731 -0.03594 0.03842 -0.03542 0.05162 C -0.03542 0.06481 -0.03594 0.07639 -0.04102 0.0868 C -0.0461 0.09676 -0.04518 0.09838 -0.06511 0.11157 C -0.08281 0.12546 -0.10104 0.12152 -0.11224 0.12268 C -0.12292 0.12268 -0.13216 0.11875 -0.14297 0.11481 C -0.15495 0.10949 -0.16485 0.10069 -0.17175 0.09259 C -0.17878 0.08449 -0.18203 0.07477 -0.18581 0.05856 C -0.18867 0.0419 -0.26068 -0.0331 -0.26068 -0.04514 C -0.28906 -0.05371 -0.36498 -0.17292 -0.40599 -0.14769 C -0.44766 -0.16713 -0.60417 0.0868 -0.6362 0.08194 C -0.70469 0.09166 -0.67071 -0.12523 -0.72422 -0.17685 C -0.7642 -0.22709 -0.84427 -0.05301 -0.88308 -0.06135 C -0.92201 -0.06991 -0.9444 -0.22593 -0.95782 -0.22732 " pathEditMode="relative" rAng="0" ptsTypes="AAAAAAAAAAAAAAAAAAAAAAAAAAA">
                                      <p:cBhvr>
                                        <p:cTn id="10" dur="5000" fill="hold"/>
                                        <p:tgtEl>
                                          <p:spTgt spid="20"/>
                                        </p:tgtEl>
                                        <p:attrNameLst>
                                          <p:attrName>ppt_x</p:attrName>
                                          <p:attrName>ppt_y</p:attrName>
                                        </p:attrNameLst>
                                      </p:cBhvr>
                                      <p:rCtr x="-44857" y="-3912"/>
                                    </p:animMotion>
                                  </p:childTnLst>
                                </p:cTn>
                              </p:par>
                              <p:par>
                                <p:cTn id="11" presetID="26"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cTn>
                              </p:par>
                              <p:par>
                                <p:cTn id="27" presetID="6" presetClass="entr" presetSubtype="16" fill="hold"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circle(in)">
                                      <p:cBhvr>
                                        <p:cTn id="29" dur="2000"/>
                                        <p:tgtEl>
                                          <p:spTgt spid="11">
                                            <p:txEl>
                                              <p:pRg st="0" end="0"/>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circle(in)">
                                      <p:cBhvr>
                                        <p:cTn id="32" dur="2000"/>
                                        <p:tgtEl>
                                          <p:spTgt spid="11">
                                            <p:txEl>
                                              <p:pRg st="1" end="1"/>
                                            </p:txEl>
                                          </p:spTgt>
                                        </p:tgtEl>
                                      </p:cBhvr>
                                    </p:animEffect>
                                  </p:childTnLst>
                                </p:cTn>
                              </p:par>
                              <p:par>
                                <p:cTn id="33" presetID="55" presetClass="exit" presetSubtype="0" fill="hold" nodeType="withEffect">
                                  <p:stCondLst>
                                    <p:cond delay="10000"/>
                                  </p:stCondLst>
                                  <p:childTnLst>
                                    <p:anim calcmode="lin" valueType="num">
                                      <p:cBhvr>
                                        <p:cTn id="34" dur="1000"/>
                                        <p:tgtEl>
                                          <p:spTgt spid="11">
                                            <p:txEl>
                                              <p:pRg st="0" end="0"/>
                                            </p:txEl>
                                          </p:spTgt>
                                        </p:tgtEl>
                                        <p:attrNameLst>
                                          <p:attrName>ppt_w</p:attrName>
                                        </p:attrNameLst>
                                      </p:cBhvr>
                                      <p:tavLst>
                                        <p:tav tm="0">
                                          <p:val>
                                            <p:strVal val="ppt_w"/>
                                          </p:val>
                                        </p:tav>
                                        <p:tav tm="100000">
                                          <p:val>
                                            <p:strVal val="ppt_w*0.70"/>
                                          </p:val>
                                        </p:tav>
                                      </p:tavLst>
                                    </p:anim>
                                    <p:anim calcmode="lin" valueType="num">
                                      <p:cBhvr>
                                        <p:cTn id="35" dur="1000"/>
                                        <p:tgtEl>
                                          <p:spTgt spid="11">
                                            <p:txEl>
                                              <p:pRg st="0" end="0"/>
                                            </p:txEl>
                                          </p:spTgt>
                                        </p:tgtEl>
                                        <p:attrNameLst>
                                          <p:attrName>ppt_h</p:attrName>
                                        </p:attrNameLst>
                                      </p:cBhvr>
                                      <p:tavLst>
                                        <p:tav tm="0">
                                          <p:val>
                                            <p:strVal val="ppt_h"/>
                                          </p:val>
                                        </p:tav>
                                        <p:tav tm="100000">
                                          <p:val>
                                            <p:strVal val="ppt_h"/>
                                          </p:val>
                                        </p:tav>
                                      </p:tavLst>
                                    </p:anim>
                                    <p:animEffect transition="out" filter="fade">
                                      <p:cBhvr>
                                        <p:cTn id="36" dur="1000"/>
                                        <p:tgtEl>
                                          <p:spTgt spid="11">
                                            <p:txEl>
                                              <p:pRg st="0" end="0"/>
                                            </p:txEl>
                                          </p:spTgt>
                                        </p:tgtEl>
                                      </p:cBhvr>
                                    </p:animEffect>
                                    <p:set>
                                      <p:cBhvr>
                                        <p:cTn id="37" dur="1" fill="hold">
                                          <p:stCondLst>
                                            <p:cond delay="999"/>
                                          </p:stCondLst>
                                        </p:cTn>
                                        <p:tgtEl>
                                          <p:spTgt spid="11">
                                            <p:txEl>
                                              <p:pRg st="0" end="0"/>
                                            </p:txEl>
                                          </p:spTgt>
                                        </p:tgtEl>
                                        <p:attrNameLst>
                                          <p:attrName>style.visibility</p:attrName>
                                        </p:attrNameLst>
                                      </p:cBhvr>
                                      <p:to>
                                        <p:strVal val="hidden"/>
                                      </p:to>
                                    </p:set>
                                  </p:childTnLst>
                                </p:cTn>
                              </p:par>
                              <p:par>
                                <p:cTn id="38" presetID="55" presetClass="exit" presetSubtype="0" fill="hold" nodeType="withEffect">
                                  <p:stCondLst>
                                    <p:cond delay="10000"/>
                                  </p:stCondLst>
                                  <p:childTnLst>
                                    <p:anim calcmode="lin" valueType="num">
                                      <p:cBhvr>
                                        <p:cTn id="39" dur="1000"/>
                                        <p:tgtEl>
                                          <p:spTgt spid="11">
                                            <p:txEl>
                                              <p:pRg st="1" end="1"/>
                                            </p:txEl>
                                          </p:spTgt>
                                        </p:tgtEl>
                                        <p:attrNameLst>
                                          <p:attrName>ppt_w</p:attrName>
                                        </p:attrNameLst>
                                      </p:cBhvr>
                                      <p:tavLst>
                                        <p:tav tm="0">
                                          <p:val>
                                            <p:strVal val="ppt_w"/>
                                          </p:val>
                                        </p:tav>
                                        <p:tav tm="100000">
                                          <p:val>
                                            <p:strVal val="ppt_w*0.70"/>
                                          </p:val>
                                        </p:tav>
                                      </p:tavLst>
                                    </p:anim>
                                    <p:anim calcmode="lin" valueType="num">
                                      <p:cBhvr>
                                        <p:cTn id="40" dur="1000"/>
                                        <p:tgtEl>
                                          <p:spTgt spid="11">
                                            <p:txEl>
                                              <p:pRg st="1" end="1"/>
                                            </p:txEl>
                                          </p:spTgt>
                                        </p:tgtEl>
                                        <p:attrNameLst>
                                          <p:attrName>ppt_h</p:attrName>
                                        </p:attrNameLst>
                                      </p:cBhvr>
                                      <p:tavLst>
                                        <p:tav tm="0">
                                          <p:val>
                                            <p:strVal val="ppt_h"/>
                                          </p:val>
                                        </p:tav>
                                        <p:tav tm="100000">
                                          <p:val>
                                            <p:strVal val="ppt_h"/>
                                          </p:val>
                                        </p:tav>
                                      </p:tavLst>
                                    </p:anim>
                                    <p:animEffect transition="out" filter="fade">
                                      <p:cBhvr>
                                        <p:cTn id="41" dur="1000"/>
                                        <p:tgtEl>
                                          <p:spTgt spid="11">
                                            <p:txEl>
                                              <p:pRg st="1" end="1"/>
                                            </p:txEl>
                                          </p:spTgt>
                                        </p:tgtEl>
                                      </p:cBhvr>
                                    </p:animEffect>
                                    <p:set>
                                      <p:cBhvr>
                                        <p:cTn id="42" dur="1" fill="hold">
                                          <p:stCondLst>
                                            <p:cond delay="999"/>
                                          </p:stCondLst>
                                        </p:cTn>
                                        <p:tgtEl>
                                          <p:spTgt spid="11">
                                            <p:txEl>
                                              <p:pRg st="1" end="1"/>
                                            </p:txEl>
                                          </p:spTgt>
                                        </p:tgtEl>
                                        <p:attrNameLst>
                                          <p:attrName>style.visibility</p:attrName>
                                        </p:attrNameLst>
                                      </p:cBhvr>
                                      <p:to>
                                        <p:strVal val="hidden"/>
                                      </p:to>
                                    </p:set>
                                  </p:childTnLst>
                                </p:cTn>
                              </p:par>
                            </p:childTnLst>
                          </p:cTn>
                        </p:par>
                        <p:par>
                          <p:cTn id="43" fill="hold">
                            <p:stCondLst>
                              <p:cond delay="11000"/>
                            </p:stCondLst>
                            <p:childTnLst>
                              <p:par>
                                <p:cTn id="44" presetID="6" presetClass="entr" presetSubtype="16" fill="hold" nodeType="afterEffect">
                                  <p:stCondLst>
                                    <p:cond delay="4000"/>
                                  </p:stCondLst>
                                  <p:childTnLst>
                                    <p:set>
                                      <p:cBhvr>
                                        <p:cTn id="45" dur="1" fill="hold">
                                          <p:stCondLst>
                                            <p:cond delay="0"/>
                                          </p:stCondLst>
                                        </p:cTn>
                                        <p:tgtEl>
                                          <p:spTgt spid="13">
                                            <p:txEl>
                                              <p:pRg st="0" end="0"/>
                                            </p:txEl>
                                          </p:spTgt>
                                        </p:tgtEl>
                                        <p:attrNameLst>
                                          <p:attrName>style.visibility</p:attrName>
                                        </p:attrNameLst>
                                      </p:cBhvr>
                                      <p:to>
                                        <p:strVal val="visible"/>
                                      </p:to>
                                    </p:set>
                                    <p:animEffect transition="in" filter="circle(in)">
                                      <p:cBhvr>
                                        <p:cTn id="46" dur="2000"/>
                                        <p:tgtEl>
                                          <p:spTgt spid="13">
                                            <p:txEl>
                                              <p:pRg st="0" end="0"/>
                                            </p:txEl>
                                          </p:spTgt>
                                        </p:tgtEl>
                                      </p:cBhvr>
                                    </p:animEffect>
                                  </p:childTnLst>
                                </p:cTn>
                              </p:par>
                            </p:childTnLst>
                          </p:cTn>
                        </p:par>
                        <p:par>
                          <p:cTn id="47" fill="hold">
                            <p:stCondLst>
                              <p:cond delay="17000"/>
                            </p:stCondLst>
                            <p:childTnLst>
                              <p:par>
                                <p:cTn id="48" presetID="6" presetClass="entr" presetSubtype="16" fill="hold" nodeType="afterEffect">
                                  <p:stCondLst>
                                    <p:cond delay="4500"/>
                                  </p:stCondLst>
                                  <p:childTnLst>
                                    <p:set>
                                      <p:cBhvr>
                                        <p:cTn id="49" dur="1" fill="hold">
                                          <p:stCondLst>
                                            <p:cond delay="0"/>
                                          </p:stCondLst>
                                        </p:cTn>
                                        <p:tgtEl>
                                          <p:spTgt spid="13">
                                            <p:txEl>
                                              <p:pRg st="1" end="1"/>
                                            </p:txEl>
                                          </p:spTgt>
                                        </p:tgtEl>
                                        <p:attrNameLst>
                                          <p:attrName>style.visibility</p:attrName>
                                        </p:attrNameLst>
                                      </p:cBhvr>
                                      <p:to>
                                        <p:strVal val="visible"/>
                                      </p:to>
                                    </p:set>
                                    <p:animEffect transition="in" filter="circle(in)">
                                      <p:cBhvr>
                                        <p:cTn id="50" dur="2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11"/>
            <a:ext cx="12192000" cy="6869411"/>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1187355" y="873457"/>
            <a:ext cx="4039737" cy="928047"/>
          </a:xfrm>
          <a:prstGeom prst="rect">
            <a:avLst/>
          </a:prstGeom>
          <a:noFill/>
        </p:spPr>
        <p:txBody>
          <a:bodyPr wrap="square" rtlCol="0">
            <a:spAutoFit/>
          </a:bodyPr>
          <a:lstStyle/>
          <a:p>
            <a:endParaRPr lang="vi-VN" dirty="0"/>
          </a:p>
        </p:txBody>
      </p:sp>
      <p:sp>
        <p:nvSpPr>
          <p:cNvPr id="8" name="Rectangle 7"/>
          <p:cNvSpPr/>
          <p:nvPr/>
        </p:nvSpPr>
        <p:spPr>
          <a:xfrm>
            <a:off x="921346" y="3138985"/>
            <a:ext cx="10349308" cy="3964779"/>
          </a:xfrm>
          <a:prstGeom prst="rect">
            <a:avLst/>
          </a:prstGeom>
          <a:noFill/>
        </p:spPr>
        <p:txBody>
          <a:bodyPr wrap="none" lIns="91440" tIns="45720" rIns="91440" bIns="45720">
            <a:prstTxWarp prst="textArchUp">
              <a:avLst/>
            </a:prstTxWarp>
            <a:spAutoFit/>
          </a:bodyPr>
          <a:lstStyle/>
          <a:p>
            <a:pPr algn="ctr"/>
            <a:r>
              <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Khi bé đến thăm nhà bà thì bà có nhà không, </a:t>
            </a:r>
          </a:p>
          <a:p>
            <a:pPr algn="ctr"/>
            <a:r>
              <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bé đã thấy gì?</a:t>
            </a:r>
          </a:p>
        </p:txBody>
      </p:sp>
      <p:pic>
        <p:nvPicPr>
          <p:cNvPr id="9"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7175"/>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4" descr="sun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317" y="180667"/>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52246" y="448006"/>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6637692" y="442804"/>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3495550"/>
      </p:ext>
    </p:extLst>
  </p:cSld>
  <p:clrMapOvr>
    <a:masterClrMapping/>
  </p:clrMapOvr>
  <mc:AlternateContent xmlns:mc="http://schemas.openxmlformats.org/markup-compatibility/2006" xmlns:p14="http://schemas.microsoft.com/office/powerpoint/2010/main">
    <mc:Choice Requires="p14">
      <p:transition spd="slow" p14:dur="2000">
        <p14:prism isContent="1"/>
        <p:sndAc>
          <p:stSnd>
            <p:snd r:embed="rId2"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61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1272208"/>
            <a:ext cx="3871913" cy="443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3124224"/>
            <a:ext cx="1676400" cy="3443005"/>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0708" y="227436"/>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8561" y="3013773"/>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2234" y="-339634"/>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2928" y="3305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49027" y="31242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6335341" y="4152044"/>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473" y="4071994"/>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2329" y="382986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122" y="544616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23113" y="5118950"/>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8007516" y="3841951"/>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1914" y="544616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4271" y="5056435"/>
            <a:ext cx="86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824610" y="32007"/>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913767" y="552594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10634919" y="4492594"/>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7" descr="bird00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84473" y="4427258"/>
            <a:ext cx="1247775"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bird00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82866" y="396817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5" descr="Goosefly1-animated"/>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923160"/>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p:snd r:embed="rId2"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58333E-6 -1.11111E-6 C 0.00782 -0.00255 0.01133 -0.00532 0.0142 0.00625 C 0.01368 0.00718 0.00873 0.01435 0.00782 0.01482 C 0.00482 0.01667 -0.00169 0.01898 -0.00169 0.01921 C -0.00221 0.0169 -0.00325 0.01482 -0.00325 0.01273 C -0.00325 0.00718 0.00118 0.00208 -0.00481 0.01065 C -0.00638 0.00995 -0.00833 0.01019 -0.0095 0.00857 C -0.0108 0.00695 -0.01263 0.00324 -0.01106 0.00208 C -0.0095 0.00093 -0.00794 0.00486 -0.00638 0.00625 C -0.00585 0.00347 -0.00664 -0.00046 -0.00481 -0.00208 C -0.00312 -0.00393 0.0043 0.00324 0.00313 0.00625 C 0.00222 0.00833 -0.00091 0.00602 -0.00169 0.00417 C -0.00247 0.00278 -0.00052 0.00139 -4.58333E-6 -1.11111E-6 Z " pathEditMode="relative" rAng="0" ptsTypes="AAAAAAAAAAAAA">
                                      <p:cBhvr>
                                        <p:cTn id="6" dur="3000" fill="hold"/>
                                        <p:tgtEl>
                                          <p:spTgt spid="18"/>
                                        </p:tgtEl>
                                        <p:attrNameLst>
                                          <p:attrName>ppt_x</p:attrName>
                                          <p:attrName>ppt_y</p:attrName>
                                        </p:attrNameLst>
                                      </p:cBhvr>
                                      <p:rCtr x="117" y="833"/>
                                    </p:animMotion>
                                  </p:childTnLst>
                                </p:cTn>
                              </p:par>
                              <p:par>
                                <p:cTn id="7" presetID="0" presetClass="path" presetSubtype="0" repeatCount="indefinite" accel="50000" decel="50000" fill="hold" nodeType="withEffect">
                                  <p:stCondLst>
                                    <p:cond delay="0"/>
                                  </p:stCondLst>
                                  <p:childTnLst>
                                    <p:animMotion origin="layout" path="M -3.33333E-6 1.11022E-16 C 0.00105 -0.00208 0.00144 -0.00532 0.00313 -0.00625 C 0.00834 -0.00903 0.0099 0.00347 0.00638 -0.01065 C 0.0069 -0.01412 0.00612 -0.01852 0.00795 -0.02106 C 0.00925 -0.02269 0.0099 -0.0169 0.00951 -0.01481 C 0.00925 -0.01227 0.00743 -0.01065 0.00638 -0.00856 C 0.00586 -0.00579 0.00664 -0.00139 0.00469 1.11022E-16 C 0.00326 0.00093 0.00248 -0.0044 0.00313 -0.00625 C 0.00899 -0.02153 0.00795 0.00116 0.00795 -0.01273 " pathEditMode="relative" rAng="0" ptsTypes="AAAAAAAAA">
                                      <p:cBhvr>
                                        <p:cTn id="8" dur="5000" fill="hold"/>
                                        <p:tgtEl>
                                          <p:spTgt spid="19"/>
                                        </p:tgtEl>
                                        <p:attrNameLst>
                                          <p:attrName>ppt_x</p:attrName>
                                          <p:attrName>ppt_y</p:attrName>
                                        </p:attrNameLst>
                                      </p:cBhvr>
                                      <p:rCtr x="469" y="-1088"/>
                                    </p:animMotion>
                                  </p:childTnLst>
                                </p:cTn>
                              </p:par>
                              <p:par>
                                <p:cTn id="9" presetID="0" presetClass="path" presetSubtype="0" repeatCount="indefinite" accel="50000" decel="50000" fill="hold" nodeType="withEffect">
                                  <p:stCondLst>
                                    <p:cond delay="0"/>
                                  </p:stCondLst>
                                  <p:childTnLst>
                                    <p:animMotion origin="layout" path="M -1.04167E-6 1.48148E-6 C 0.00104 -0.00208 0.00143 -0.00533 0.00313 -0.00625 C 0.00833 -0.00903 0.0099 0.00347 0.00638 -0.01065 C 0.0069 -0.01412 0.00612 -0.01852 0.00794 -0.02107 C 0.00925 -0.02269 0.0099 -0.0169 0.00951 -0.01482 C 0.00925 -0.01227 0.00742 -0.01065 0.00638 -0.00857 C 0.00586 -0.00579 0.00664 -0.00139 0.00469 1.48148E-6 C 0.00326 0.00092 0.00248 -0.0044 0.00313 -0.00625 C 0.00899 -0.02153 0.00794 0.00116 0.00794 -0.01273 " pathEditMode="relative" rAng="0" ptsTypes="AAAAAAAAA">
                                      <p:cBhvr>
                                        <p:cTn id="10" dur="5000" fill="hold"/>
                                        <p:tgtEl>
                                          <p:spTgt spid="20"/>
                                        </p:tgtEl>
                                        <p:attrNameLst>
                                          <p:attrName>ppt_x</p:attrName>
                                          <p:attrName>ppt_y</p:attrName>
                                        </p:attrNameLst>
                                      </p:cBhvr>
                                      <p:rCtr x="469" y="-1088"/>
                                    </p:animMotion>
                                  </p:childTnLst>
                                </p:cTn>
                              </p:par>
                              <p:par>
                                <p:cTn id="11" presetID="0" presetClass="path" presetSubtype="0" repeatCount="indefinite" accel="50000" decel="50000" fill="hold" nodeType="withEffect">
                                  <p:stCondLst>
                                    <p:cond delay="0"/>
                                  </p:stCondLst>
                                  <p:childTnLst>
                                    <p:animMotion origin="layout" path="M 3.75E-6 4.44444E-6 C 0.00468 0.00069 0.01028 -0.00116 0.01419 0.00208 C 0.01614 0.00347 0.01393 0.0081 0.01263 0.01041 C 0.01237 0.01134 0.01158 0.00902 0.01106 0.00833 " pathEditMode="relative" rAng="0" ptsTypes="AAAA">
                                      <p:cBhvr>
                                        <p:cTn id="12" dur="2000" fill="hold"/>
                                        <p:tgtEl>
                                          <p:spTgt spid="21"/>
                                        </p:tgtEl>
                                        <p:attrNameLst>
                                          <p:attrName>ppt_x</p:attrName>
                                          <p:attrName>ppt_y</p:attrName>
                                        </p:attrNameLst>
                                      </p:cBhvr>
                                      <p:rCtr x="742" y="509"/>
                                    </p:animMotion>
                                  </p:childTnLst>
                                </p:cTn>
                              </p:par>
                            </p:childTnLst>
                          </p:cTn>
                        </p:par>
                        <p:par>
                          <p:cTn id="13" fill="hold">
                            <p:stCondLst>
                              <p:cond delay="5000"/>
                            </p:stCondLst>
                            <p:childTnLst>
                              <p:par>
                                <p:cTn id="14" presetID="0" presetClass="path" presetSubtype="0" repeatCount="indefinite" accel="50000" decel="50000" fill="hold" nodeType="afterEffect">
                                  <p:stCondLst>
                                    <p:cond delay="0"/>
                                  </p:stCondLst>
                                  <p:childTnLst>
                                    <p:animMotion origin="layout" path="M -3.54167E-6 3.33333E-6 C 0.00052 -0.00209 -3.54167E-6 -0.00556 0.00157 -0.00625 C 0.0043 -0.00741 0.00625 0.00347 0.00638 0.00416 C 0.00886 -0.00556 0.00586 -0.00579 0.00795 -0.0169 C 0.01159 -0.00209 0.00795 -0.00556 0.01602 -0.00209 C 0.01654 -0.00486 0.01667 -0.00787 0.01758 -0.01065 C 0.01823 -0.01297 0.01927 -0.01505 0.02071 -0.0169 C 0.02149 -0.01806 0.01967 -0.01412 0.01914 -0.01273 " pathEditMode="relative" rAng="0" ptsTypes="AAAAAAAA">
                                      <p:cBhvr>
                                        <p:cTn id="15" dur="2000" fill="hold"/>
                                        <p:tgtEl>
                                          <p:spTgt spid="22"/>
                                        </p:tgtEl>
                                        <p:attrNameLst>
                                          <p:attrName>ppt_x</p:attrName>
                                          <p:attrName>ppt_y</p:attrName>
                                        </p:attrNameLst>
                                      </p:cBhvr>
                                      <p:rCtr x="1042" y="-648"/>
                                    </p:animMotion>
                                  </p:childTnLst>
                                </p:cTn>
                              </p:par>
                            </p:childTnLst>
                          </p:cTn>
                        </p:par>
                        <p:par>
                          <p:cTn id="16" fill="hold">
                            <p:stCondLst>
                              <p:cond delay="7000"/>
                            </p:stCondLst>
                            <p:childTnLst>
                              <p:par>
                                <p:cTn id="17" presetID="0" presetClass="path" presetSubtype="0" repeatCount="indefinite" accel="50000" decel="50000" fill="hold" nodeType="afterEffect">
                                  <p:stCondLst>
                                    <p:cond delay="0"/>
                                  </p:stCondLst>
                                  <p:childTnLst>
                                    <p:animMotion origin="layout" path="M -1.25E-6 4.07407E-6 C 0.00469 0.00069 0.01029 -0.00116 0.01419 0.00208 C 0.01615 0.00347 0.01393 0.0081 0.01263 0.01041 C 0.01237 0.01134 0.01159 0.00902 0.01107 0.00833 " pathEditMode="relative" rAng="0" ptsTypes="AAAA">
                                      <p:cBhvr>
                                        <p:cTn id="18" dur="2000" fill="hold"/>
                                        <p:tgtEl>
                                          <p:spTgt spid="23"/>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4.16667E-6 3.7037E-7 C -0.00105 -0.00139 -0.00378 -0.00232 -0.00326 -0.00417 C -0.00274 -0.00625 4.16667E-6 -0.00718 0.00156 -0.00625 C 0.00325 -0.00532 0.00559 -0.00232 0.00468 3.7037E-7 C 0.00403 0.00185 0.00156 -0.00139 4.16667E-6 -0.00208 C 0.00403 0.01157 0.00429 0.01204 4.16667E-6 3.7037E-7 Z " pathEditMode="relative" rAng="0" ptsTypes="AAAAAA">
                                      <p:cBhvr>
                                        <p:cTn id="20" dur="2000" fill="hold"/>
                                        <p:tgtEl>
                                          <p:spTgt spid="24"/>
                                        </p:tgtEl>
                                        <p:attrNameLst>
                                          <p:attrName>ppt_x</p:attrName>
                                          <p:attrName>ppt_y</p:attrName>
                                        </p:attrNameLst>
                                      </p:cBhvr>
                                      <p:rCtr x="65" y="93"/>
                                    </p:animMotion>
                                  </p:childTnLst>
                                </p:cTn>
                              </p:par>
                            </p:childTnLst>
                          </p:cTn>
                        </p:par>
                        <p:par>
                          <p:cTn id="21" fill="hold">
                            <p:stCondLst>
                              <p:cond delay="9000"/>
                            </p:stCondLst>
                            <p:childTnLst>
                              <p:par>
                                <p:cTn id="22" presetID="0" presetClass="path" presetSubtype="0" repeatCount="indefinite" accel="50000" decel="50000" fill="hold" nodeType="afterEffect">
                                  <p:stCondLst>
                                    <p:cond delay="0"/>
                                  </p:stCondLst>
                                  <p:childTnLst>
                                    <p:animMotion origin="layout" path="M 2.08333E-6 3.7037E-6 C 0.00781 -0.00255 0.01133 -0.00533 0.01419 0.00625 C 0.01367 0.00717 0.00872 0.01435 0.00781 0.01481 C 0.00482 0.01666 -0.00169 0.01898 -0.00169 0.01921 C -0.00222 0.01689 -0.00326 0.01481 -0.00326 0.01273 C -0.00326 0.00717 0.00117 0.00208 -0.00482 0.01064 C -0.00638 0.00995 -0.00834 0.01018 -0.00951 0.00856 C -0.01081 0.00694 -0.01263 0.00324 -0.01107 0.00208 C -0.00951 0.00092 -0.00794 0.00486 -0.00638 0.00625 C -0.00586 0.00347 -0.00664 -0.00047 -0.00482 -0.00209 C -0.00313 -0.00394 0.00429 0.00324 0.00312 0.00625 C 0.00221 0.00833 -0.00091 0.00601 -0.00169 0.00416 C -0.00248 0.00277 -0.00052 0.00139 2.08333E-6 3.7037E-6 Z " pathEditMode="relative" rAng="0" ptsTypes="AAAAAAAAAAAAA">
                                      <p:cBhvr>
                                        <p:cTn id="23" dur="3000" fill="hold"/>
                                        <p:tgtEl>
                                          <p:spTgt spid="26"/>
                                        </p:tgtEl>
                                        <p:attrNameLst>
                                          <p:attrName>ppt_x</p:attrName>
                                          <p:attrName>ppt_y</p:attrName>
                                        </p:attrNameLst>
                                      </p:cBhvr>
                                      <p:rCtr x="117" y="833"/>
                                    </p:animMotion>
                                  </p:childTnLst>
                                </p:cTn>
                              </p:par>
                            </p:childTnLst>
                          </p:cTn>
                        </p:par>
                        <p:par>
                          <p:cTn id="24" fill="hold">
                            <p:stCondLst>
                              <p:cond delay="12000"/>
                            </p:stCondLst>
                            <p:childTnLst>
                              <p:par>
                                <p:cTn id="25" presetID="0" presetClass="path" presetSubtype="0" repeatCount="indefinite" accel="50000" decel="50000" fill="hold" nodeType="afterEffect">
                                  <p:stCondLst>
                                    <p:cond delay="0"/>
                                  </p:stCondLst>
                                  <p:childTnLst>
                                    <p:animMotion origin="layout" path="M 2.29167E-6 -1.85185E-6 C 0.00469 0.0007 0.01028 -0.00116 0.01419 0.00209 C 0.01614 0.00347 0.01393 0.0081 0.01263 0.01042 C 0.01237 0.01134 0.01159 0.00903 0.01107 0.00834 " pathEditMode="relative" rAng="0" ptsTypes="AAAA">
                                      <p:cBhvr>
                                        <p:cTn id="26" dur="2000" fill="hold"/>
                                        <p:tgtEl>
                                          <p:spTgt spid="36"/>
                                        </p:tgtEl>
                                        <p:attrNameLst>
                                          <p:attrName>ppt_x</p:attrName>
                                          <p:attrName>ppt_y</p:attrName>
                                        </p:attrNameLst>
                                      </p:cBhvr>
                                      <p:rCtr x="742" y="509"/>
                                    </p:animMotion>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2000"/>
                                        <p:tgtEl>
                                          <p:spTgt spid="35"/>
                                        </p:tgtEl>
                                      </p:cBhvr>
                                    </p:animEffect>
                                  </p:childTnLst>
                                </p:cTn>
                              </p:par>
                              <p:par>
                                <p:cTn id="30" presetID="0" presetClass="path" presetSubtype="0" accel="50000" decel="50000" fill="hold" nodeType="withEffect">
                                  <p:stCondLst>
                                    <p:cond delay="0"/>
                                  </p:stCondLst>
                                  <p:childTnLst>
                                    <p:animMotion origin="layout" path="M 0.00833 -4.39306E-6 C 0.04514 0.00417 0.02396 -0.00092 0.01007 0.01157 C 0.02951 0.01526 0.01805 0.01388 0.04444 0.01388 " pathEditMode="relative" rAng="0" ptsTypes="ffA">
                                      <p:cBhvr>
                                        <p:cTn id="31" dur="2000" fill="hold"/>
                                        <p:tgtEl>
                                          <p:spTgt spid="41"/>
                                        </p:tgtEl>
                                        <p:attrNameLst>
                                          <p:attrName>ppt_x</p:attrName>
                                          <p:attrName>ppt_y</p:attrName>
                                        </p:attrNameLst>
                                      </p:cBhvr>
                                      <p:rCtr x="1840" y="717"/>
                                    </p:animMotion>
                                  </p:childTnLst>
                                </p:cTn>
                              </p:par>
                              <p:par>
                                <p:cTn id="32" presetID="42" presetClass="path" presetSubtype="0" accel="50000" decel="50000" fill="hold" nodeType="withEffect">
                                  <p:stCondLst>
                                    <p:cond delay="0"/>
                                  </p:stCondLst>
                                  <p:childTnLst>
                                    <p:animMotion origin="layout" path="M 0.03594 -0.01341 L 0.00834 -0.00416 " pathEditMode="relative" rAng="0" ptsTypes="AA">
                                      <p:cBhvr>
                                        <p:cTn id="33" dur="2000" fill="hold"/>
                                        <p:tgtEl>
                                          <p:spTgt spid="42"/>
                                        </p:tgtEl>
                                        <p:attrNameLst>
                                          <p:attrName>ppt_x</p:attrName>
                                          <p:attrName>ppt_y</p:attrName>
                                        </p:attrNameLst>
                                      </p:cBhvr>
                                      <p:rCtr x="-1389" y="462"/>
                                    </p:animMotion>
                                  </p:childTnLst>
                                </p:cTn>
                              </p:par>
                              <p:par>
                                <p:cTn id="34"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35" dur="3000" fill="hold"/>
                                        <p:tgtEl>
                                          <p:spTgt spid="43"/>
                                        </p:tgtEl>
                                        <p:attrNameLst>
                                          <p:attrName>ppt_x</p:attrName>
                                          <p:attrName>ppt_y</p:attrName>
                                        </p:attrNameLst>
                                      </p:cBhvr>
                                      <p:rCtr x="59323" y="-17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999"/>
            <a:ext cx="12192000" cy="6858529"/>
          </a:xfrm>
          <a:prstGeom prst="rect">
            <a:avLst/>
          </a:prstGeom>
        </p:spPr>
      </p:pic>
      <p:sp>
        <p:nvSpPr>
          <p:cNvPr id="6" name="Rectangle 5"/>
          <p:cNvSpPr/>
          <p:nvPr/>
        </p:nvSpPr>
        <p:spPr>
          <a:xfrm>
            <a:off x="-705465" y="2119195"/>
            <a:ext cx="10342896" cy="923330"/>
          </a:xfrm>
          <a:prstGeom prst="rect">
            <a:avLst/>
          </a:prstGeom>
          <a:noFill/>
        </p:spPr>
        <p:txBody>
          <a:bodyPr wrap="none" lIns="91440" tIns="45720" rIns="91440" bIns="45720">
            <a:prstTxWarp prst="textChevronInverted">
              <a:avLst/>
            </a:prstTxWarp>
            <a:spAutoFit/>
            <a:scene3d>
              <a:camera prst="perspectiveHeroicExtremeLeftFacing"/>
              <a:lightRig rig="threePt" dir="t"/>
            </a:scene3d>
          </a:bodyPr>
          <a:lstStyle/>
          <a:p>
            <a:pPr algn="ctr"/>
            <a:r>
              <a:rPr lang="vi-VN"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Bé đã gọi đàn gà như thế nào?</a:t>
            </a:r>
          </a:p>
        </p:txBody>
      </p:sp>
    </p:spTree>
    <p:extLst>
      <p:ext uri="{BB962C8B-B14F-4D97-AF65-F5344CB8AC3E}">
        <p14:creationId xmlns:p14="http://schemas.microsoft.com/office/powerpoint/2010/main" val="362114056"/>
      </p:ext>
    </p:extLst>
  </p:cSld>
  <p:clrMapOvr>
    <a:masterClrMapping/>
  </p:clrMapOvr>
  <p:transition spd="slow">
    <p:wip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3" descr="sun1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9769234" y="588215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4549"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28518" y="649550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991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6" descr="be"/>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059974" y="3526702"/>
            <a:ext cx="23399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7" descr="tay"/>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20467224">
            <a:off x="9635013" y="4399213"/>
            <a:ext cx="1312863" cy="1016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Bluebird05-animated-chick_in_flight"/>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2" name="NAPQ798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3"/>
          <a:stretch>
            <a:fillRect/>
          </a:stretch>
        </p:blipFill>
        <p:spPr>
          <a:xfrm>
            <a:off x="6081713" y="3409950"/>
            <a:ext cx="28575" cy="38100"/>
          </a:xfrm>
          <a:prstGeom prst="rect">
            <a:avLst/>
          </a:prstGeom>
        </p:spPr>
      </p:pic>
      <p:pic>
        <p:nvPicPr>
          <p:cNvPr id="4" name="NAPQ7983 (mp3cut.net) (1).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02171725"/>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6" name="chimes.wav"/>
          </p:stSnd>
        </p:sndAc>
      </p:transition>
    </mc:Choice>
    <mc:Fallback xmlns="">
      <p:transition spd="slow">
        <p:fade/>
        <p:sndAc>
          <p:stSnd>
            <p:snd r:embed="rId2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2.08333E-6 3.33333E-6 C 0.00781 -0.00255 0.01133 -0.00533 0.01419 0.00625 C 0.01367 0.00717 0.00873 0.01435 0.00781 0.01481 C 0.00482 0.01666 -0.00169 0.01898 -0.00169 0.01921 C -0.00221 0.01689 -0.00325 0.01481 -0.00325 0.01273 C -0.00325 0.00717 0.00117 0.00208 -0.00482 0.01064 C -0.00638 0.00995 -0.00833 0.01018 -0.0095 0.00856 C -0.01081 0.00694 -0.01263 0.00324 -0.01107 0.00208 C -0.0095 0.00092 -0.00794 0.00486 -0.00638 0.00625 C -0.00586 0.00347 -0.00664 -0.00047 -0.00482 -0.00209 C -0.00312 -0.00394 0.0043 0.00324 0.00313 0.00625 C 0.00222 0.00833 -0.00091 0.00602 -0.00169 0.00416 C -0.00247 0.00277 -0.00052 0.00139 -2.08333E-6 3.33333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1" presetClass="path" presetSubtype="0" repeatCount="indefinite" accel="50000" decel="50000" fill="hold" nodeType="withEffect">
                                  <p:stCondLst>
                                    <p:cond delay="0"/>
                                  </p:stCondLst>
                                  <p:childTnLst>
                                    <p:animMotion origin="layout" path="M -4.16667E-7 7.40741E-7 C 0.0056 7.40741E-7 0.01003 0.00324 0.01003 0.00741 C 0.01003 0.01134 0.0056 0.01481 -4.16667E-7 0.01481 C -0.0056 0.01481 -0.0099 0.01134 -0.0099 0.00741 C -0.0099 0.00324 -0.0056 7.40741E-7 -4.16667E-7 7.40741E-7 Z " pathEditMode="relative" rAng="0" ptsTypes="AAAAA">
                                      <p:cBhvr>
                                        <p:cTn id="26" dur="2000" fill="hold"/>
                                        <p:tgtEl>
                                          <p:spTgt spid="36"/>
                                        </p:tgtEl>
                                        <p:attrNameLst>
                                          <p:attrName>ppt_x</p:attrName>
                                          <p:attrName>ppt_y</p:attrName>
                                        </p:attrNameLst>
                                      </p:cBhvr>
                                      <p:rCtr x="0" y="741"/>
                                    </p:animMotion>
                                  </p:childTnLst>
                                </p:cTn>
                              </p:par>
                              <p:par>
                                <p:cTn id="27" presetID="42" presetClass="path" presetSubtype="0" accel="50000" decel="50000" fill="hold" nodeType="withEffect">
                                  <p:stCondLst>
                                    <p:cond delay="0"/>
                                  </p:stCondLst>
                                  <p:childTnLst>
                                    <p:animMotion origin="layout" path="M 0.03593 -0.01343 L 0.00833 -0.00417 " pathEditMode="relative" rAng="0" ptsTypes="AA">
                                      <p:cBhvr>
                                        <p:cTn id="28" dur="2000" fill="hold"/>
                                        <p:tgtEl>
                                          <p:spTgt spid="38"/>
                                        </p:tgtEl>
                                        <p:attrNameLst>
                                          <p:attrName>ppt_x</p:attrName>
                                          <p:attrName>ppt_y</p:attrName>
                                        </p:attrNameLst>
                                      </p:cBhvr>
                                      <p:rCtr x="-1380" y="46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2"/>
                                        </p:tgtEl>
                                      </p:cBhvr>
                                    </p:cmd>
                                  </p:childTnLst>
                                </p:cTn>
                              </p:par>
                            </p:childTnLst>
                          </p:cTn>
                        </p:par>
                      </p:childTnLst>
                    </p:cTn>
                  </p:par>
                </p:childTnLst>
              </p:cTn>
              <p:nextCondLst>
                <p:cond evt="onClick" delay="0">
                  <p:tgtEl>
                    <p:spTgt spid="2"/>
                  </p:tgtEl>
                </p:cond>
              </p:nextCondLst>
            </p:seq>
            <p:video>
              <p:cMediaNode vol="80000">
                <p:cTn id="34" fill="hold" display="0">
                  <p:stCondLst>
                    <p:cond delay="indefinite"/>
                  </p:stCondLst>
                </p:cTn>
                <p:tgtEl>
                  <p:spTgt spid="2"/>
                </p:tgtEl>
              </p:cMediaNode>
            </p:video>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9056" fill="hold"/>
                                        <p:tgtEl>
                                          <p:spTgt spid="4"/>
                                        </p:tgtEl>
                                      </p:cBhvr>
                                    </p:cmd>
                                  </p:childTnLst>
                                </p:cTn>
                              </p:par>
                            </p:childTnLst>
                          </p:cTn>
                        </p:par>
                      </p:childTnLst>
                    </p:cTn>
                  </p:par>
                </p:childTnLst>
              </p:cTn>
              <p:nextCondLst>
                <p:cond evt="onClick" delay="0">
                  <p:tgtEl>
                    <p:spTgt spid="4"/>
                  </p:tgtEl>
                </p:cond>
              </p:nextCondLst>
            </p:seq>
            <p:audio>
              <p:cMediaNode vol="80000">
                <p:cTn id="40"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458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3" descr="1153967spm5fzykd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234280" y="2974698"/>
            <a:ext cx="26368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87250" y="1516715"/>
            <a:ext cx="9034845" cy="646331"/>
          </a:xfrm>
          <a:prstGeom prst="rect">
            <a:avLst/>
          </a:prstGeom>
          <a:noFill/>
        </p:spPr>
        <p:txBody>
          <a:bodyPr wrap="none" lIns="91440" tIns="45720" rIns="91440" bIns="45720">
            <a:prstTxWarp prst="textArchUp">
              <a:avLst/>
            </a:prstTxWarp>
            <a:spAutoFit/>
            <a:scene3d>
              <a:camera prst="perspectiveContrastingRightFacing"/>
              <a:lightRig rig="threePt" dir="t"/>
            </a:scene3d>
          </a:bodyPr>
          <a:lstStyle/>
          <a:p>
            <a:pPr algn="ctr"/>
            <a:r>
              <a:rPr lang="vi-VN"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Khi nghe bé gọi thì đàn gà như thế nào?</a:t>
            </a:r>
          </a:p>
        </p:txBody>
      </p:sp>
      <p:pic>
        <p:nvPicPr>
          <p:cNvPr id="7"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908948" y="3574016"/>
            <a:ext cx="372427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234135" y="2770444"/>
            <a:ext cx="6960560" cy="769441"/>
          </a:xfrm>
          <a:prstGeom prst="rect">
            <a:avLst/>
          </a:prstGeom>
          <a:noFill/>
        </p:spPr>
        <p:txBody>
          <a:bodyPr wrap="none" lIns="91440" tIns="45720" rIns="91440" bIns="45720">
            <a:prstTxWarp prst="text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4400" b="1" dirty="0">
                <a:ln/>
                <a:solidFill>
                  <a:schemeClr val="accent3"/>
                </a:solidFill>
              </a:rPr>
              <a:t>Đàn gà kêu như thế nào?</a:t>
            </a:r>
          </a:p>
        </p:txBody>
      </p:sp>
    </p:spTree>
    <p:extLst>
      <p:ext uri="{BB962C8B-B14F-4D97-AF65-F5344CB8AC3E}">
        <p14:creationId xmlns:p14="http://schemas.microsoft.com/office/powerpoint/2010/main" val="3771094401"/>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80">
                                          <p:stCondLst>
                                            <p:cond delay="0"/>
                                          </p:stCondLst>
                                        </p:cTn>
                                        <p:tgtEl>
                                          <p:spTgt spid="11"/>
                                        </p:tgtEl>
                                      </p:cBhvr>
                                    </p:animEffect>
                                    <p:anim calcmode="lin" valueType="num">
                                      <p:cBhvr>
                                        <p:cTn id="1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6" dur="26">
                                          <p:stCondLst>
                                            <p:cond delay="650"/>
                                          </p:stCondLst>
                                        </p:cTn>
                                        <p:tgtEl>
                                          <p:spTgt spid="11"/>
                                        </p:tgtEl>
                                      </p:cBhvr>
                                      <p:to x="100000" y="60000"/>
                                    </p:animScale>
                                    <p:animScale>
                                      <p:cBhvr>
                                        <p:cTn id="17" dur="166" decel="50000">
                                          <p:stCondLst>
                                            <p:cond delay="676"/>
                                          </p:stCondLst>
                                        </p:cTn>
                                        <p:tgtEl>
                                          <p:spTgt spid="11"/>
                                        </p:tgtEl>
                                      </p:cBhvr>
                                      <p:to x="100000" y="100000"/>
                                    </p:animScale>
                                    <p:animScale>
                                      <p:cBhvr>
                                        <p:cTn id="18" dur="26">
                                          <p:stCondLst>
                                            <p:cond delay="1312"/>
                                          </p:stCondLst>
                                        </p:cTn>
                                        <p:tgtEl>
                                          <p:spTgt spid="11"/>
                                        </p:tgtEl>
                                      </p:cBhvr>
                                      <p:to x="100000" y="80000"/>
                                    </p:animScale>
                                    <p:animScale>
                                      <p:cBhvr>
                                        <p:cTn id="19" dur="166" decel="50000">
                                          <p:stCondLst>
                                            <p:cond delay="1338"/>
                                          </p:stCondLst>
                                        </p:cTn>
                                        <p:tgtEl>
                                          <p:spTgt spid="11"/>
                                        </p:tgtEl>
                                      </p:cBhvr>
                                      <p:to x="100000" y="100000"/>
                                    </p:animScale>
                                    <p:animScale>
                                      <p:cBhvr>
                                        <p:cTn id="20" dur="26">
                                          <p:stCondLst>
                                            <p:cond delay="1642"/>
                                          </p:stCondLst>
                                        </p:cTn>
                                        <p:tgtEl>
                                          <p:spTgt spid="11"/>
                                        </p:tgtEl>
                                      </p:cBhvr>
                                      <p:to x="100000" y="90000"/>
                                    </p:animScale>
                                    <p:animScale>
                                      <p:cBhvr>
                                        <p:cTn id="21" dur="166" decel="50000">
                                          <p:stCondLst>
                                            <p:cond delay="1668"/>
                                          </p:stCondLst>
                                        </p:cTn>
                                        <p:tgtEl>
                                          <p:spTgt spid="11"/>
                                        </p:tgtEl>
                                      </p:cBhvr>
                                      <p:to x="100000" y="100000"/>
                                    </p:animScale>
                                    <p:animScale>
                                      <p:cBhvr>
                                        <p:cTn id="22" dur="26">
                                          <p:stCondLst>
                                            <p:cond delay="1808"/>
                                          </p:stCondLst>
                                        </p:cTn>
                                        <p:tgtEl>
                                          <p:spTgt spid="11"/>
                                        </p:tgtEl>
                                      </p:cBhvr>
                                      <p:to x="100000" y="95000"/>
                                    </p:animScale>
                                    <p:animScale>
                                      <p:cBhvr>
                                        <p:cTn id="23"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61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9"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6942" y="51046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Picturedongnoi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48058" y="3096633"/>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6"/>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5976209" y="5866541"/>
            <a:ext cx="841598" cy="98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6593" y="-26591"/>
            <a:ext cx="4495406" cy="4012203"/>
          </a:xfrm>
          <a:prstGeom prst="rect">
            <a:avLst/>
          </a:prstGeom>
        </p:spPr>
      </p:pic>
      <p:pic>
        <p:nvPicPr>
          <p:cNvPr id="62" name="Picture 15" descr="nha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4463" y="238702"/>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07870" y="-835970"/>
            <a:ext cx="2718826" cy="251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1582" y="-338707"/>
            <a:ext cx="1766489" cy="127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ayxanh5"/>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066" y="463282"/>
            <a:ext cx="3728778" cy="54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aychuoi"/>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8024" y="2439331"/>
            <a:ext cx="3433196" cy="494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7421" y="3865498"/>
            <a:ext cx="623112" cy="8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3421287" y="3619395"/>
            <a:ext cx="903175" cy="1122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3984" y="4667124"/>
            <a:ext cx="501538" cy="88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7459" flipH="1">
            <a:off x="3701916" y="4357746"/>
            <a:ext cx="943917" cy="133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1209" y="45337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7860" y="438372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793" y="550256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9081" y="58963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3142" y="47659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183" y="525145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4112" y="560382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3202" y="632234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7382" y="58479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0500" y="546626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8550" y="58327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5806" y="6246254"/>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45636" flipH="1">
            <a:off x="4570240" y="5547802"/>
            <a:ext cx="817017" cy="95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06995" flipH="1">
            <a:off x="5003858" y="5217027"/>
            <a:ext cx="935336" cy="142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4"/>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9371" y="5603821"/>
            <a:ext cx="7667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5"/>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1313109" y="5252173"/>
            <a:ext cx="10556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0"/>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7546" y="4450896"/>
            <a:ext cx="693052" cy="67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1"/>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5489366" y="4195373"/>
            <a:ext cx="885472" cy="114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6"/>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6928818" y="4605312"/>
            <a:ext cx="769528" cy="90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7"/>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7362820" y="4218311"/>
            <a:ext cx="895339" cy="126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3277" y="508313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7466" y="651077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7840" y="494089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2573" y="640588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2266" y="544447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8269" y="58734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3887" y="63639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9342" y="52570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8" descr="Picturedongnoi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255738" y="3191641"/>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 descr="Picturedongnoi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423011" y="31765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6"/>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2744321" y="5974817"/>
            <a:ext cx="823320" cy="96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7"/>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6494164" y="5588643"/>
            <a:ext cx="1077913" cy="133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7"/>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3193816" y="5440505"/>
            <a:ext cx="1034725" cy="146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8" descr="comicbird-animated"/>
          <p:cNvPicPr>
            <a:picLocks noChangeAspect="1" noChangeArrowheads="1" noCrop="1"/>
          </p:cNvPicPr>
          <p:nvPr/>
        </p:nvPicPr>
        <p:blipFill>
          <a:blip r:embed="rId29">
            <a:extLst>
              <a:ext uri="{28A0092B-C50C-407E-A947-70E740481C1C}">
                <a14:useLocalDpi xmlns:a14="http://schemas.microsoft.com/office/drawing/2010/main" val="0"/>
              </a:ext>
            </a:extLst>
          </a:blip>
          <a:srcRect/>
          <a:stretch>
            <a:fillRect/>
          </a:stretch>
        </p:blipFill>
        <p:spPr bwMode="auto">
          <a:xfrm>
            <a:off x="1462897" y="662094"/>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comicbird-animated"/>
          <p:cNvPicPr>
            <a:picLocks noChangeAspect="1" noChangeArrowheads="1" noCrop="1"/>
          </p:cNvPicPr>
          <p:nvPr/>
        </p:nvPicPr>
        <p:blipFill>
          <a:blip r:embed="rId29">
            <a:extLst>
              <a:ext uri="{28A0092B-C50C-407E-A947-70E740481C1C}">
                <a14:useLocalDpi xmlns:a14="http://schemas.microsoft.com/office/drawing/2010/main" val="0"/>
              </a:ext>
            </a:extLst>
          </a:blip>
          <a:srcRect/>
          <a:stretch>
            <a:fillRect/>
          </a:stretch>
        </p:blipFill>
        <p:spPr bwMode="auto">
          <a:xfrm flipH="1">
            <a:off x="3375240" y="12696"/>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y2mate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8728024" y="5659426"/>
            <a:ext cx="609600" cy="609600"/>
          </a:xfrm>
          <a:prstGeom prst="rect">
            <a:avLst/>
          </a:prstGeom>
        </p:spPr>
      </p:pic>
    </p:spTree>
    <p:extLst>
      <p:ext uri="{BB962C8B-B14F-4D97-AF65-F5344CB8AC3E}">
        <p14:creationId xmlns:p14="http://schemas.microsoft.com/office/powerpoint/2010/main" val="276507798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4" name="chimes.wav"/>
          </p:stSnd>
        </p:sndAc>
      </p:transition>
    </mc:Choice>
    <mc:Fallback xmlns="">
      <p:transition spd="slow">
        <p:circle/>
        <p:sndAc>
          <p:stSnd>
            <p:snd r:embed="rId3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16667E-7 -1.85185E-6 C 0.01042 -0.0044 0.00039 0.00185 0.00638 -0.00856 C 0.00768 -0.01065 0.0095 -0.01134 0.01107 -0.01273 C 0.01055 -0.01481 0.0095 -0.02153 0.0095 -0.01921 C 0.0095 -0.01551 0.00833 -0.00856 0.01107 -0.00856 C 0.01393 -0.00856 0.01315 -0.01574 0.01419 -0.01921 C 0.02174 -0.00926 0.01549 -0.0206 0.01263 -0.01065 C 0.01094 -0.00463 0.01107 0.00834 0.01107 0.00857 " pathEditMode="relative" rAng="0" ptsTypes="AAAAAAAA">
                                      <p:cBhvr>
                                        <p:cTn id="6" dur="3000" fill="hold"/>
                                        <p:tgtEl>
                                          <p:spTgt spid="14"/>
                                        </p:tgtEl>
                                        <p:attrNameLst>
                                          <p:attrName>ppt_x</p:attrName>
                                          <p:attrName>ppt_y</p:attrName>
                                        </p:attrNameLst>
                                      </p:cBhvr>
                                      <p:rCtr x="88500" y="-57900"/>
                                    </p:animMotion>
                                  </p:childTnLst>
                                </p:cTn>
                              </p:par>
                              <p:par>
                                <p:cTn id="7" presetID="0" presetClass="path" presetSubtype="0" repeatCount="indefinite" accel="50000" decel="50000" fill="hold" nodeType="withEffect">
                                  <p:stCondLst>
                                    <p:cond delay="0"/>
                                  </p:stCondLst>
                                  <p:childTnLst>
                                    <p:animMotion origin="layout" path="M 1.875E-6 -7.40741E-7 C 0.00156 -0.00671 0.00169 -0.01065 -0.00482 -0.01065 " pathEditMode="relative" rAng="0" ptsTypes="AA">
                                      <p:cBhvr>
                                        <p:cTn id="8" dur="2000" fill="hold"/>
                                        <p:tgtEl>
                                          <p:spTgt spid="15"/>
                                        </p:tgtEl>
                                        <p:attrNameLst>
                                          <p:attrName>ppt_x</p:attrName>
                                          <p:attrName>ppt_y</p:attrName>
                                        </p:attrNameLst>
                                      </p:cBhvr>
                                      <p:rCtr x="-20800" y="-53200"/>
                                    </p:animMotion>
                                  </p:childTnLst>
                                </p:cTn>
                              </p:par>
                              <p:par>
                                <p:cTn id="9" presetID="0" presetClass="path" presetSubtype="0" repeatCount="indefinite" accel="50000" decel="50000" fill="hold" nodeType="withEffect">
                                  <p:stCondLst>
                                    <p:cond delay="0"/>
                                  </p:stCondLst>
                                  <p:childTnLst>
                                    <p:animMotion origin="layout" path="M -4.79167E-6 2.59259E-6 C 0.00365 -0.02431 0.00222 -0.0044 -0.00312 -0.0044 C -0.00468 -0.0044 -0.00273 -0.01227 -0.00156 -0.01065 C 0.0004 -0.0081 -0.00052 -0.00347 -4.79167E-6 2.59259E-6 Z " pathEditMode="relative" rAng="0" ptsTypes="AAAA">
                                      <p:cBhvr>
                                        <p:cTn id="10" dur="3000" fill="hold"/>
                                        <p:tgtEl>
                                          <p:spTgt spid="16"/>
                                        </p:tgtEl>
                                        <p:attrNameLst>
                                          <p:attrName>ppt_x</p:attrName>
                                          <p:attrName>ppt_y</p:attrName>
                                        </p:attrNameLst>
                                      </p:cBhvr>
                                      <p:rCtr x="-9100" y="-62500"/>
                                    </p:animMotion>
                                  </p:childTnLst>
                                </p:cTn>
                              </p:par>
                              <p:par>
                                <p:cTn id="11" presetID="0" presetClass="path" presetSubtype="0" repeatCount="indefinite" accel="50000" decel="50000" fill="hold" nodeType="withEffect">
                                  <p:stCondLst>
                                    <p:cond delay="0"/>
                                  </p:stCondLst>
                                  <p:childTnLst>
                                    <p:animMotion origin="layout" path="M 2.29167E-6 1.11111E-6 C -0.00365 0.01528 -0.00117 0.00208 0.00156 0.00208 C 0.00312 0.00208 0.00364 0.00509 0.00469 0.00648 C 0.00156 0.00787 -0.00169 0.00926 -0.00482 0.01065 C -0.00677 0.01134 -0.00899 0.00625 -0.00794 0.00417 C -0.00638 0.00092 -0.00261 0.00139 2.29167E-6 1.11111E-6 Z " pathEditMode="relative" rAng="0" ptsTypes="AAAAAA">
                                      <p:cBhvr>
                                        <p:cTn id="12" dur="2000" fill="hold"/>
                                        <p:tgtEl>
                                          <p:spTgt spid="17"/>
                                        </p:tgtEl>
                                        <p:attrNameLst>
                                          <p:attrName>ppt_x</p:attrName>
                                          <p:attrName>ppt_y</p:attrName>
                                        </p:attrNameLst>
                                      </p:cBhvr>
                                      <p:rCtr x="-18200" y="53200"/>
                                    </p:animMotion>
                                  </p:childTnLst>
                                </p:cTn>
                              </p:par>
                              <p:par>
                                <p:cTn id="13" presetID="0" presetClass="path" presetSubtype="0" repeatCount="indefinite" accel="50000" decel="50000" fill="hold" nodeType="withEffect">
                                  <p:stCondLst>
                                    <p:cond delay="0"/>
                                  </p:stCondLst>
                                  <p:childTnLst>
                                    <p:animMotion origin="layout" path="M -3.33333E-6 -3.7037E-6 C 0.00105 -0.00416 0.00209 -0.00856 0.00313 -0.01273 C 0.00365 -0.01481 -3.33333E-6 -0.01898 0.00157 -0.01898 C 0.00352 -0.01898 0.00365 -0.01481 0.00469 -0.01273 C 0.00834 0.00255 0.00352 -0.01226 0.00938 -0.01481 C 0.01094 -0.01551 0.01055 -0.01041 0.01107 -0.00833 C 0.00899 -0.00764 0.00638 -0.0081 0.00469 -0.00625 C 0.00144 -0.00277 0.00482 0.00695 0.00157 -0.00625 C 0.0056 -0.02268 0.00209 -0.00625 -3.33333E-6 -0.00625 C -0.00169 -0.00625 -0.00117 -0.01064 -0.00169 -0.01273 C 0.00157 -0.025 -3.33333E-6 -0.02129 -3.33333E-6 -3.7037E-6 Z " pathEditMode="relative" rAng="0" ptsTypes="AAAAAAAAAAA">
                                      <p:cBhvr>
                                        <p:cTn id="14" dur="3000" fill="hold"/>
                                        <p:tgtEl>
                                          <p:spTgt spid="31"/>
                                        </p:tgtEl>
                                        <p:attrNameLst>
                                          <p:attrName>ppt_x</p:attrName>
                                          <p:attrName>ppt_y</p:attrName>
                                        </p:attrNameLst>
                                      </p:cBhvr>
                                      <p:rCtr x="46900" y="-97200"/>
                                    </p:animMotion>
                                  </p:childTnLst>
                                </p:cTn>
                              </p:par>
                              <p:par>
                                <p:cTn id="15" presetID="0" presetClass="path" presetSubtype="0" repeatCount="indefinite" accel="50000" decel="50000" fill="hold" nodeType="withEffect">
                                  <p:stCondLst>
                                    <p:cond delay="0"/>
                                  </p:stCondLst>
                                  <p:childTnLst>
                                    <p:animMotion origin="layout" path="M 2.08333E-6 -1.85185E-6 C 0.00052 -0.00208 2.08333E-6 -0.00625 0.00156 -0.00625 C 0.00312 -0.00625 0.00364 -0.00208 0.00312 -1.85185E-6 C 0.00273 0.00139 0.00104 -1.85185E-6 2.08333E-6 -1.85185E-6 Z " pathEditMode="relative" rAng="0" ptsTypes="AAAA">
                                      <p:cBhvr>
                                        <p:cTn id="16" dur="2000" fill="hold"/>
                                        <p:tgtEl>
                                          <p:spTgt spid="32"/>
                                        </p:tgtEl>
                                        <p:attrNameLst>
                                          <p:attrName>ppt_x</p:attrName>
                                          <p:attrName>ppt_y</p:attrName>
                                        </p:attrNameLst>
                                      </p:cBhvr>
                                      <p:rCtr x="15600" y="-30100"/>
                                    </p:animMotion>
                                  </p:childTnLst>
                                </p:cTn>
                              </p:par>
                              <p:par>
                                <p:cTn id="17" presetID="0" presetClass="path" presetSubtype="0" repeatCount="indefinite" accel="50000" decel="50000" fill="hold" nodeType="withEffect">
                                  <p:stCondLst>
                                    <p:cond delay="0"/>
                                  </p:stCondLst>
                                  <p:childTnLst>
                                    <p:animMotion origin="layout" path="M 0 0 C 0.00052 -0.00208 0.00157 -0.00879 0.00157 -0.00648 C 0.00157 -0.00347 -0.00104 0.00462 0 0.00208 C 0.00157 -0.00185 0.00504 -0.01434 0.00313 -0.01064 C 0.00209 -0.00856 0.00157 -0.00601 0 -0.0044 C -0.00138 -0.00301 -0.00329 -0.00301 -0.00486 -0.00231 C -0.00434 -0.00509 -0.00503 -0.00902 -0.00329 -0.01064 C -0.00208 -0.01179 -0.00017 -0.00856 0 -0.00648 C 0.00052 -0.00231 -0.00104 0.00208 -0.00156 0.00624 C -0.00607 0.00046 -0.00625 0.00277 0 0 Z " pathEditMode="relative" ptsTypes="ffffffffff">
                                      <p:cBhvr>
                                        <p:cTn id="18" dur="2000" fill="hold"/>
                                        <p:tgtEl>
                                          <p:spTgt spid="33"/>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3.61111E-6 3.23699E-6 C 0.00157 -0.0007 0.00469 -0.00416 0.00469 -0.00208 C 0.00469 0.00046 0.00191 0.00162 -3.61111E-6 0.00208 C -0.00173 0.00254 -0.0033 0.00069 -0.00486 3.23699E-6 C -0.00434 -0.00624 -0.00486 -0.01295 -0.0033 -0.01896 C -0.00278 -0.02104 -0.00173 -0.01272 -0.00173 -0.01272 " pathEditMode="relative" ptsTypes="fffffA">
                                      <p:cBhvr>
                                        <p:cTn id="20" dur="2000" fill="hold"/>
                                        <p:tgtEl>
                                          <p:spTgt spid="34"/>
                                        </p:tgtEl>
                                        <p:attrNameLst>
                                          <p:attrName>ppt_x</p:attrName>
                                          <p:attrName>ppt_y</p:attrName>
                                        </p:attrNameLst>
                                      </p:cBhvr>
                                    </p:animMotion>
                                  </p:childTnLst>
                                </p:cTn>
                              </p:par>
                              <p:par>
                                <p:cTn id="21" presetID="0" presetClass="path" presetSubtype="0" repeatCount="indefinite" accel="50000" decel="50000" fill="hold" nodeType="withEffect">
                                  <p:stCondLst>
                                    <p:cond delay="0"/>
                                  </p:stCondLst>
                                  <p:childTnLst>
                                    <p:animMotion origin="layout" path="M -2.29167E-6 3.33333E-6 C 0.00052 -0.00209 0.00156 -0.0088 0.00156 -0.00648 C 0.00156 -0.00348 -0.00104 0.00463 -2.29167E-6 0.00208 C 0.00156 -0.00186 0.00508 -0.01436 0.00313 -0.01065 C 0.00209 -0.00857 0.00156 -0.00602 -2.29167E-6 -0.0044 C -0.00143 -0.00301 -0.00325 -0.00301 -0.00482 -0.00232 C -0.00429 -0.0051 -0.00508 -0.00903 -0.00325 -0.01065 C -0.00208 -0.01181 -0.00013 -0.00857 -2.29167E-6 -0.00648 C 0.00052 -0.00232 -0.00104 0.00208 -0.00156 0.00625 C -0.00612 0.00046 -0.00625 0.00277 -2.29167E-6 3.33333E-6 Z " pathEditMode="relative" rAng="0" ptsTypes="AAAAAAAAAA">
                                      <p:cBhvr>
                                        <p:cTn id="22" dur="3000" fill="hold"/>
                                        <p:tgtEl>
                                          <p:spTgt spid="35"/>
                                        </p:tgtEl>
                                        <p:attrNameLst>
                                          <p:attrName>ppt_x</p:attrName>
                                          <p:attrName>ppt_y</p:attrName>
                                        </p:attrNameLst>
                                      </p:cBhvr>
                                      <p:rCtr x="-6500" y="-25500"/>
                                    </p:animMotion>
                                  </p:childTnLst>
                                </p:cTn>
                              </p:par>
                              <p:par>
                                <p:cTn id="23" presetID="0" presetClass="path" presetSubtype="0" repeatCount="indefinite" accel="50000" decel="50000" fill="hold" nodeType="withEffect">
                                  <p:stCondLst>
                                    <p:cond delay="0"/>
                                  </p:stCondLst>
                                  <p:childTnLst>
                                    <p:animMotion origin="layout" path="M 1.45833E-6 -1.85185E-6 C 0.00156 -0.00069 0.00325 -0.00301 0.00482 -0.00208 C 0.00664 -0.00116 0.00846 0.00185 0.00794 0.00417 C 0.00768 0.00625 0.00482 0.00695 0.00325 0.00625 C 0.00156 0.00533 0.00104 0.00209 1.45833E-6 -1.85185E-6 Z " pathEditMode="relative" rAng="0" ptsTypes="AAAAA">
                                      <p:cBhvr>
                                        <p:cTn id="24" dur="2000" fill="hold"/>
                                        <p:tgtEl>
                                          <p:spTgt spid="36"/>
                                        </p:tgtEl>
                                        <p:attrNameLst>
                                          <p:attrName>ppt_x</p:attrName>
                                          <p:attrName>ppt_y</p:attrName>
                                        </p:attrNameLst>
                                      </p:cBhvr>
                                      <p:rCtr x="39100" y="20800"/>
                                    </p:animMotion>
                                  </p:childTnLst>
                                </p:cTn>
                              </p:par>
                              <p:par>
                                <p:cTn id="25" presetID="0" presetClass="path" presetSubtype="0" repeatCount="indefinite" accel="50000" decel="50000" fill="hold" nodeType="withEffect">
                                  <p:stCondLst>
                                    <p:cond delay="0"/>
                                  </p:stCondLst>
                                  <p:childTnLst>
                                    <p:animMotion origin="layout" path="M -0.01107 -0.00857 C -0.00065 -0.01296 -0.01081 -0.00671 -0.00469 -0.01713 C -0.00352 -0.01921 -0.00156 -0.01991 2.08333E-7 -0.0213 C -0.00052 -0.02338 -0.00156 -0.03009 -0.00156 -0.02778 C -0.00156 -0.02408 -0.00273 -0.01713 2.08333E-7 -0.01713 C 0.00273 -0.01713 0.00208 -0.02431 0.00312 -0.02778 C 0.01055 -0.01783 0.0043 -0.02917 0.00156 -0.01921 C -0.00013 -0.0132 2.08333E-7 -0.00023 2.08333E-7 1.48148E-6 " pathEditMode="relative" rAng="0" ptsTypes="AAAAAAAA">
                                      <p:cBhvr>
                                        <p:cTn id="26" dur="5000" fill="hold"/>
                                        <p:tgtEl>
                                          <p:spTgt spid="38"/>
                                        </p:tgtEl>
                                        <p:attrNameLst>
                                          <p:attrName>ppt_x</p:attrName>
                                          <p:attrName>ppt_y</p:attrName>
                                        </p:attrNameLst>
                                      </p:cBhvr>
                                      <p:rCtr x="87200" y="-57900"/>
                                    </p:animMotion>
                                  </p:childTnLst>
                                </p:cTn>
                              </p:par>
                              <p:par>
                                <p:cTn id="27" presetID="0" presetClass="path" presetSubtype="0" repeatCount="indefinite" accel="50000" decel="50000" fill="hold" nodeType="withEffect">
                                  <p:stCondLst>
                                    <p:cond delay="0"/>
                                  </p:stCondLst>
                                  <p:childTnLst>
                                    <p:animMotion origin="layout" path="M -0.00885 2.59259E-6 C -0.00273 0.01203 -0.00729 -0.00023 -0.00729 0.01481 C -0.00729 0.01713 -0.00559 0.01065 -0.00572 0.00833 C -0.00611 0.00532 -0.00781 0.00278 -0.00885 2.59259E-6 Z " pathEditMode="relative" rAng="0" ptsTypes="AAAA">
                                      <p:cBhvr>
                                        <p:cTn id="28" dur="2000" fill="hold"/>
                                        <p:tgtEl>
                                          <p:spTgt spid="39"/>
                                        </p:tgtEl>
                                        <p:attrNameLst>
                                          <p:attrName>ppt_x</p:attrName>
                                          <p:attrName>ppt_y</p:attrName>
                                        </p:attrNameLst>
                                      </p:cBhvr>
                                      <p:rCtr x="15600" y="76400"/>
                                    </p:animMotion>
                                  </p:childTnLst>
                                </p:cTn>
                              </p:par>
                              <p:par>
                                <p:cTn id="29" presetID="0" presetClass="path" presetSubtype="0" repeatCount="indefinite" accel="50000" decel="50000" fill="hold" nodeType="withEffect">
                                  <p:stCondLst>
                                    <p:cond delay="0"/>
                                  </p:stCondLst>
                                  <p:childTnLst>
                                    <p:animMotion origin="layout" path="M -0.01106 -0.00857 C -0.00065 -0.01297 -0.0108 -0.00672 -0.00468 -0.01713 C -0.00351 -0.01922 -0.00156 -0.01991 -4.16667E-6 -0.0213 C -0.00052 -0.02338 -0.00156 -0.0301 -0.00156 -0.02778 C -0.00156 -0.02408 -0.00273 -0.01713 -4.16667E-6 -0.01713 C 0.00274 -0.01713 0.00209 -0.02431 0.00313 -0.02778 C 0.01055 -0.01783 0.0043 -0.02917 0.00157 -0.01922 C -0.00013 -0.0132 -4.16667E-6 -0.00023 -4.16667E-6 3.33333E-6 " pathEditMode="relative" rAng="0" ptsTypes="AAAAAAAA">
                                      <p:cBhvr>
                                        <p:cTn id="30" dur="5000" fill="hold"/>
                                        <p:tgtEl>
                                          <p:spTgt spid="55"/>
                                        </p:tgtEl>
                                        <p:attrNameLst>
                                          <p:attrName>ppt_x</p:attrName>
                                          <p:attrName>ppt_y</p:attrName>
                                        </p:attrNameLst>
                                      </p:cBhvr>
                                      <p:rCtr x="87200" y="-57900"/>
                                    </p:animMotion>
                                  </p:childTnLst>
                                </p:cTn>
                              </p:par>
                              <p:par>
                                <p:cTn id="31" presetID="0" presetClass="path" presetSubtype="0" repeatCount="indefinite" accel="50000" decel="50000" fill="hold" nodeType="withEffect">
                                  <p:stCondLst>
                                    <p:cond delay="0"/>
                                  </p:stCondLst>
                                  <p:childTnLst>
                                    <p:animMotion origin="layout" path="M -0.00885 2.96296E-6 C -0.00273 0.01203 -0.00729 -0.00023 -0.00729 0.01481 C -0.00729 0.01713 -0.0056 0.01065 -0.00573 0.00833 C -0.00612 0.00532 -0.00781 0.00277 -0.00885 2.96296E-6 Z " pathEditMode="relative" rAng="0" ptsTypes="AAAA">
                                      <p:cBhvr>
                                        <p:cTn id="32" dur="2000" fill="hold"/>
                                        <p:tgtEl>
                                          <p:spTgt spid="56"/>
                                        </p:tgtEl>
                                        <p:attrNameLst>
                                          <p:attrName>ppt_x</p:attrName>
                                          <p:attrName>ppt_y</p:attrName>
                                        </p:attrNameLst>
                                      </p:cBhvr>
                                      <p:rCtr x="15600" y="76400"/>
                                    </p:animMotion>
                                  </p:childTnLst>
                                </p:cTn>
                              </p:par>
                              <p:par>
                                <p:cTn id="33" presetID="0" presetClass="path" presetSubtype="0" repeatCount="indefinite" accel="50000" decel="50000" fill="hold" nodeType="withEffect">
                                  <p:stCondLst>
                                    <p:cond delay="0"/>
                                  </p:stCondLst>
                                  <p:childTnLst>
                                    <p:animMotion origin="layout" path="M -0.01107 -0.00856 C -0.00065 -0.01296 -0.01081 -0.00671 -0.00469 -0.01712 C -0.00352 -0.01921 -0.00156 -0.0199 4.16667E-7 -0.02129 C -0.00052 -0.02337 -0.00156 -0.03009 -0.00156 -0.02777 C -0.00156 -0.02407 -0.00273 -0.01712 4.16667E-7 -0.01712 C 0.00273 -0.01712 0.00208 -0.0243 0.00312 -0.02777 C 0.01055 -0.01782 0.0043 -0.02916 0.00156 -0.01921 C -0.00013 -0.01319 4.16667E-7 -0.00023 4.16667E-7 -4.81481E-6 " pathEditMode="relative" rAng="0" ptsTypes="AAAAAAAA">
                                      <p:cBhvr>
                                        <p:cTn id="34" dur="5000" fill="hold"/>
                                        <p:tgtEl>
                                          <p:spTgt spid="58"/>
                                        </p:tgtEl>
                                        <p:attrNameLst>
                                          <p:attrName>ppt_x</p:attrName>
                                          <p:attrName>ppt_y</p:attrName>
                                        </p:attrNameLst>
                                      </p:cBhvr>
                                      <p:rCtr x="87200" y="-57900"/>
                                    </p:animMotion>
                                  </p:childTnLst>
                                </p:cTn>
                              </p:par>
                              <p:par>
                                <p:cTn id="35" presetID="0" presetClass="path" presetSubtype="0" repeatCount="indefinite" accel="50000" decel="50000" fill="hold" nodeType="withEffect">
                                  <p:stCondLst>
                                    <p:cond delay="0"/>
                                  </p:stCondLst>
                                  <p:childTnLst>
                                    <p:animMotion origin="layout" path="M -0.00886 0 C -0.00274 0.01204 -0.00729 -0.00023 -0.00729 0.01481 C -0.00729 0.01713 -0.0056 0.01065 -0.00573 0.00833 C -0.00612 0.00532 -0.00782 0.00278 -0.00886 0 Z " pathEditMode="relative" rAng="0" ptsTypes="AAAA">
                                      <p:cBhvr>
                                        <p:cTn id="36" dur="2000" fill="hold"/>
                                        <p:tgtEl>
                                          <p:spTgt spid="59"/>
                                        </p:tgtEl>
                                        <p:attrNameLst>
                                          <p:attrName>ppt_x</p:attrName>
                                          <p:attrName>ppt_y</p:attrName>
                                        </p:attrNameLst>
                                      </p:cBhvr>
                                      <p:rCtr x="15600" y="764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240" fill="hold"/>
                                        <p:tgtEl>
                                          <p:spTgt spid="2"/>
                                        </p:tgtEl>
                                      </p:cBhvr>
                                    </p:cmd>
                                  </p:childTnLst>
                                </p:cTn>
                              </p:par>
                            </p:childTnLst>
                          </p:cTn>
                        </p:par>
                      </p:childTnLst>
                    </p:cTn>
                  </p:par>
                </p:childTnLst>
              </p:cTn>
              <p:nextCondLst>
                <p:cond evt="onClick" delay="0">
                  <p:tgtEl>
                    <p:spTgt spid="2"/>
                  </p:tgtEl>
                </p:cond>
              </p:nextCondLst>
            </p:seq>
            <p:audio>
              <p:cMediaNode vol="80000">
                <p:cTn id="42"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1153967spm5fzykd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48525"/>
            <a:ext cx="26368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24" y="-48526"/>
            <a:ext cx="12192000" cy="6906526"/>
          </a:xfrm>
          <a:prstGeom prst="rect">
            <a:avLst/>
          </a:prstGeom>
        </p:spPr>
      </p:pic>
      <p:sp>
        <p:nvSpPr>
          <p:cNvPr id="3" name="Rectangle 2"/>
          <p:cNvSpPr/>
          <p:nvPr/>
        </p:nvSpPr>
        <p:spPr>
          <a:xfrm>
            <a:off x="1827474" y="2352348"/>
            <a:ext cx="7876141" cy="923330"/>
          </a:xfrm>
          <a:prstGeom prst="rect">
            <a:avLst/>
          </a:prstGeom>
          <a:noFill/>
        </p:spPr>
        <p:txBody>
          <a:bodyPr wrap="none" lIns="91440" tIns="45720" rIns="91440" bIns="45720">
            <a:prstTxWarp prst="text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5400" b="1" dirty="0">
                <a:ln/>
                <a:solidFill>
                  <a:schemeClr val="accent3"/>
                </a:solidFill>
              </a:rPr>
              <a:t>Bạn nhỏ đã làm gì, khi đàn gà ăn thóc xong?</a:t>
            </a:r>
          </a:p>
        </p:txBody>
      </p:sp>
      <p:pic>
        <p:nvPicPr>
          <p:cNvPr id="6"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122" y="3467101"/>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669797" y="3574016"/>
            <a:ext cx="3539327"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Bluebird05-animated-chick_in_fligh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473861" y="892664"/>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7" descr="Buom1"/>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629533">
            <a:off x="1709095" y="5234332"/>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7" descr="Buom1"/>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629533">
            <a:off x="11079517" y="5234332"/>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Bluebird05-animated-chick_in_fligh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125200" y="-59674"/>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870412"/>
      </p:ext>
    </p:extLst>
  </p:cSld>
  <p:clrMapOvr>
    <a:masterClrMapping/>
  </p:clrMapOvr>
  <p:transition spd="slow">
    <p:fade/>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path" presetSubtype="0" repeatCount="indefinite" accel="50000" decel="50000" fill="hold" nodeType="withEffect">
                                  <p:stCondLst>
                                    <p:cond delay="0"/>
                                  </p:stCondLst>
                                  <p:childTnLst>
                                    <p:animMotion origin="layout" path="M 0.13242 0.04676 C 0.14049 0.05417 0.14974 0.06273 0.15325 0.07245 C 0.15794 0.08357 0.15989 0.09699 0.16184 0.10995 C 0.16367 0.12292 0.16184 0.13403 0.15989 0.14607 C 0.15794 0.15694 0.15455 0.16921 0.14778 0.17917 C 0.14153 0.18889 0.13177 0.19699 0.12057 0.20324 C 0.11041 0.20926 0.09882 0.21319 0.08671 0.21528 C 0.07421 0.2169 0.06211 0.2169 0.05182 0.21528 C 0.03932 0.21319 0.0289 0.20833 0.01979 0.20023 C 0.01067 0.19329 0.00273 0.18403 -0.00144 0.17315 C -0.00625 0.16319 -0.00821 0.14931 -0.00821 0.13796 C -0.00964 0.12708 -0.00821 0.11389 -0.00339 0.10301 C 0.00143 0.09282 0.01067 0.08449 0.02239 0.08079 C 0.03411 0.07755 0.04609 0.08171 0.05468 0.08889 C 0.06158 0.09607 0.06679 0.10694 0.06744 0.11991 C 0.06744 0.1331 0.06679 0.14491 0.06158 0.15532 C 0.05664 0.16528 0.05742 0.1669 0.03776 0.18032 C 0.01979 0.19421 0.00143 0.19005 -0.00964 0.1912 C -0.02006 0.1912 -0.02917 0.18727 -0.04063 0.18333 C -0.05235 0.17824 -0.06211 0.16921 -0.06888 0.16111 C -0.07618 0.15324 -0.07904 0.14306 -0.08334 0.12708 C -0.0931 0.11551 -0.08295 0.05532 -0.09688 0.04444 C -0.11094 0.03357 -0.15222 0.05324 -0.16771 0.06204 C -0.18086 0.06782 -0.20352 0.14213 -0.2224 0.14375 C -0.24141 0.14514 -0.25651 0.0581 -0.28217 0.0713 C -0.30808 0.08472 -0.33685 0.23912 -0.37748 0.22384 C -0.44427 0.23218 -0.39115 0.07338 -0.43542 0.05347 C -0.46875 0.03472 -0.55756 -0.01018 -0.60313 0.01111 C -0.64857 0.03264 -0.6668 0.19167 -0.70847 0.18194 C -0.75013 0.17222 -0.7823 -0.08056 -0.853 -0.04676 C -0.95873 -0.02477 -1.0336 0.17569 -1.07084 0.18449 " pathEditMode="relative" rAng="0" ptsTypes="AAAAAAAAAAAAAAAAAAAAAAAAAAAAAAA">
                                      <p:cBhvr>
                                        <p:cTn id="6" dur="5000" fill="hold"/>
                                        <p:tgtEl>
                                          <p:spTgt spid="8"/>
                                        </p:tgtEl>
                                        <p:attrNameLst>
                                          <p:attrName>ppt_x</p:attrName>
                                          <p:attrName>ppt_y</p:attrName>
                                        </p:attrNameLst>
                                      </p:cBhvr>
                                      <p:rCtr x="-58659" y="4051"/>
                                    </p:animMotion>
                                  </p:childTnLst>
                                </p:cTn>
                              </p:par>
                              <p:par>
                                <p:cTn id="7" presetID="48" presetClass="path" presetSubtype="0" repeatCount="indefinite" accel="50000" decel="50000" fill="hold" nodeType="withEffect">
                                  <p:stCondLst>
                                    <p:cond delay="0"/>
                                  </p:stCondLst>
                                  <p:childTnLst>
                                    <p:animMotion origin="layout" path="M 0.10104 0.00255 C 0.10872 0.01019 0.11797 0.01898 0.12161 0.02894 C 0.12591 0.04005 0.12799 0.05324 0.13008 0.06621 C 0.13203 0.0794 0.13008 0.09051 0.12799 0.10255 C 0.12591 0.11343 0.12292 0.1257 0.11602 0.13565 C 0.10964 0.14537 0.09987 0.15347 0.08893 0.15972 C 0.07865 0.16574 0.06719 0.16968 0.05469 0.17176 C 0.04271 0.17338 0.03073 0.17338 0.02005 0.17176 C 0.00807 0.16968 -0.00273 0.16482 -0.01224 0.15671 C -0.02135 0.14977 -0.02917 0.14051 -0.03346 0.12963 C -0.03828 0.11968 -0.03984 0.10579 -0.03984 0.09445 C -0.04128 0.08357 -0.03984 0.07014 -0.03503 0.05949 C -0.03021 0.04908 -0.02135 0.04074 -0.00898 0.03704 C 0.00247 0.03403 0.01445 0.03796 0.02292 0.04514 C 0.02982 0.05232 0.0349 0.06343 0.0362 0.07639 C 0.0362 0.08958 0.0349 0.10139 0.02982 0.11181 C 0.025 0.12176 0.02578 0.12338 0.00599 0.13681 C -0.01224 0.1507 -0.03021 0.14653 -0.04128 0.14769 C -0.05182 0.14769 -0.06094 0.14375 -0.07227 0.13982 C -0.08372 0.13472 -0.09414 0.1257 -0.10065 0.11759 C -0.1082 0.10972 -0.11094 0.09954 -0.11523 0.08357 C -0.125 0.07176 -0.11458 0.01134 -0.12865 0.00046 C -0.14271 -0.01042 -0.18385 0.00926 -0.19974 0.01829 C -0.21276 0.02408 -0.23516 0.09861 -0.25417 0.10023 C -0.27305 0.10162 -0.28815 0.01412 -0.31406 0.02778 C -0.34023 0.04121 -0.36836 0.1956 -0.40937 0.18033 C -0.47578 0.18866 -0.42266 0.02963 -0.46706 0.00972 C -0.49609 -0.01412 -0.64193 0.19421 -0.6681 0.20046 C -0.70885 0.20671 -0.7681 0.05857 -0.77643 0.0294 C -0.82526 -0.00648 -0.91758 0.07083 -0.94961 0.06366 C -0.98151 0.05648 -0.96693 -0.01412 -0.96823 -0.01412 " pathEditMode="relative" rAng="0" ptsTypes="AAAAAAAAAAAAAAAAAAAAAAAAAAAAAAA">
                                      <p:cBhvr>
                                        <p:cTn id="8" dur="5000" fill="hold"/>
                                        <p:tgtEl>
                                          <p:spTgt spid="11"/>
                                        </p:tgtEl>
                                        <p:attrNameLst>
                                          <p:attrName>ppt_x</p:attrName>
                                          <p:attrName>ppt_y</p:attrName>
                                        </p:attrNameLst>
                                      </p:cBhvr>
                                      <p:rCtr x="-52083" y="9074"/>
                                    </p:animMotion>
                                  </p:childTnLst>
                                </p:cTn>
                              </p:par>
                              <p:par>
                                <p:cTn id="9" presetID="6" presetClass="entr" presetSubtype="16"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989759" y="358345"/>
            <a:ext cx="10205463" cy="623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 MỤC TIÊU :</a:t>
            </a:r>
          </a:p>
          <a:p>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1.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Kiến</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thức</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Trẻ</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biết</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tên</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bài</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a:t>
            </a:r>
            <a:r>
              <a:rPr lang="vi-VN"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ơ</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tên</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tác</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giả</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bài</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a:t>
            </a:r>
            <a:r>
              <a:rPr lang="vi-VN"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ơ</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Thăm</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nhà</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bà</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vi-VN"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en-US"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Trẻ hiểu nội dung bài thơ: Bạn nhỏ đến thăm bà nhưng bà đi vắng, bạn nhỏ thấy đàn gà đáng yêu đang chơi ngoài nắng, bạn đứng ngắm, cho gà ăn thóc rồi lùa đàn gà vào chỗ mát.</a:t>
            </a:r>
          </a:p>
          <a:p>
            <a:r>
              <a:rPr lang="vi-VN" sz="2200" dirty="0">
                <a:ln w="0"/>
                <a:effectLst>
                  <a:outerShdw blurRad="38100" dist="19050" dir="2700000" algn="tl" rotWithShape="0">
                    <a:schemeClr val="dk1">
                      <a:alpha val="40000"/>
                    </a:schemeClr>
                  </a:outerShdw>
                </a:effectLst>
                <a:cs typeface="Arial" panose="020B0604020202020204" pitchFamily="34" charset="0"/>
              </a:rPr>
              <a:t> - Trẻ hiểu cách chơi trò chơi: «</a:t>
            </a:r>
            <a:r>
              <a:rPr lang="en-US" sz="2200" dirty="0">
                <a:ln w="0"/>
                <a:effectLst>
                  <a:outerShdw blurRad="38100" dist="19050" dir="2700000" algn="tl" rotWithShape="0">
                    <a:schemeClr val="dk1">
                      <a:alpha val="40000"/>
                    </a:schemeClr>
                  </a:outerShdw>
                </a:effectLst>
                <a:cs typeface="Arial" panose="020B0604020202020204" pitchFamily="34" charset="0"/>
              </a:rPr>
              <a:t> </a:t>
            </a:r>
            <a:r>
              <a:rPr lang="en-US" sz="2200" dirty="0" err="1">
                <a:ln w="0"/>
                <a:effectLst>
                  <a:outerShdw blurRad="38100" dist="19050" dir="2700000" algn="tl" rotWithShape="0">
                    <a:schemeClr val="dk1">
                      <a:alpha val="40000"/>
                    </a:schemeClr>
                  </a:outerShdw>
                </a:effectLst>
                <a:cs typeface="Arial" panose="020B0604020202020204" pitchFamily="34" charset="0"/>
              </a:rPr>
              <a:t>Hái</a:t>
            </a:r>
            <a:r>
              <a:rPr lang="en-US" sz="2200" dirty="0">
                <a:ln w="0"/>
                <a:effectLst>
                  <a:outerShdw blurRad="38100" dist="19050" dir="2700000" algn="tl" rotWithShape="0">
                    <a:schemeClr val="dk1">
                      <a:alpha val="40000"/>
                    </a:schemeClr>
                  </a:outerShdw>
                </a:effectLst>
                <a:cs typeface="Arial" panose="020B0604020202020204" pitchFamily="34" charset="0"/>
              </a:rPr>
              <a:t> </a:t>
            </a:r>
            <a:r>
              <a:rPr lang="en-US" sz="2200" dirty="0" err="1">
                <a:ln w="0"/>
                <a:effectLst>
                  <a:outerShdw blurRad="38100" dist="19050" dir="2700000" algn="tl" rotWithShape="0">
                    <a:schemeClr val="dk1">
                      <a:alpha val="40000"/>
                    </a:schemeClr>
                  </a:outerShdw>
                </a:effectLst>
                <a:cs typeface="Arial" panose="020B0604020202020204" pitchFamily="34" charset="0"/>
              </a:rPr>
              <a:t>hoa</a:t>
            </a:r>
            <a:r>
              <a:rPr lang="en-US" sz="2200" dirty="0">
                <a:ln w="0"/>
                <a:effectLst>
                  <a:outerShdw blurRad="38100" dist="19050" dir="2700000" algn="tl" rotWithShape="0">
                    <a:schemeClr val="dk1">
                      <a:alpha val="40000"/>
                    </a:schemeClr>
                  </a:outerShdw>
                </a:effectLst>
                <a:cs typeface="Arial" panose="020B0604020202020204" pitchFamily="34" charset="0"/>
              </a:rPr>
              <a:t> </a:t>
            </a:r>
            <a:r>
              <a:rPr lang="en-US" sz="2200" dirty="0" err="1">
                <a:ln w="0"/>
                <a:effectLst>
                  <a:outerShdw blurRad="38100" dist="19050" dir="2700000" algn="tl" rotWithShape="0">
                    <a:schemeClr val="dk1">
                      <a:alpha val="40000"/>
                    </a:schemeClr>
                  </a:outerShdw>
                </a:effectLst>
                <a:cs typeface="Arial" panose="020B0604020202020204" pitchFamily="34" charset="0"/>
              </a:rPr>
              <a:t>tặng</a:t>
            </a:r>
            <a:r>
              <a:rPr lang="en-US" sz="2200" dirty="0">
                <a:ln w="0"/>
                <a:effectLst>
                  <a:outerShdw blurRad="38100" dist="19050" dir="2700000" algn="tl" rotWithShape="0">
                    <a:schemeClr val="dk1">
                      <a:alpha val="40000"/>
                    </a:schemeClr>
                  </a:outerShdw>
                </a:effectLst>
                <a:cs typeface="Arial" panose="020B0604020202020204" pitchFamily="34" charset="0"/>
              </a:rPr>
              <a:t> </a:t>
            </a:r>
            <a:r>
              <a:rPr lang="en-US" sz="2200" dirty="0" err="1">
                <a:ln w="0"/>
                <a:effectLst>
                  <a:outerShdw blurRad="38100" dist="19050" dir="2700000" algn="tl" rotWithShape="0">
                    <a:schemeClr val="dk1">
                      <a:alpha val="40000"/>
                    </a:schemeClr>
                  </a:outerShdw>
                </a:effectLst>
                <a:cs typeface="Arial" panose="020B0604020202020204" pitchFamily="34" charset="0"/>
              </a:rPr>
              <a:t>bà</a:t>
            </a:r>
            <a:r>
              <a:rPr lang="vi-VN" sz="2200" dirty="0">
                <a:ln w="0"/>
                <a:effectLst>
                  <a:outerShdw blurRad="38100" dist="19050" dir="2700000" algn="tl" rotWithShape="0">
                    <a:schemeClr val="dk1">
                      <a:alpha val="40000"/>
                    </a:schemeClr>
                  </a:outerShdw>
                </a:effectLst>
                <a:cs typeface="Arial" panose="020B0604020202020204" pitchFamily="34" charset="0"/>
              </a:rPr>
              <a:t>»</a:t>
            </a:r>
            <a:endPar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2.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Kĩ</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năng</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a:t>
            </a:r>
            <a:r>
              <a:rPr lang="vi-VN"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Trẻ đọc thuộc diễn cảm bài thơ “Thăm nhà bà”</a:t>
            </a:r>
          </a:p>
          <a:p>
            <a:r>
              <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Trẻ </a:t>
            </a:r>
            <a:r>
              <a:rPr lang="vi-VN" sz="2200" dirty="0">
                <a:ln w="0"/>
                <a:effectLst>
                  <a:outerShdw blurRad="38100" dist="19050" dir="2700000" algn="tl" rotWithShape="0">
                    <a:schemeClr val="dk1">
                      <a:alpha val="40000"/>
                    </a:schemeClr>
                  </a:outerShdw>
                </a:effectLst>
                <a:cs typeface="Arial" panose="020B0604020202020204" pitchFamily="34" charset="0"/>
              </a:rPr>
              <a:t>chơi được trò chơi: «</a:t>
            </a:r>
            <a:r>
              <a:rPr lang="en-US" sz="2200" dirty="0">
                <a:ln w="0"/>
                <a:effectLst>
                  <a:outerShdw blurRad="38100" dist="19050" dir="2700000" algn="tl" rotWithShape="0">
                    <a:schemeClr val="dk1">
                      <a:alpha val="40000"/>
                    </a:schemeClr>
                  </a:outerShdw>
                </a:effectLst>
                <a:cs typeface="Arial" panose="020B0604020202020204" pitchFamily="34" charset="0"/>
              </a:rPr>
              <a:t> </a:t>
            </a:r>
            <a:r>
              <a:rPr lang="en-US" sz="2200" dirty="0" err="1">
                <a:ln w="0"/>
                <a:effectLst>
                  <a:outerShdw blurRad="38100" dist="19050" dir="2700000" algn="tl" rotWithShape="0">
                    <a:schemeClr val="dk1">
                      <a:alpha val="40000"/>
                    </a:schemeClr>
                  </a:outerShdw>
                </a:effectLst>
                <a:cs typeface="Arial" panose="020B0604020202020204" pitchFamily="34" charset="0"/>
              </a:rPr>
              <a:t>Hái</a:t>
            </a:r>
            <a:r>
              <a:rPr lang="en-US" sz="2200" dirty="0">
                <a:ln w="0"/>
                <a:effectLst>
                  <a:outerShdw blurRad="38100" dist="19050" dir="2700000" algn="tl" rotWithShape="0">
                    <a:schemeClr val="dk1">
                      <a:alpha val="40000"/>
                    </a:schemeClr>
                  </a:outerShdw>
                </a:effectLst>
                <a:cs typeface="Arial" panose="020B0604020202020204" pitchFamily="34" charset="0"/>
              </a:rPr>
              <a:t> </a:t>
            </a:r>
            <a:r>
              <a:rPr lang="en-US" sz="2200" dirty="0" err="1">
                <a:ln w="0"/>
                <a:effectLst>
                  <a:outerShdw blurRad="38100" dist="19050" dir="2700000" algn="tl" rotWithShape="0">
                    <a:schemeClr val="dk1">
                      <a:alpha val="40000"/>
                    </a:schemeClr>
                  </a:outerShdw>
                </a:effectLst>
                <a:cs typeface="Arial" panose="020B0604020202020204" pitchFamily="34" charset="0"/>
              </a:rPr>
              <a:t>hoa</a:t>
            </a:r>
            <a:r>
              <a:rPr lang="en-US" sz="2200" dirty="0">
                <a:ln w="0"/>
                <a:effectLst>
                  <a:outerShdw blurRad="38100" dist="19050" dir="2700000" algn="tl" rotWithShape="0">
                    <a:schemeClr val="dk1">
                      <a:alpha val="40000"/>
                    </a:schemeClr>
                  </a:outerShdw>
                </a:effectLst>
                <a:cs typeface="Arial" panose="020B0604020202020204" pitchFamily="34" charset="0"/>
              </a:rPr>
              <a:t> </a:t>
            </a:r>
            <a:r>
              <a:rPr lang="en-US" sz="2200" dirty="0" err="1">
                <a:ln w="0"/>
                <a:effectLst>
                  <a:outerShdw blurRad="38100" dist="19050" dir="2700000" algn="tl" rotWithShape="0">
                    <a:schemeClr val="dk1">
                      <a:alpha val="40000"/>
                    </a:schemeClr>
                  </a:outerShdw>
                </a:effectLst>
                <a:cs typeface="Arial" panose="020B0604020202020204" pitchFamily="34" charset="0"/>
              </a:rPr>
              <a:t>tặng</a:t>
            </a:r>
            <a:r>
              <a:rPr lang="en-US" sz="2200" dirty="0">
                <a:ln w="0"/>
                <a:effectLst>
                  <a:outerShdw blurRad="38100" dist="19050" dir="2700000" algn="tl" rotWithShape="0">
                    <a:schemeClr val="dk1">
                      <a:alpha val="40000"/>
                    </a:schemeClr>
                  </a:outerShdw>
                </a:effectLst>
                <a:cs typeface="Arial" panose="020B0604020202020204" pitchFamily="34" charset="0"/>
              </a:rPr>
              <a:t> </a:t>
            </a:r>
            <a:r>
              <a:rPr lang="en-US" sz="2200" dirty="0" err="1">
                <a:ln w="0"/>
                <a:effectLst>
                  <a:outerShdw blurRad="38100" dist="19050" dir="2700000" algn="tl" rotWithShape="0">
                    <a:schemeClr val="dk1">
                      <a:alpha val="40000"/>
                    </a:schemeClr>
                  </a:outerShdw>
                </a:effectLst>
                <a:cs typeface="Arial" panose="020B0604020202020204" pitchFamily="34" charset="0"/>
              </a:rPr>
              <a:t>bà</a:t>
            </a:r>
            <a:r>
              <a:rPr lang="vi-VN" sz="2200" dirty="0">
                <a:ln w="0"/>
                <a:effectLst>
                  <a:outerShdw blurRad="38100" dist="19050" dir="2700000" algn="tl" rotWithShape="0">
                    <a:schemeClr val="dk1">
                      <a:alpha val="40000"/>
                    </a:schemeClr>
                  </a:outerShdw>
                </a:effectLst>
                <a:cs typeface="Arial" panose="020B0604020202020204" pitchFamily="34" charset="0"/>
              </a:rPr>
              <a:t>»</a:t>
            </a:r>
            <a:endPar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vi-VN"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vi-VN" sz="2200" dirty="0">
                <a:ln w="0"/>
                <a:effectLst>
                  <a:outerShdw blurRad="38100" dist="19050" dir="2700000" algn="tl" rotWithShape="0">
                    <a:schemeClr val="dk1">
                      <a:alpha val="40000"/>
                    </a:schemeClr>
                  </a:outerShdw>
                </a:effectLst>
                <a:cs typeface="Arial" panose="020B0604020202020204" pitchFamily="34" charset="0"/>
              </a:rPr>
              <a:t>- Trẻ biết lắng nghe và mạnh dạn trả lời câu hỏi đúng theo yêu cầu của cô rõ ràng, mạch lạc.</a:t>
            </a:r>
            <a:endPar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3.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Thái</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độ</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vi-VN"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Trẻ hứng thú trong giờ học, tích cực tham gia vào các hoạt đông.</a:t>
            </a:r>
          </a:p>
          <a:p>
            <a:r>
              <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Qua nội dung bài thơ trẻ cảm nhận được tình cảm của bạn nhỏ giành tặng bà: Bạn biết đến thăm bà và bạn còn biết yêu quý chăm sóc con vật nuôi giúp bà khi bà đi</a:t>
            </a:r>
            <a:r>
              <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vắng</a:t>
            </a:r>
            <a:r>
              <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pPr>
              <a:spcBef>
                <a:spcPct val="50000"/>
              </a:spcBef>
            </a:pPr>
            <a:endParaRPr lang="en-US" sz="2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78610988"/>
      </p:ext>
    </p:extLst>
  </p:cSld>
  <p:clrMapOvr>
    <a:masterClrMapping/>
  </p:clrMapOvr>
  <p:transition>
    <p:split orient="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ox(in)">
                                      <p:cBhvr>
                                        <p:cTn id="11" dur="500"/>
                                        <p:tgtEl>
                                          <p:spTgt spid="5">
                                            <p:txEl>
                                              <p:pRg st="1" end="1"/>
                                            </p:txEl>
                                          </p:spTgt>
                                        </p:tgtEl>
                                      </p:cBhvr>
                                    </p:animEffec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ox(in)">
                                      <p:cBhvr>
                                        <p:cTn id="15" dur="500"/>
                                        <p:tgtEl>
                                          <p:spTgt spid="5">
                                            <p:txEl>
                                              <p:pRg st="2" end="2"/>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ox(in)">
                                      <p:cBhvr>
                                        <p:cTn id="18" dur="500"/>
                                        <p:tgtEl>
                                          <p:spTgt spid="5">
                                            <p:txEl>
                                              <p:pRg st="3" end="3"/>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box(in)">
                                      <p:cBhvr>
                                        <p:cTn id="21" dur="500"/>
                                        <p:tgtEl>
                                          <p:spTgt spid="5">
                                            <p:txEl>
                                              <p:pRg st="4" end="4"/>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box(in)">
                                      <p:cBhvr>
                                        <p:cTn id="24" dur="500"/>
                                        <p:tgtEl>
                                          <p:spTgt spid="5">
                                            <p:txEl>
                                              <p:pRg st="5" end="5"/>
                                            </p:txEl>
                                          </p:spTgt>
                                        </p:tgtEl>
                                      </p:cBhvr>
                                    </p:animEffect>
                                  </p:childTnLst>
                                </p:cTn>
                              </p:par>
                            </p:childTnLst>
                          </p:cTn>
                        </p:par>
                        <p:par>
                          <p:cTn id="25" fill="hold">
                            <p:stCondLst>
                              <p:cond delay="1500"/>
                            </p:stCondLst>
                            <p:childTnLst>
                              <p:par>
                                <p:cTn id="26" presetID="4" presetClass="entr" presetSubtype="16" fill="hold" nodeType="after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box(in)">
                                      <p:cBhvr>
                                        <p:cTn id="28" dur="500"/>
                                        <p:tgtEl>
                                          <p:spTgt spid="5">
                                            <p:txEl>
                                              <p:pRg st="6" end="6"/>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box(in)">
                                      <p:cBhvr>
                                        <p:cTn id="31" dur="500"/>
                                        <p:tgtEl>
                                          <p:spTgt spid="5">
                                            <p:txEl>
                                              <p:pRg st="7" end="7"/>
                                            </p:txEl>
                                          </p:spTgt>
                                        </p:tgtEl>
                                      </p:cBhvr>
                                    </p:animEffect>
                                  </p:childTnLst>
                                </p:cTn>
                              </p:par>
                              <p:par>
                                <p:cTn id="32" presetID="4" presetClass="entr" presetSubtype="16" fill="hold" nodeType="with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box(in)">
                                      <p:cBhvr>
                                        <p:cTn id="34" dur="500"/>
                                        <p:tgtEl>
                                          <p:spTgt spid="5">
                                            <p:txEl>
                                              <p:pRg st="8" end="8"/>
                                            </p:txEl>
                                          </p:spTgt>
                                        </p:tgtEl>
                                      </p:cBhvr>
                                    </p:animEffect>
                                  </p:childTnLst>
                                </p:cTn>
                              </p:par>
                            </p:childTnLst>
                          </p:cTn>
                        </p:par>
                        <p:par>
                          <p:cTn id="35" fill="hold">
                            <p:stCondLst>
                              <p:cond delay="2000"/>
                            </p:stCondLst>
                            <p:childTnLst>
                              <p:par>
                                <p:cTn id="36" presetID="4" presetClass="entr" presetSubtype="16" fill="hold" nodeType="after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animEffect transition="in" filter="box(in)">
                                      <p:cBhvr>
                                        <p:cTn id="38" dur="500"/>
                                        <p:tgtEl>
                                          <p:spTgt spid="5">
                                            <p:txEl>
                                              <p:pRg st="9" end="9"/>
                                            </p:txEl>
                                          </p:spTgt>
                                        </p:tgtEl>
                                      </p:cBhvr>
                                    </p:animEffect>
                                  </p:childTnLst>
                                </p:cTn>
                              </p:par>
                              <p:par>
                                <p:cTn id="39" presetID="4" presetClass="entr" presetSubtype="16" fill="hold" nodeType="withEffect">
                                  <p:stCondLst>
                                    <p:cond delay="0"/>
                                  </p:stCondLst>
                                  <p:childTnLst>
                                    <p:set>
                                      <p:cBhvr>
                                        <p:cTn id="40" dur="1" fill="hold">
                                          <p:stCondLst>
                                            <p:cond delay="0"/>
                                          </p:stCondLst>
                                        </p:cTn>
                                        <p:tgtEl>
                                          <p:spTgt spid="5">
                                            <p:txEl>
                                              <p:pRg st="10" end="10"/>
                                            </p:txEl>
                                          </p:spTgt>
                                        </p:tgtEl>
                                        <p:attrNameLst>
                                          <p:attrName>style.visibility</p:attrName>
                                        </p:attrNameLst>
                                      </p:cBhvr>
                                      <p:to>
                                        <p:strVal val="visible"/>
                                      </p:to>
                                    </p:set>
                                    <p:animEffect transition="in" filter="box(in)">
                                      <p:cBhvr>
                                        <p:cTn id="41" dur="500"/>
                                        <p:tgtEl>
                                          <p:spTgt spid="5">
                                            <p:txEl>
                                              <p:pRg st="10" end="10"/>
                                            </p:txEl>
                                          </p:spTgt>
                                        </p:tgtEl>
                                      </p:cBhvr>
                                    </p:animEffect>
                                  </p:childTnLst>
                                </p:cTn>
                              </p:par>
                              <p:par>
                                <p:cTn id="42" presetID="4" presetClass="entr" presetSubtype="16" fill="hold" nodeType="withEffect">
                                  <p:stCondLst>
                                    <p:cond delay="0"/>
                                  </p:stCondLst>
                                  <p:childTnLst>
                                    <p:set>
                                      <p:cBhvr>
                                        <p:cTn id="43" dur="1" fill="hold">
                                          <p:stCondLst>
                                            <p:cond delay="0"/>
                                          </p:stCondLst>
                                        </p:cTn>
                                        <p:tgtEl>
                                          <p:spTgt spid="5">
                                            <p:txEl>
                                              <p:pRg st="11" end="11"/>
                                            </p:txEl>
                                          </p:spTgt>
                                        </p:tgtEl>
                                        <p:attrNameLst>
                                          <p:attrName>style.visibility</p:attrName>
                                        </p:attrNameLst>
                                      </p:cBhvr>
                                      <p:to>
                                        <p:strVal val="visible"/>
                                      </p:to>
                                    </p:set>
                                    <p:animEffect transition="in" filter="box(in)">
                                      <p:cBhvr>
                                        <p:cTn id="44"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66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17" y="4802879"/>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15338">
            <a:off x="3979342" y="5888162"/>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10662">
            <a:off x="5742606" y="4897761"/>
            <a:ext cx="99060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11504">
            <a:off x="5893463" y="5759648"/>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4993120" y="4857444"/>
            <a:ext cx="969963" cy="114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6663179" y="3937028"/>
            <a:ext cx="10668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2073" y="-6909"/>
            <a:ext cx="4495406" cy="4012203"/>
          </a:xfrm>
          <a:prstGeom prst="rect">
            <a:avLst/>
          </a:prstGeom>
        </p:spPr>
      </p:pic>
      <p:pic>
        <p:nvPicPr>
          <p:cNvPr id="38" name="Picture 15" descr="nha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2376" y="334290"/>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408491" y="3130148"/>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12"/>
          <p:cNvGrpSpPr>
            <a:grpSpLocks/>
          </p:cNvGrpSpPr>
          <p:nvPr/>
        </p:nvGrpSpPr>
        <p:grpSpPr bwMode="auto">
          <a:xfrm flipH="1">
            <a:off x="7809791" y="3439236"/>
            <a:ext cx="2133600" cy="3470515"/>
            <a:chOff x="1200" y="1344"/>
            <a:chExt cx="1632" cy="3126"/>
          </a:xfrm>
        </p:grpSpPr>
        <p:pic>
          <p:nvPicPr>
            <p:cNvPr id="35" name="Picture 13"/>
            <p:cNvPicPr>
              <a:picLocks noChangeAspect="1" noChangeArrowheads="1"/>
            </p:cNvPicPr>
            <p:nvPr/>
          </p:nvPicPr>
          <p:blipFill>
            <a:blip r:embed="rId9"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ta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859166" y="355487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cock3%5b1%5d"/>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77462" y="4712783"/>
            <a:ext cx="1443798" cy="173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bird00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76055" y="4174122"/>
            <a:ext cx="838200" cy="817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822226" y="3313365"/>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2816169" y="5449428"/>
            <a:ext cx="8572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940" y="1344313"/>
            <a:ext cx="2207447" cy="284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15" y="1177097"/>
            <a:ext cx="1965907" cy="304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1983" y="596348"/>
            <a:ext cx="2607701" cy="365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ayxanh5"/>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267" y="2046009"/>
            <a:ext cx="4590922" cy="47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sun12[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98528" y="-587734"/>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4" descr="sun14[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88002" y="-12077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68322" y="558715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11658600" y="217922"/>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149737"/>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025 0.00695 L -0.44166 0.01389 " pathEditMode="relative" rAng="0" ptsTypes="AA">
                                      <p:cBhvr>
                                        <p:cTn id="6" dur="2000" fill="hold"/>
                                        <p:tgtEl>
                                          <p:spTgt spid="8"/>
                                        </p:tgtEl>
                                        <p:attrNameLst>
                                          <p:attrName>ppt_x</p:attrName>
                                          <p:attrName>ppt_y</p:attrName>
                                        </p:attrNameLst>
                                      </p:cBhvr>
                                      <p:rCtr x="-20833" y="347"/>
                                    </p:animMotion>
                                  </p:childTnLst>
                                </p:cTn>
                              </p:par>
                              <p:par>
                                <p:cTn id="7" presetID="0" presetClass="path" presetSubtype="0" accel="50000" decel="50000" fill="hold" nodeType="withEffect">
                                  <p:stCondLst>
                                    <p:cond delay="0"/>
                                  </p:stCondLst>
                                  <p:childTnLst>
                                    <p:animMotion origin="layout" path="M -2.70833E-6 7.40741E-7 C -2.70833E-6 0.00023 -0.00104 0.00417 -0.00169 0.00625 C -0.0026 0.00856 -0.00377 0.01065 -0.00481 0.01273 C -0.01666 0.01111 -0.02135 0.01204 -0.03021 0.00417 C -0.05169 0.01805 -0.02252 -0.00208 -0.04127 0.01481 C -0.04687 0.01991 -0.05872 0.02153 -0.0651 0.02315 C -0.08802 0.02037 -0.08177 0.0162 -0.10481 0.01898 C -0.11002 0.01829 -0.11549 0.01852 -0.1207 0.0169 C -0.12461 0.01551 -0.12448 0.00741 -0.13177 0.00417 C -0.13476 0.02037 -0.14375 0.03055 -0.1556 0.03588 C -0.16354 0.03518 -0.17174 0.03588 -0.17955 0.0338 C -0.18242 0.0331 -0.18437 0.02893 -0.18737 0.02755 C -0.19075 0.02593 -0.19479 0.02593 -0.19843 0.02523 C -0.21302 0.0287 -0.22773 0.04005 -0.24284 0.04005 " pathEditMode="relative" rAng="0" ptsTypes="AAAAAAAAAAAAAA">
                                      <p:cBhvr>
                                        <p:cTn id="8" dur="5000" fill="hold"/>
                                        <p:tgtEl>
                                          <p:spTgt spid="9"/>
                                        </p:tgtEl>
                                        <p:attrNameLst>
                                          <p:attrName>ppt_x</p:attrName>
                                          <p:attrName>ppt_y</p:attrName>
                                        </p:attrNameLst>
                                      </p:cBhvr>
                                      <p:rCtr x="-12148" y="1991"/>
                                    </p:animMotion>
                                  </p:childTnLst>
                                </p:cTn>
                              </p:par>
                              <p:par>
                                <p:cTn id="9" presetID="0" presetClass="path" presetSubtype="0" accel="50000" decel="50000" fill="hold" nodeType="withEffect">
                                  <p:stCondLst>
                                    <p:cond delay="0"/>
                                  </p:stCondLst>
                                  <p:childTnLst>
                                    <p:animMotion origin="layout" path="M 4.16667E-6 -1.85185E-6 C -0.00157 0.00139 -0.00274 0.00463 -0.00469 0.00417 C -0.00664 0.00371 -0.00664 -0.00046 -0.00795 -0.00231 C -0.00938 -0.00416 -0.01107 -0.00509 -0.01263 -0.00648 C -0.01862 -0.00579 -0.02461 -0.00671 -0.03021 -0.0044 C -0.03386 -0.00301 -0.03972 0.00417 -0.03972 0.0044 C -0.04076 0.00695 -0.04206 0.00972 -0.04284 0.0125 C -0.04362 0.01459 -0.04323 0.01736 -0.04441 0.01898 C -0.04701 0.02246 -0.05365 0.02408 -0.05717 0.02523 C -0.05873 0.02454 -0.06094 0.025 -0.06198 0.02315 C -0.06394 0.01945 -0.06511 0.01042 -0.06511 0.01065 C -0.06667 0.01111 -0.06836 0.01134 -0.0698 0.0125 C -0.07123 0.01366 -0.07175 0.01597 -0.07305 0.0169 C -0.07552 0.01829 -0.07826 0.01806 -0.08086 0.01898 C -0.08217 0.01945 -0.08321 0.02037 -0.08425 0.02107 " pathEditMode="relative" rAng="0" ptsTypes="AAAAAAAAAAAAAAA">
                                      <p:cBhvr>
                                        <p:cTn id="10" dur="2000" fill="hold"/>
                                        <p:tgtEl>
                                          <p:spTgt spid="11"/>
                                        </p:tgtEl>
                                        <p:attrNameLst>
                                          <p:attrName>ppt_x</p:attrName>
                                          <p:attrName>ppt_y</p:attrName>
                                        </p:attrNameLst>
                                      </p:cBhvr>
                                      <p:rCtr x="-4219" y="926"/>
                                    </p:animMotion>
                                  </p:childTnLst>
                                </p:cTn>
                              </p:par>
                              <p:par>
                                <p:cTn id="11" presetID="2" presetClass="exit" presetSubtype="8" fill="hold" nodeType="withEffect">
                                  <p:stCondLst>
                                    <p:cond delay="0"/>
                                  </p:stCondLst>
                                  <p:childTnLst>
                                    <p:anim calcmode="lin" valueType="num">
                                      <p:cBhvr additive="base">
                                        <p:cTn id="12" dur="5000"/>
                                        <p:tgtEl>
                                          <p:spTgt spid="13"/>
                                        </p:tgtEl>
                                        <p:attrNameLst>
                                          <p:attrName>ppt_x</p:attrName>
                                        </p:attrNameLst>
                                      </p:cBhvr>
                                      <p:tavLst>
                                        <p:tav tm="0">
                                          <p:val>
                                            <p:strVal val="ppt_x"/>
                                          </p:val>
                                        </p:tav>
                                        <p:tav tm="100000">
                                          <p:val>
                                            <p:strVal val="0-ppt_w/2"/>
                                          </p:val>
                                        </p:tav>
                                      </p:tavLst>
                                    </p:anim>
                                    <p:anim calcmode="lin" valueType="num">
                                      <p:cBhvr additive="base">
                                        <p:cTn id="13" dur="5000"/>
                                        <p:tgtEl>
                                          <p:spTgt spid="13"/>
                                        </p:tgtEl>
                                        <p:attrNameLst>
                                          <p:attrName>ppt_y</p:attrName>
                                        </p:attrNameLst>
                                      </p:cBhvr>
                                      <p:tavLst>
                                        <p:tav tm="0">
                                          <p:val>
                                            <p:strVal val="ppt_y"/>
                                          </p:val>
                                        </p:tav>
                                        <p:tav tm="100000">
                                          <p:val>
                                            <p:strVal val="ppt_y"/>
                                          </p:val>
                                        </p:tav>
                                      </p:tavLst>
                                    </p:anim>
                                    <p:set>
                                      <p:cBhvr>
                                        <p:cTn id="14" dur="1" fill="hold">
                                          <p:stCondLst>
                                            <p:cond delay="4999"/>
                                          </p:stCondLst>
                                        </p:cTn>
                                        <p:tgtEl>
                                          <p:spTgt spid="13"/>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2.70833E-6 -2.59259E-6 C 2.70833E-6 0.00023 -0.00104 0.00417 -0.0017 0.00625 C -0.00261 0.00857 -0.00378 0.01065 -0.00482 0.01273 C -0.01667 0.01111 -0.02136 0.01204 -0.03021 0.00417 C -0.0517 0.01806 -0.02253 -0.00208 -0.04128 0.01482 C -0.04688 0.01991 -0.05873 0.02153 -0.06511 0.02315 C -0.08802 0.02037 -0.08177 0.01621 -0.10482 0.01898 C -0.11003 0.01829 -0.1155 0.01852 -0.12071 0.0169 C -0.12461 0.01551 -0.12448 0.00741 -0.13177 0.00417 C -0.13477 0.02037 -0.14375 0.03056 -0.1556 0.03588 C -0.16354 0.03519 -0.17175 0.03588 -0.17956 0.0338 C -0.18242 0.0331 -0.18438 0.02894 -0.18737 0.02755 C -0.19076 0.02593 -0.19479 0.02593 -0.19844 0.02523 C -0.21302 0.02871 -0.22774 0.04005 -0.24284 0.04005 " pathEditMode="relative" rAng="0" ptsTypes="AAAAAAAAAAAAAA">
                                      <p:cBhvr>
                                        <p:cTn id="16" dur="2000" fill="hold"/>
                                        <p:tgtEl>
                                          <p:spTgt spid="14"/>
                                        </p:tgtEl>
                                        <p:attrNameLst>
                                          <p:attrName>ppt_x</p:attrName>
                                          <p:attrName>ppt_y</p:attrName>
                                        </p:attrNameLst>
                                      </p:cBhvr>
                                      <p:rCtr x="-12148" y="1991"/>
                                    </p:animMotion>
                                  </p:childTnLst>
                                </p:cTn>
                              </p:par>
                              <p:par>
                                <p:cTn id="17" presetID="35" presetClass="path" presetSubtype="0" accel="50000" decel="50000" fill="hold" nodeType="withEffect">
                                  <p:stCondLst>
                                    <p:cond delay="0"/>
                                  </p:stCondLst>
                                  <p:childTnLst>
                                    <p:animMotion origin="layout" path="M 1.45833E-6 1.85185E-6 L -0.3375 0.0162 " pathEditMode="relative" rAng="0" ptsTypes="AA">
                                      <p:cBhvr>
                                        <p:cTn id="18" dur="2000" fill="hold"/>
                                        <p:tgtEl>
                                          <p:spTgt spid="15"/>
                                        </p:tgtEl>
                                        <p:attrNameLst>
                                          <p:attrName>ppt_x</p:attrName>
                                          <p:attrName>ppt_y</p:attrName>
                                        </p:attrNameLst>
                                      </p:cBhvr>
                                      <p:rCtr x="-16875" y="810"/>
                                    </p:animMotion>
                                  </p:childTnLst>
                                </p:cTn>
                              </p:par>
                              <p:par>
                                <p:cTn id="19" presetID="0" presetClass="path" presetSubtype="0" accel="50000" decel="50000" fill="hold" nodeType="withEffect">
                                  <p:stCondLst>
                                    <p:cond delay="0"/>
                                  </p:stCondLst>
                                  <p:childTnLst>
                                    <p:animMotion origin="layout" path="M 1.66667E-6 -2.59259E-6 C -0.00833 -0.00185 -0.01237 -0.00254 -0.01914 -0.00833 C -0.0319 -0.00486 -0.02878 -0.00301 -0.04284 -0.00833 C -0.05169 -0.04514 -0.11159 -0.01389 -0.13972 -0.01041 C -0.16966 0.01621 -0.21706 0.00926 -0.25091 0.01273 C -0.26185 0.01505 -0.27188 0.0206 -0.28268 0.02338 C -0.28646 0.02431 -0.29427 0.02547 -0.29844 0.02755 C -0.30065 0.02871 -0.30261 0.03102 -0.30482 0.03172 C -0.31159 0.03403 -0.31862 0.03426 -0.32539 0.03611 C -0.33633 0.0456 -0.33125 0.04283 -0.33972 0.04653 C -0.34948 0.04213 -0.35156 0.03681 -0.36198 0.03403 C -0.36406 0.03264 -0.36602 0.03056 -0.36823 0.02963 C -0.3724 0.02778 -0.38086 0.02547 -0.38086 0.0257 C -0.39844 0.0331 -0.37227 0.02107 -0.3905 0.03172 C -0.39636 0.03519 -0.40091 0.03542 -0.40638 0.04028 C -0.4069 0.04236 -0.40638 0.04607 -0.40794 0.04653 C -0.41081 0.04722 -0.41315 0.04236 -0.41602 0.04236 C -0.42513 0.04236 -0.43386 0.04722 -0.44284 0.04885 C -0.46341 0.05672 -0.44414 0.05023 -0.47149 0.0551 C -0.47578 0.05579 -0.48542 0.06111 -0.48893 0.05926 C -0.49076 0.0581 -0.48893 0.05371 -0.48893 0.05093 " pathEditMode="relative" rAng="0" ptsTypes="AAAAAAAAAAAAAAAAAAAAA">
                                      <p:cBhvr>
                                        <p:cTn id="20" dur="2000" fill="hold"/>
                                        <p:tgtEl>
                                          <p:spTgt spid="16"/>
                                        </p:tgtEl>
                                        <p:attrNameLst>
                                          <p:attrName>ppt_x</p:attrName>
                                          <p:attrName>ppt_y</p:attrName>
                                        </p:attrNameLst>
                                      </p:cBhvr>
                                      <p:rCtr x="-24492" y="1667"/>
                                    </p:animMotion>
                                  </p:childTnLst>
                                </p:cTn>
                              </p:par>
                              <p:par>
                                <p:cTn id="21" presetID="0" presetClass="path" presetSubtype="0" accel="50000" decel="50000" fill="hold" nodeType="withEffect">
                                  <p:stCondLst>
                                    <p:cond delay="0"/>
                                  </p:stCondLst>
                                  <p:childTnLst>
                                    <p:animMotion origin="layout" path="M -0.00052 2.59259E-6 C -0.0069 0.00856 -0.00326 0.00393 -0.01641 0.01481 C -0.01888 0.0169 -0.02422 0.02106 -0.02422 0.02129 C -0.03164 0.03588 -0.02214 0.01875 -0.03373 0.03171 C -0.03698 0.03518 -0.03841 0.04097 -0.04219 0.04444 C -0.0517 0.05509 -0.06797 0.0537 -0.07865 0.05486 C -0.07891 0.05694 -0.07865 0.06041 -0.07982 0.06134 C -0.08229 0.0625 -0.0888 0.05717 -0.09128 0.05694 C -0.10196 0.05555 -0.11315 0.05555 -0.12448 0.05486 C -0.12722 0.05347 -0.13073 0.05162 -0.13347 0.05069 C -0.1375 0.04953 -0.14115 0.05046 -0.14479 0.04861 C -0.15235 0.04467 -0.15495 0.03703 -0.1625 0.03379 C -0.17917 0.03588 -0.19961 0.03796 -0.21615 0.04213 C -0.22305 0.04375 -0.22735 0.04907 -0.23529 0.05069 C -0.23763 0.05208 -0.24037 0.05486 -0.24297 0.05486 C -0.25013 0.05486 -0.25729 0.0537 -0.26407 0.05069 C -0.27175 0.04699 -0.28021 0.03426 -0.28776 0.02963 C -0.28998 0.02824 -0.2931 0.02847 -0.29558 0.02731 C -0.3043 0.02384 -0.30482 0.02199 -0.31315 0.01481 C -0.31511 0.01319 -0.31745 0.01342 -0.3194 0.0125 C -0.32279 0.01111 -0.3293 0.00833 -0.3293 0.00856 C -0.36003 0.01134 -0.3405 0.00486 -0.35912 0.01898 C -0.36641 0.0243 -0.36185 0.01713 -0.36862 0.02523 C -0.3724 0.02916 -0.3737 0.03611 -0.378 0.03796 C -0.38086 0.03935 -0.3875 0.04213 -0.3875 0.04236 C -0.3961 0.03125 -0.41315 0.03333 -0.42422 0.03171 C -0.45834 0.0199 -0.41133 0.03518 -0.4543 0.02523 C -0.45768 0.02453 -0.46081 0.02245 -0.46367 0.02106 C -0.4655 0.02037 -0.46836 0.01898 -0.46836 0.01921 C -0.48008 0.02153 -0.49206 0.02338 -0.50326 0.02731 C -0.50534 0.02801 -0.50742 0.02893 -0.50951 0.02963 C -0.51263 0.03055 -0.51914 0.03171 -0.51914 0.03194 " pathEditMode="relative" rAng="0" ptsTypes="AAAAAAAAAAAAAAAAAAAAAAAAAAAAAAAA">
                                      <p:cBhvr>
                                        <p:cTn id="22" dur="2000" fill="hold"/>
                                        <p:tgtEl>
                                          <p:spTgt spid="17"/>
                                        </p:tgtEl>
                                        <p:attrNameLst>
                                          <p:attrName>ppt_x</p:attrName>
                                          <p:attrName>ppt_y</p:attrName>
                                        </p:attrNameLst>
                                      </p:cBhvr>
                                      <p:rCtr x="-25938" y="3056"/>
                                    </p:animMotion>
                                  </p:childTnLst>
                                </p:cTn>
                              </p:par>
                              <p:par>
                                <p:cTn id="23" presetID="2" presetClass="entr" presetSubtype="2"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2000" fill="hold"/>
                                        <p:tgtEl>
                                          <p:spTgt spid="34"/>
                                        </p:tgtEl>
                                        <p:attrNameLst>
                                          <p:attrName>ppt_x</p:attrName>
                                        </p:attrNameLst>
                                      </p:cBhvr>
                                      <p:tavLst>
                                        <p:tav tm="0">
                                          <p:val>
                                            <p:strVal val="1+#ppt_w/2"/>
                                          </p:val>
                                        </p:tav>
                                        <p:tav tm="100000">
                                          <p:val>
                                            <p:strVal val="#ppt_x"/>
                                          </p:val>
                                        </p:tav>
                                      </p:tavLst>
                                    </p:anim>
                                    <p:anim calcmode="lin" valueType="num">
                                      <p:cBhvr additive="base">
                                        <p:cTn id="26" dur="2000" fill="hold"/>
                                        <p:tgtEl>
                                          <p:spTgt spid="34"/>
                                        </p:tgtEl>
                                        <p:attrNameLst>
                                          <p:attrName>ppt_y</p:attrName>
                                        </p:attrNameLst>
                                      </p:cBhvr>
                                      <p:tavLst>
                                        <p:tav tm="0">
                                          <p:val>
                                            <p:strVal val="#ppt_y"/>
                                          </p:val>
                                        </p:tav>
                                        <p:tav tm="100000">
                                          <p:val>
                                            <p:strVal val="#ppt_y"/>
                                          </p:val>
                                        </p:tav>
                                      </p:tavLst>
                                    </p:anim>
                                  </p:childTnLst>
                                </p:cTn>
                              </p:par>
                              <p:par>
                                <p:cTn id="27" presetID="0" presetClass="path" presetSubtype="0" accel="50000" decel="50000" fill="hold" nodeType="withEffect">
                                  <p:stCondLst>
                                    <p:cond delay="0"/>
                                  </p:stCondLst>
                                  <p:childTnLst>
                                    <p:animMotion origin="layout" path="M -0.0026 0.03287 C -0.09062 0.03148 -0.175 0.02893 -0.26198 0.01828 C -0.41875 0.02037 -0.36302 0.02037 -0.42916 0.02037 " pathEditMode="relative" rAng="0" ptsTypes="AAA">
                                      <p:cBhvr>
                                        <p:cTn id="28" dur="3000" fill="hold"/>
                                        <p:tgtEl>
                                          <p:spTgt spid="40"/>
                                        </p:tgtEl>
                                        <p:attrNameLst>
                                          <p:attrName>ppt_x</p:attrName>
                                          <p:attrName>ppt_y</p:attrName>
                                        </p:attrNameLst>
                                      </p:cBhvr>
                                      <p:rCtr x="-21328" y="-741"/>
                                    </p:animMotion>
                                  </p:childTnLst>
                                </p:cTn>
                              </p:par>
                              <p:par>
                                <p:cTn id="29" presetID="48" presetClass="path" presetSubtype="0" accel="50000" decel="50000" fill="hold" nodeType="withEffect">
                                  <p:stCondLst>
                                    <p:cond delay="0"/>
                                  </p:stCondLst>
                                  <p:childTnLst>
                                    <p:animMotion origin="layout" path="M 0 -0.00069 C 0.00768 0.00579 0.01693 0.01505 0.02083 0.02431 C 0.02513 0.03565 0.02708 0.04861 0.02904 0.06157 C 0.03086 0.07454 0.02904 0.08542 0.02708 0.09792 C 0.02513 0.10857 0.02174 0.12107 0.01497 0.13056 C 0.00872 0.14051 -0.00104 0.14884 -0.01211 0.15509 C -0.0224 0.16111 -0.03398 0.16482 -0.04609 0.1669 C -0.0582 0.16852 -0.06875 0.20301 -0.08099 0.1669 C -0.09336 0.13148 -0.1112 -0.03843 -0.12031 -0.04653 C -0.12943 -0.05347 -0.15755 0.02361 -0.16159 0.0125 C -0.16641 0.00278 -0.14102 0.10116 -0.14102 0.08958 C -0.14206 0.0787 -0.14102 0.06505 -0.1362 0.05417 C -0.13138 0.04468 -0.12214 0.03634 -0.11003 0.03264 C -0.09844 0.02986 -0.08633 0.03333 -0.07812 0.04074 C -0.07122 0.04769 -0.06602 0.05833 -0.06497 0.07153 C -0.06497 0.08449 -0.06602 0.09653 -0.07122 0.10695 C -0.07617 0.1169 -0.07513 0.11852 -0.09505 0.13195 C -0.11302 0.14607 -0.19049 0.03912 -0.20117 0.04074 C -0.21198 0.04074 -0.16198 0.13889 -0.17318 0.13519 C -0.17708 0.12616 -0.27031 0.04005 -0.28177 0.0037 C -0.29336 -0.03194 -0.27135 -0.0125 -0.27669 -0.0213 C -0.28398 -0.0294 -0.25221 -0.05231 -0.25651 -0.06759 C -0.26602 -0.06759 -0.30508 -0.01968 -0.31367 -0.02153 C -0.32201 -0.02338 -0.2944 -0.08796 -0.30755 -0.07917 C -0.32083 -0.0706 -0.37695 0.02199 -0.39284 0.03056 C -0.40599 0.03657 -0.50625 -0.02245 -0.51784 -0.02824 C -0.52956 -0.03426 -0.46445 -0.05509 -0.46263 -0.0044 C -0.46107 0.04722 -0.44753 0.04282 -0.4888 0.02778 C -0.55521 0.03565 -0.5237 0.02523 -0.56797 0.00579 C -0.6125 -0.01412 -0.70469 0.07917 -0.72227 0.07083 " pathEditMode="relative" rAng="0" ptsTypes="AAAAAAAAAAAAAAAAAAAAAAAAAAAAAA">
                                      <p:cBhvr>
                                        <p:cTn id="30" dur="2000" fill="hold"/>
                                        <p:tgtEl>
                                          <p:spTgt spid="27"/>
                                        </p:tgtEl>
                                        <p:attrNameLst>
                                          <p:attrName>ppt_x</p:attrName>
                                          <p:attrName>ppt_y</p:attrName>
                                        </p:attrNameLst>
                                      </p:cBhvr>
                                      <p:rCtr x="-34635" y="5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30"/>
            <a:ext cx="12192000" cy="6861030"/>
          </a:xfrm>
          <a:prstGeom prst="rect">
            <a:avLst/>
          </a:prstGeom>
        </p:spPr>
      </p:pic>
      <p:sp>
        <p:nvSpPr>
          <p:cNvPr id="6" name="Rectangle 5"/>
          <p:cNvSpPr/>
          <p:nvPr/>
        </p:nvSpPr>
        <p:spPr>
          <a:xfrm>
            <a:off x="618566" y="829251"/>
            <a:ext cx="11282082" cy="5531208"/>
          </a:xfrm>
          <a:prstGeom prst="rect">
            <a:avLst/>
          </a:prstGeom>
          <a:noFill/>
        </p:spPr>
        <p:txBody>
          <a:bodyPr wrap="none" lIns="91440" tIns="45720" rIns="91440" bIns="45720">
            <a:prstTxWarp prst="textArchUpPour">
              <a:avLst/>
            </a:prstTxWarp>
            <a:spAutoFit/>
          </a:bodyPr>
          <a:lstStyle/>
          <a:p>
            <a:pPr algn="ctr"/>
            <a:r>
              <a:rPr lang="vi-VN"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Bé đọc cùng cô</a:t>
            </a:r>
          </a:p>
        </p:txBody>
      </p:sp>
      <p:pic>
        <p:nvPicPr>
          <p:cNvPr id="7" name="Picture 4" descr="1153969ki8etuipn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8145" y="3467100"/>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1153969ki8etuipn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66479" y="3533223"/>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0978631"/>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2" name="chimes.wav"/>
          </p:stSnd>
        </p:sndAc>
      </p:transition>
    </mc:Choice>
    <mc:Fallback xmlns="">
      <p:transition spd="slow">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23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643604"/>
            <a:ext cx="3871913" cy="505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2833430"/>
            <a:ext cx="1676400" cy="3733800"/>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66954" y="283615"/>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6084" y="3251319"/>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68090" y="-520360"/>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6451" y="-57966"/>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chim se 3 cop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11701" y="404127"/>
            <a:ext cx="42703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25850" y="344366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799294" y="-7429"/>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913767" y="552594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5" descr="Goosefly1-animated"/>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sp>
        <p:nvSpPr>
          <p:cNvPr id="33" name="WordArt 4"/>
          <p:cNvSpPr>
            <a:spLocks noChangeArrowheads="1" noChangeShapeType="1" noTextEdit="1"/>
          </p:cNvSpPr>
          <p:nvPr/>
        </p:nvSpPr>
        <p:spPr bwMode="auto">
          <a:xfrm>
            <a:off x="2645734" y="2556871"/>
            <a:ext cx="6477000" cy="1524000"/>
          </a:xfrm>
          <a:prstGeom prst="rect">
            <a:avLst/>
          </a:prstGeom>
        </p:spPr>
        <p:txBody>
          <a:bodyPr wrap="none" fromWordArt="1">
            <a:prstTxWarp prst="textDeflate">
              <a:avLst>
                <a:gd name="adj" fmla="val 20625"/>
              </a:avLst>
            </a:prstTxWarp>
          </a:bodyPr>
          <a:lstStyle/>
          <a:p>
            <a:pPr algn="ctr"/>
            <a:r>
              <a:rPr lang="vi-VN" sz="3600" kern="10" dirty="0">
                <a:ln w="9525">
                  <a:solidFill>
                    <a:srgbClr val="0000FF"/>
                  </a:solidFill>
                  <a:round/>
                  <a:headEnd/>
                  <a:tailEnd/>
                </a:ln>
                <a:gradFill rotWithShape="0">
                  <a:gsLst>
                    <a:gs pos="0">
                      <a:srgbClr val="FF3399"/>
                    </a:gs>
                    <a:gs pos="12500">
                      <a:srgbClr val="FF6633"/>
                    </a:gs>
                    <a:gs pos="25000">
                      <a:srgbClr val="FFFF00"/>
                    </a:gs>
                    <a:gs pos="37500">
                      <a:srgbClr val="01A78F"/>
                    </a:gs>
                    <a:gs pos="50000">
                      <a:srgbClr val="3366FF"/>
                    </a:gs>
                    <a:gs pos="62500">
                      <a:srgbClr val="01A78F"/>
                    </a:gs>
                    <a:gs pos="75000">
                      <a:srgbClr val="FFFF00"/>
                    </a:gs>
                    <a:gs pos="87500">
                      <a:srgbClr val="FF6633"/>
                    </a:gs>
                    <a:gs pos="100000">
                      <a:srgbClr val="FF3399"/>
                    </a:gs>
                  </a:gsLst>
                  <a:lin ang="0" scaled="1"/>
                </a:gradFill>
                <a:effectLst>
                  <a:outerShdw dist="563972" dir="14049741" sx="125000" sy="125000" algn="tl" rotWithShape="0">
                    <a:srgbClr val="C7DFD3">
                      <a:alpha val="80000"/>
                    </a:srgbClr>
                  </a:outerShdw>
                </a:effectLst>
              </a:rPr>
              <a:t>Thăm nhà bà</a:t>
            </a:r>
          </a:p>
        </p:txBody>
      </p:sp>
      <p:pic>
        <p:nvPicPr>
          <p:cNvPr id="44" name="Picture 6" descr="mayho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66754" y="-57966"/>
            <a:ext cx="1600200" cy="124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592655"/>
      </p:ext>
    </p:extLst>
  </p:cSld>
  <p:clrMapOvr>
    <a:masterClrMapping/>
  </p:clrMapOvr>
  <p:transition spd="slow">
    <p:comb/>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childTnLst>
                                </p:cTn>
                              </p:par>
                              <p:par>
                                <p:cTn id="8"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9" dur="3000" fill="hold"/>
                                        <p:tgtEl>
                                          <p:spTgt spid="43"/>
                                        </p:tgtEl>
                                        <p:attrNameLst>
                                          <p:attrName>ppt_x</p:attrName>
                                          <p:attrName>ppt_y</p:attrName>
                                        </p:attrNameLst>
                                      </p:cBhvr>
                                      <p:rCtr x="59323" y="-1757"/>
                                    </p:animMotion>
                                  </p:childTnLst>
                                </p:cTn>
                              </p:par>
                              <p:par>
                                <p:cTn id="10" presetID="6"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circle(in)">
                                      <p:cBhvr>
                                        <p:cTn id="12"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23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1272208"/>
            <a:ext cx="3871913" cy="443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3124224"/>
            <a:ext cx="1676400" cy="3443005"/>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1277" y="337565"/>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8561" y="3013773"/>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2234" y="-339634"/>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2928" y="3305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49027" y="31242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6335341" y="4152044"/>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473" y="4071994"/>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2329" y="382986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122" y="544616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23113" y="5118950"/>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8007516" y="3841951"/>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1914" y="544616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4271" y="5056435"/>
            <a:ext cx="86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649702" y="142206"/>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10634919" y="4492594"/>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7" descr="bird00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84473" y="4427258"/>
            <a:ext cx="1247775"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bird00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82866" y="396817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5" descr="Goosefly1-animated"/>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mayho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975529" y="27608"/>
            <a:ext cx="1600200" cy="124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297947" y="2203376"/>
            <a:ext cx="2163840" cy="1323439"/>
          </a:xfrm>
          <a:prstGeom prst="rect">
            <a:avLst/>
          </a:prstGeom>
          <a:noFill/>
        </p:spPr>
        <p:txBody>
          <a:bodyPr wrap="square" rtlCol="0">
            <a:spAutoFit/>
          </a:bodyPr>
          <a:lstStyle/>
          <a:p>
            <a:r>
              <a:rPr lang="vi-VN" sz="2000" b="1" dirty="0">
                <a:solidFill>
                  <a:srgbClr val="0070C0"/>
                </a:solidFill>
                <a:latin typeface="Times New Roman" pitchFamily="18" charset="0"/>
                <a:cs typeface="Times New Roman" pitchFamily="18" charset="0"/>
              </a:rPr>
              <a:t>Đến thăm bà</a:t>
            </a:r>
          </a:p>
          <a:p>
            <a:r>
              <a:rPr lang="vi-VN" sz="2000" b="1" dirty="0">
                <a:solidFill>
                  <a:srgbClr val="0070C0"/>
                </a:solidFill>
                <a:latin typeface="Times New Roman" pitchFamily="18" charset="0"/>
                <a:cs typeface="Times New Roman" pitchFamily="18" charset="0"/>
              </a:rPr>
              <a:t>Bà đi vắng</a:t>
            </a:r>
          </a:p>
          <a:p>
            <a:r>
              <a:rPr lang="vi-VN" sz="2000" b="1" dirty="0">
                <a:solidFill>
                  <a:srgbClr val="0070C0"/>
                </a:solidFill>
                <a:latin typeface="Times New Roman" pitchFamily="18" charset="0"/>
                <a:cs typeface="Times New Roman" pitchFamily="18" charset="0"/>
              </a:rPr>
              <a:t>Có đàn gà</a:t>
            </a:r>
          </a:p>
          <a:p>
            <a:r>
              <a:rPr lang="vi-VN" sz="2000" b="1" dirty="0">
                <a:solidFill>
                  <a:srgbClr val="0070C0"/>
                </a:solidFill>
                <a:latin typeface="Times New Roman" pitchFamily="18" charset="0"/>
                <a:cs typeface="Times New Roman" pitchFamily="18" charset="0"/>
              </a:rPr>
              <a:t>Chơi ngoài nắng</a:t>
            </a:r>
          </a:p>
        </p:txBody>
      </p:sp>
    </p:spTree>
    <p:extLst>
      <p:ext uri="{BB962C8B-B14F-4D97-AF65-F5344CB8AC3E}">
        <p14:creationId xmlns:p14="http://schemas.microsoft.com/office/powerpoint/2010/main" val="2619283523"/>
      </p:ext>
    </p:extLst>
  </p:cSld>
  <p:clrMapOvr>
    <a:masterClrMapping/>
  </p:clrMapOvr>
  <mc:AlternateContent xmlns:mc="http://schemas.openxmlformats.org/markup-compatibility/2006" xmlns:p14="http://schemas.microsoft.com/office/powerpoint/2010/main">
    <mc:Choice Requires="p14">
      <p:transition spd="slow">
        <p14:warp dir="in"/>
        <p:sndAc>
          <p:stSnd>
            <p:snd r:embed="rId2" name="chimes.wav"/>
          </p:stSnd>
        </p:sndAc>
      </p:transition>
    </mc:Choice>
    <mc:Fallback xmlns="">
      <p:transition spd="slow">
        <p:fade/>
        <p:sndAc>
          <p:stSnd>
            <p:snd r:embed="rId2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58333E-6 -1.11111E-6 C 0.00782 -0.00255 0.01133 -0.00532 0.0142 0.00625 C 0.01368 0.00718 0.00873 0.01435 0.00782 0.01482 C 0.00482 0.01667 -0.00169 0.01898 -0.00169 0.01921 C -0.00221 0.0169 -0.00325 0.01482 -0.00325 0.01273 C -0.00325 0.00718 0.00118 0.00208 -0.00481 0.01065 C -0.00638 0.00995 -0.00833 0.01019 -0.0095 0.00857 C -0.0108 0.00695 -0.01263 0.00324 -0.01106 0.00208 C -0.0095 0.00093 -0.00794 0.00486 -0.00638 0.00625 C -0.00585 0.00347 -0.00664 -0.00046 -0.00481 -0.00208 C -0.00312 -0.00393 0.0043 0.00324 0.00313 0.00625 C 0.00222 0.00833 -0.00091 0.00602 -0.00169 0.00417 C -0.00247 0.00278 -0.00052 0.00139 -4.58333E-6 -1.11111E-6 Z " pathEditMode="relative" rAng="0" ptsTypes="AAAAAAAAAAAAA">
                                      <p:cBhvr>
                                        <p:cTn id="6" dur="3000" fill="hold"/>
                                        <p:tgtEl>
                                          <p:spTgt spid="18"/>
                                        </p:tgtEl>
                                        <p:attrNameLst>
                                          <p:attrName>ppt_x</p:attrName>
                                          <p:attrName>ppt_y</p:attrName>
                                        </p:attrNameLst>
                                      </p:cBhvr>
                                      <p:rCtr x="117" y="833"/>
                                    </p:animMotion>
                                  </p:childTnLst>
                                </p:cTn>
                              </p:par>
                              <p:par>
                                <p:cTn id="7" presetID="0" presetClass="path" presetSubtype="0" repeatCount="indefinite" accel="50000" decel="50000" fill="hold" nodeType="withEffect">
                                  <p:stCondLst>
                                    <p:cond delay="0"/>
                                  </p:stCondLst>
                                  <p:childTnLst>
                                    <p:animMotion origin="layout" path="M -3.33333E-6 1.11022E-16 C 0.00105 -0.00208 0.00144 -0.00532 0.00313 -0.00625 C 0.00834 -0.00903 0.0099 0.00347 0.00638 -0.01065 C 0.0069 -0.01412 0.00612 -0.01852 0.00795 -0.02106 C 0.00925 -0.02269 0.0099 -0.0169 0.00951 -0.01481 C 0.00925 -0.01227 0.00743 -0.01065 0.00638 -0.00856 C 0.00586 -0.00579 0.00664 -0.00139 0.00469 1.11022E-16 C 0.00326 0.00093 0.00248 -0.0044 0.00313 -0.00625 C 0.00899 -0.02153 0.00795 0.00116 0.00795 -0.01273 " pathEditMode="relative" rAng="0" ptsTypes="AAAAAAAAA">
                                      <p:cBhvr>
                                        <p:cTn id="8" dur="5000" fill="hold"/>
                                        <p:tgtEl>
                                          <p:spTgt spid="19"/>
                                        </p:tgtEl>
                                        <p:attrNameLst>
                                          <p:attrName>ppt_x</p:attrName>
                                          <p:attrName>ppt_y</p:attrName>
                                        </p:attrNameLst>
                                      </p:cBhvr>
                                      <p:rCtr x="469" y="-1088"/>
                                    </p:animMotion>
                                  </p:childTnLst>
                                </p:cTn>
                              </p:par>
                              <p:par>
                                <p:cTn id="9" presetID="0" presetClass="path" presetSubtype="0" repeatCount="indefinite" accel="50000" decel="50000" fill="hold" nodeType="withEffect">
                                  <p:stCondLst>
                                    <p:cond delay="0"/>
                                  </p:stCondLst>
                                  <p:childTnLst>
                                    <p:animMotion origin="layout" path="M -1.04167E-6 1.48148E-6 C 0.00104 -0.00208 0.00143 -0.00533 0.00313 -0.00625 C 0.00833 -0.00903 0.0099 0.00347 0.00638 -0.01065 C 0.0069 -0.01412 0.00612 -0.01852 0.00794 -0.02107 C 0.00925 -0.02269 0.0099 -0.0169 0.00951 -0.01482 C 0.00925 -0.01227 0.00742 -0.01065 0.00638 -0.00857 C 0.00586 -0.00579 0.00664 -0.00139 0.00469 1.48148E-6 C 0.00326 0.00092 0.00248 -0.0044 0.00313 -0.00625 C 0.00899 -0.02153 0.00794 0.00116 0.00794 -0.01273 " pathEditMode="relative" rAng="0" ptsTypes="AAAAAAAAA">
                                      <p:cBhvr>
                                        <p:cTn id="10" dur="5000" fill="hold"/>
                                        <p:tgtEl>
                                          <p:spTgt spid="20"/>
                                        </p:tgtEl>
                                        <p:attrNameLst>
                                          <p:attrName>ppt_x</p:attrName>
                                          <p:attrName>ppt_y</p:attrName>
                                        </p:attrNameLst>
                                      </p:cBhvr>
                                      <p:rCtr x="469" y="-1088"/>
                                    </p:animMotion>
                                  </p:childTnLst>
                                </p:cTn>
                              </p:par>
                              <p:par>
                                <p:cTn id="11" presetID="0" presetClass="path" presetSubtype="0" repeatCount="indefinite" accel="50000" decel="50000" fill="hold" nodeType="withEffect">
                                  <p:stCondLst>
                                    <p:cond delay="0"/>
                                  </p:stCondLst>
                                  <p:childTnLst>
                                    <p:animMotion origin="layout" path="M 3.75E-6 4.44444E-6 C 0.00468 0.00069 0.01028 -0.00116 0.01419 0.00208 C 0.01614 0.00347 0.01393 0.0081 0.01263 0.01041 C 0.01237 0.01134 0.01158 0.00902 0.01106 0.00833 " pathEditMode="relative" rAng="0" ptsTypes="AAAA">
                                      <p:cBhvr>
                                        <p:cTn id="12" dur="2000" fill="hold"/>
                                        <p:tgtEl>
                                          <p:spTgt spid="21"/>
                                        </p:tgtEl>
                                        <p:attrNameLst>
                                          <p:attrName>ppt_x</p:attrName>
                                          <p:attrName>ppt_y</p:attrName>
                                        </p:attrNameLst>
                                      </p:cBhvr>
                                      <p:rCtr x="742" y="509"/>
                                    </p:animMotion>
                                  </p:childTnLst>
                                </p:cTn>
                              </p:par>
                            </p:childTnLst>
                          </p:cTn>
                        </p:par>
                        <p:par>
                          <p:cTn id="13" fill="hold">
                            <p:stCondLst>
                              <p:cond delay="5000"/>
                            </p:stCondLst>
                            <p:childTnLst>
                              <p:par>
                                <p:cTn id="14" presetID="0" presetClass="path" presetSubtype="0" repeatCount="indefinite" accel="50000" decel="50000" fill="hold" nodeType="afterEffect">
                                  <p:stCondLst>
                                    <p:cond delay="0"/>
                                  </p:stCondLst>
                                  <p:childTnLst>
                                    <p:animMotion origin="layout" path="M -3.54167E-6 3.33333E-6 C 0.00052 -0.00209 -3.54167E-6 -0.00556 0.00157 -0.00625 C 0.0043 -0.00741 0.00625 0.00347 0.00638 0.00416 C 0.00886 -0.00556 0.00586 -0.00579 0.00795 -0.0169 C 0.01159 -0.00209 0.00795 -0.00556 0.01602 -0.00209 C 0.01654 -0.00486 0.01667 -0.00787 0.01758 -0.01065 C 0.01823 -0.01297 0.01927 -0.01505 0.02071 -0.0169 C 0.02149 -0.01806 0.01967 -0.01412 0.01914 -0.01273 " pathEditMode="relative" rAng="0" ptsTypes="AAAAAAAA">
                                      <p:cBhvr>
                                        <p:cTn id="15" dur="2000" fill="hold"/>
                                        <p:tgtEl>
                                          <p:spTgt spid="22"/>
                                        </p:tgtEl>
                                        <p:attrNameLst>
                                          <p:attrName>ppt_x</p:attrName>
                                          <p:attrName>ppt_y</p:attrName>
                                        </p:attrNameLst>
                                      </p:cBhvr>
                                      <p:rCtr x="1042" y="-648"/>
                                    </p:animMotion>
                                  </p:childTnLst>
                                </p:cTn>
                              </p:par>
                            </p:childTnLst>
                          </p:cTn>
                        </p:par>
                        <p:par>
                          <p:cTn id="16" fill="hold">
                            <p:stCondLst>
                              <p:cond delay="7000"/>
                            </p:stCondLst>
                            <p:childTnLst>
                              <p:par>
                                <p:cTn id="17" presetID="0" presetClass="path" presetSubtype="0" repeatCount="indefinite" accel="50000" decel="50000" fill="hold" nodeType="afterEffect">
                                  <p:stCondLst>
                                    <p:cond delay="0"/>
                                  </p:stCondLst>
                                  <p:childTnLst>
                                    <p:animMotion origin="layout" path="M -1.25E-6 4.07407E-6 C 0.00469 0.00069 0.01029 -0.00116 0.01419 0.00208 C 0.01615 0.00347 0.01393 0.0081 0.01263 0.01041 C 0.01237 0.01134 0.01159 0.00902 0.01107 0.00833 " pathEditMode="relative" rAng="0" ptsTypes="AAAA">
                                      <p:cBhvr>
                                        <p:cTn id="18" dur="2000" fill="hold"/>
                                        <p:tgtEl>
                                          <p:spTgt spid="23"/>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4.16667E-6 3.7037E-7 C -0.00105 -0.00139 -0.00378 -0.00232 -0.00326 -0.00417 C -0.00274 -0.00625 4.16667E-6 -0.00718 0.00156 -0.00625 C 0.00325 -0.00532 0.00559 -0.00232 0.00468 3.7037E-7 C 0.00403 0.00185 0.00156 -0.00139 4.16667E-6 -0.00208 C 0.00403 0.01157 0.00429 0.01204 4.16667E-6 3.7037E-7 Z " pathEditMode="relative" rAng="0" ptsTypes="AAAAAA">
                                      <p:cBhvr>
                                        <p:cTn id="20" dur="2000" fill="hold"/>
                                        <p:tgtEl>
                                          <p:spTgt spid="24"/>
                                        </p:tgtEl>
                                        <p:attrNameLst>
                                          <p:attrName>ppt_x</p:attrName>
                                          <p:attrName>ppt_y</p:attrName>
                                        </p:attrNameLst>
                                      </p:cBhvr>
                                      <p:rCtr x="65" y="93"/>
                                    </p:animMotion>
                                  </p:childTnLst>
                                </p:cTn>
                              </p:par>
                            </p:childTnLst>
                          </p:cTn>
                        </p:par>
                        <p:par>
                          <p:cTn id="21" fill="hold">
                            <p:stCondLst>
                              <p:cond delay="9000"/>
                            </p:stCondLst>
                            <p:childTnLst>
                              <p:par>
                                <p:cTn id="22" presetID="0" presetClass="path" presetSubtype="0" repeatCount="indefinite" accel="50000" decel="50000" fill="hold" nodeType="afterEffect">
                                  <p:stCondLst>
                                    <p:cond delay="0"/>
                                  </p:stCondLst>
                                  <p:childTnLst>
                                    <p:animMotion origin="layout" path="M 2.08333E-6 3.7037E-6 C 0.00781 -0.00255 0.01133 -0.00533 0.01419 0.00625 C 0.01367 0.00717 0.00872 0.01435 0.00781 0.01481 C 0.00482 0.01666 -0.00169 0.01898 -0.00169 0.01921 C -0.00222 0.01689 -0.00326 0.01481 -0.00326 0.01273 C -0.00326 0.00717 0.00117 0.00208 -0.00482 0.01064 C -0.00638 0.00995 -0.00834 0.01018 -0.00951 0.00856 C -0.01081 0.00694 -0.01263 0.00324 -0.01107 0.00208 C -0.00951 0.00092 -0.00794 0.00486 -0.00638 0.00625 C -0.00586 0.00347 -0.00664 -0.00047 -0.00482 -0.00209 C -0.00313 -0.00394 0.00429 0.00324 0.00312 0.00625 C 0.00221 0.00833 -0.00091 0.00601 -0.00169 0.00416 C -0.00248 0.00277 -0.00052 0.00139 2.08333E-6 3.7037E-6 Z " pathEditMode="relative" rAng="0" ptsTypes="AAAAAAAAAAAAA">
                                      <p:cBhvr>
                                        <p:cTn id="23" dur="3000" fill="hold"/>
                                        <p:tgtEl>
                                          <p:spTgt spid="26"/>
                                        </p:tgtEl>
                                        <p:attrNameLst>
                                          <p:attrName>ppt_x</p:attrName>
                                          <p:attrName>ppt_y</p:attrName>
                                        </p:attrNameLst>
                                      </p:cBhvr>
                                      <p:rCtr x="117" y="833"/>
                                    </p:animMotion>
                                  </p:childTnLst>
                                </p:cTn>
                              </p:par>
                            </p:childTnLst>
                          </p:cTn>
                        </p:par>
                        <p:par>
                          <p:cTn id="24" fill="hold">
                            <p:stCondLst>
                              <p:cond delay="12000"/>
                            </p:stCondLst>
                            <p:childTnLst>
                              <p:par>
                                <p:cTn id="25" presetID="0" presetClass="path" presetSubtype="0" repeatCount="indefinite" accel="50000" decel="50000" fill="hold" nodeType="afterEffect">
                                  <p:stCondLst>
                                    <p:cond delay="0"/>
                                  </p:stCondLst>
                                  <p:childTnLst>
                                    <p:animMotion origin="layout" path="M 2.29167E-6 -1.85185E-6 C 0.00469 0.0007 0.01028 -0.00116 0.01419 0.00209 C 0.01614 0.00347 0.01393 0.0081 0.01263 0.01042 C 0.01237 0.01134 0.01159 0.00903 0.01107 0.00834 " pathEditMode="relative" rAng="0" ptsTypes="AAAA">
                                      <p:cBhvr>
                                        <p:cTn id="26" dur="2000" fill="hold"/>
                                        <p:tgtEl>
                                          <p:spTgt spid="36"/>
                                        </p:tgtEl>
                                        <p:attrNameLst>
                                          <p:attrName>ppt_x</p:attrName>
                                          <p:attrName>ppt_y</p:attrName>
                                        </p:attrNameLst>
                                      </p:cBhvr>
                                      <p:rCtr x="742" y="509"/>
                                    </p:animMotion>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2000"/>
                                        <p:tgtEl>
                                          <p:spTgt spid="35"/>
                                        </p:tgtEl>
                                      </p:cBhvr>
                                    </p:animEffect>
                                  </p:childTnLst>
                                </p:cTn>
                              </p:par>
                              <p:par>
                                <p:cTn id="30" presetID="0" presetClass="path" presetSubtype="0" accel="50000" decel="50000" fill="hold" nodeType="withEffect">
                                  <p:stCondLst>
                                    <p:cond delay="0"/>
                                  </p:stCondLst>
                                  <p:childTnLst>
                                    <p:animMotion origin="layout" path="M 0.00833 -4.39306E-6 C 0.04514 0.00417 0.02396 -0.00092 0.01007 0.01157 C 0.02951 0.01526 0.01805 0.01388 0.04444 0.01388 " pathEditMode="relative" rAng="0" ptsTypes="ffA">
                                      <p:cBhvr>
                                        <p:cTn id="31" dur="2000" fill="hold"/>
                                        <p:tgtEl>
                                          <p:spTgt spid="41"/>
                                        </p:tgtEl>
                                        <p:attrNameLst>
                                          <p:attrName>ppt_x</p:attrName>
                                          <p:attrName>ppt_y</p:attrName>
                                        </p:attrNameLst>
                                      </p:cBhvr>
                                      <p:rCtr x="1840" y="717"/>
                                    </p:animMotion>
                                  </p:childTnLst>
                                </p:cTn>
                              </p:par>
                              <p:par>
                                <p:cTn id="32" presetID="42" presetClass="path" presetSubtype="0" accel="50000" decel="50000" fill="hold" nodeType="withEffect">
                                  <p:stCondLst>
                                    <p:cond delay="0"/>
                                  </p:stCondLst>
                                  <p:childTnLst>
                                    <p:animMotion origin="layout" path="M 0.03594 -0.01341 L 0.00834 -0.00416 " pathEditMode="relative" rAng="0" ptsTypes="AA">
                                      <p:cBhvr>
                                        <p:cTn id="33" dur="2000" fill="hold"/>
                                        <p:tgtEl>
                                          <p:spTgt spid="42"/>
                                        </p:tgtEl>
                                        <p:attrNameLst>
                                          <p:attrName>ppt_x</p:attrName>
                                          <p:attrName>ppt_y</p:attrName>
                                        </p:attrNameLst>
                                      </p:cBhvr>
                                      <p:rCtr x="-1389" y="462"/>
                                    </p:animMotion>
                                  </p:childTnLst>
                                </p:cTn>
                              </p:par>
                              <p:par>
                                <p:cTn id="34"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35" dur="3000" fill="hold"/>
                                        <p:tgtEl>
                                          <p:spTgt spid="43"/>
                                        </p:tgtEl>
                                        <p:attrNameLst>
                                          <p:attrName>ppt_x</p:attrName>
                                          <p:attrName>ppt_y</p:attrName>
                                        </p:attrNameLst>
                                      </p:cBhvr>
                                      <p:rCtr x="59323" y="-1757"/>
                                    </p:animMotion>
                                  </p:childTnLst>
                                </p:cTn>
                              </p:par>
                              <p:par>
                                <p:cTn id="36" presetID="23" presetClass="entr" presetSubtype="16" fill="hold"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 calcmode="lin" valueType="num">
                                      <p:cBhvr>
                                        <p:cTn id="38"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4">
                                            <p:txEl>
                                              <p:pRg st="0" end="0"/>
                                            </p:txEl>
                                          </p:spTgt>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 calcmode="lin" valueType="num">
                                      <p:cBhvr>
                                        <p:cTn id="4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1" end="1"/>
                                            </p:txEl>
                                          </p:spTgt>
                                        </p:tgtEl>
                                        <p:attrNameLst>
                                          <p:attrName>ppt_h</p:attrName>
                                        </p:attrNameLst>
                                      </p:cBhvr>
                                      <p:tavLst>
                                        <p:tav tm="0">
                                          <p:val>
                                            <p:fltVal val="0"/>
                                          </p:val>
                                        </p:tav>
                                        <p:tav tm="100000">
                                          <p:val>
                                            <p:strVal val="#ppt_h"/>
                                          </p:val>
                                        </p:tav>
                                      </p:tavLst>
                                    </p:anim>
                                  </p:childTnLst>
                                </p:cTn>
                              </p:par>
                              <p:par>
                                <p:cTn id="44" presetID="23" presetClass="entr" presetSubtype="16" fill="hold" nodeType="with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 calcmode="lin" valueType="num">
                                      <p:cBhvr>
                                        <p:cTn id="46"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4">
                                            <p:txEl>
                                              <p:pRg st="2" end="2"/>
                                            </p:txEl>
                                          </p:spTgt>
                                        </p:tgtEl>
                                        <p:attrNameLst>
                                          <p:attrName>ppt_h</p:attrName>
                                        </p:attrNameLst>
                                      </p:cBhvr>
                                      <p:tavLst>
                                        <p:tav tm="0">
                                          <p:val>
                                            <p:fltVal val="0"/>
                                          </p:val>
                                        </p:tav>
                                        <p:tav tm="100000">
                                          <p:val>
                                            <p:strVal val="#ppt_h"/>
                                          </p:val>
                                        </p:tav>
                                      </p:tavLst>
                                    </p:anim>
                                  </p:childTnLst>
                                </p:cTn>
                              </p:par>
                              <p:par>
                                <p:cTn id="48" presetID="23" presetClass="entr" presetSubtype="16" fill="hold" nodeType="withEffect">
                                  <p:stCondLst>
                                    <p:cond delay="0"/>
                                  </p:stCondLst>
                                  <p:childTnLst>
                                    <p:set>
                                      <p:cBhvr>
                                        <p:cTn id="49" dur="1" fill="hold">
                                          <p:stCondLst>
                                            <p:cond delay="0"/>
                                          </p:stCondLst>
                                        </p:cTn>
                                        <p:tgtEl>
                                          <p:spTgt spid="4">
                                            <p:txEl>
                                              <p:pRg st="3" end="3"/>
                                            </p:txEl>
                                          </p:spTgt>
                                        </p:tgtEl>
                                        <p:attrNameLst>
                                          <p:attrName>style.visibility</p:attrName>
                                        </p:attrNameLst>
                                      </p:cBhvr>
                                      <p:to>
                                        <p:strVal val="visible"/>
                                      </p:to>
                                    </p:set>
                                    <p:anim calcmode="lin" valueType="num">
                                      <p:cBhvr>
                                        <p:cTn id="50"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51" dur="500" fill="hold"/>
                                        <p:tgtEl>
                                          <p:spTgt spid="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32" presetClass="emph" presetSubtype="0" fill="hold" grpId="0" nodeType="clickEffect">
                                  <p:stCondLst>
                                    <p:cond delay="0"/>
                                  </p:stCondLst>
                                  <p:childTnLst>
                                    <p:animRot by="120000">
                                      <p:cBhvr>
                                        <p:cTn id="55" dur="100" fill="hold">
                                          <p:stCondLst>
                                            <p:cond delay="0"/>
                                          </p:stCondLst>
                                        </p:cTn>
                                        <p:tgtEl>
                                          <p:spTgt spid="4">
                                            <p:txEl>
                                              <p:pRg st="0" end="0"/>
                                            </p:txEl>
                                          </p:spTgt>
                                        </p:tgtEl>
                                        <p:attrNameLst>
                                          <p:attrName>r</p:attrName>
                                        </p:attrNameLst>
                                      </p:cBhvr>
                                    </p:animRot>
                                    <p:animRot by="-240000">
                                      <p:cBhvr>
                                        <p:cTn id="56" dur="200" fill="hold">
                                          <p:stCondLst>
                                            <p:cond delay="200"/>
                                          </p:stCondLst>
                                        </p:cTn>
                                        <p:tgtEl>
                                          <p:spTgt spid="4">
                                            <p:txEl>
                                              <p:pRg st="0" end="0"/>
                                            </p:txEl>
                                          </p:spTgt>
                                        </p:tgtEl>
                                        <p:attrNameLst>
                                          <p:attrName>r</p:attrName>
                                        </p:attrNameLst>
                                      </p:cBhvr>
                                    </p:animRot>
                                    <p:animRot by="240000">
                                      <p:cBhvr>
                                        <p:cTn id="57" dur="200" fill="hold">
                                          <p:stCondLst>
                                            <p:cond delay="400"/>
                                          </p:stCondLst>
                                        </p:cTn>
                                        <p:tgtEl>
                                          <p:spTgt spid="4">
                                            <p:txEl>
                                              <p:pRg st="0" end="0"/>
                                            </p:txEl>
                                          </p:spTgt>
                                        </p:tgtEl>
                                        <p:attrNameLst>
                                          <p:attrName>r</p:attrName>
                                        </p:attrNameLst>
                                      </p:cBhvr>
                                    </p:animRot>
                                    <p:animRot by="-240000">
                                      <p:cBhvr>
                                        <p:cTn id="58" dur="200" fill="hold">
                                          <p:stCondLst>
                                            <p:cond delay="600"/>
                                          </p:stCondLst>
                                        </p:cTn>
                                        <p:tgtEl>
                                          <p:spTgt spid="4">
                                            <p:txEl>
                                              <p:pRg st="0" end="0"/>
                                            </p:txEl>
                                          </p:spTgt>
                                        </p:tgtEl>
                                        <p:attrNameLst>
                                          <p:attrName>r</p:attrName>
                                        </p:attrNameLst>
                                      </p:cBhvr>
                                    </p:animRot>
                                    <p:animRot by="120000">
                                      <p:cBhvr>
                                        <p:cTn id="59" dur="200" fill="hold">
                                          <p:stCondLst>
                                            <p:cond delay="800"/>
                                          </p:stCondLst>
                                        </p:cTn>
                                        <p:tgtEl>
                                          <p:spTgt spid="4">
                                            <p:txEl>
                                              <p:pRg st="0" end="0"/>
                                            </p:txEl>
                                          </p:spTgt>
                                        </p:tgtEl>
                                        <p:attrNameLst>
                                          <p:attrName>r</p:attrName>
                                        </p:attrNameLst>
                                      </p:cBhvr>
                                    </p:animRot>
                                  </p:childTnLst>
                                </p:cTn>
                              </p:par>
                              <p:par>
                                <p:cTn id="60" presetID="32" presetClass="emph" presetSubtype="0" fill="hold" grpId="0" nodeType="withEffect">
                                  <p:stCondLst>
                                    <p:cond delay="0"/>
                                  </p:stCondLst>
                                  <p:childTnLst>
                                    <p:animRot by="120000">
                                      <p:cBhvr>
                                        <p:cTn id="61" dur="100" fill="hold">
                                          <p:stCondLst>
                                            <p:cond delay="0"/>
                                          </p:stCondLst>
                                        </p:cTn>
                                        <p:tgtEl>
                                          <p:spTgt spid="4">
                                            <p:txEl>
                                              <p:pRg st="1" end="1"/>
                                            </p:txEl>
                                          </p:spTgt>
                                        </p:tgtEl>
                                        <p:attrNameLst>
                                          <p:attrName>r</p:attrName>
                                        </p:attrNameLst>
                                      </p:cBhvr>
                                    </p:animRot>
                                    <p:animRot by="-240000">
                                      <p:cBhvr>
                                        <p:cTn id="62" dur="200" fill="hold">
                                          <p:stCondLst>
                                            <p:cond delay="200"/>
                                          </p:stCondLst>
                                        </p:cTn>
                                        <p:tgtEl>
                                          <p:spTgt spid="4">
                                            <p:txEl>
                                              <p:pRg st="1" end="1"/>
                                            </p:txEl>
                                          </p:spTgt>
                                        </p:tgtEl>
                                        <p:attrNameLst>
                                          <p:attrName>r</p:attrName>
                                        </p:attrNameLst>
                                      </p:cBhvr>
                                    </p:animRot>
                                    <p:animRot by="240000">
                                      <p:cBhvr>
                                        <p:cTn id="63" dur="200" fill="hold">
                                          <p:stCondLst>
                                            <p:cond delay="400"/>
                                          </p:stCondLst>
                                        </p:cTn>
                                        <p:tgtEl>
                                          <p:spTgt spid="4">
                                            <p:txEl>
                                              <p:pRg st="1" end="1"/>
                                            </p:txEl>
                                          </p:spTgt>
                                        </p:tgtEl>
                                        <p:attrNameLst>
                                          <p:attrName>r</p:attrName>
                                        </p:attrNameLst>
                                      </p:cBhvr>
                                    </p:animRot>
                                    <p:animRot by="-240000">
                                      <p:cBhvr>
                                        <p:cTn id="64" dur="200" fill="hold">
                                          <p:stCondLst>
                                            <p:cond delay="600"/>
                                          </p:stCondLst>
                                        </p:cTn>
                                        <p:tgtEl>
                                          <p:spTgt spid="4">
                                            <p:txEl>
                                              <p:pRg st="1" end="1"/>
                                            </p:txEl>
                                          </p:spTgt>
                                        </p:tgtEl>
                                        <p:attrNameLst>
                                          <p:attrName>r</p:attrName>
                                        </p:attrNameLst>
                                      </p:cBhvr>
                                    </p:animRot>
                                    <p:animRot by="120000">
                                      <p:cBhvr>
                                        <p:cTn id="65" dur="200" fill="hold">
                                          <p:stCondLst>
                                            <p:cond delay="800"/>
                                          </p:stCondLst>
                                        </p:cTn>
                                        <p:tgtEl>
                                          <p:spTgt spid="4">
                                            <p:txEl>
                                              <p:pRg st="1" end="1"/>
                                            </p:txEl>
                                          </p:spTgt>
                                        </p:tgtEl>
                                        <p:attrNameLst>
                                          <p:attrName>r</p:attrName>
                                        </p:attrNameLst>
                                      </p:cBhvr>
                                    </p:animRot>
                                  </p:childTnLst>
                                </p:cTn>
                              </p:par>
                              <p:par>
                                <p:cTn id="66" presetID="32" presetClass="emph" presetSubtype="0" fill="hold" grpId="0" nodeType="withEffect">
                                  <p:stCondLst>
                                    <p:cond delay="0"/>
                                  </p:stCondLst>
                                  <p:childTnLst>
                                    <p:animRot by="120000">
                                      <p:cBhvr>
                                        <p:cTn id="67" dur="100" fill="hold">
                                          <p:stCondLst>
                                            <p:cond delay="0"/>
                                          </p:stCondLst>
                                        </p:cTn>
                                        <p:tgtEl>
                                          <p:spTgt spid="4">
                                            <p:txEl>
                                              <p:pRg st="2" end="2"/>
                                            </p:txEl>
                                          </p:spTgt>
                                        </p:tgtEl>
                                        <p:attrNameLst>
                                          <p:attrName>r</p:attrName>
                                        </p:attrNameLst>
                                      </p:cBhvr>
                                    </p:animRot>
                                    <p:animRot by="-240000">
                                      <p:cBhvr>
                                        <p:cTn id="68" dur="200" fill="hold">
                                          <p:stCondLst>
                                            <p:cond delay="200"/>
                                          </p:stCondLst>
                                        </p:cTn>
                                        <p:tgtEl>
                                          <p:spTgt spid="4">
                                            <p:txEl>
                                              <p:pRg st="2" end="2"/>
                                            </p:txEl>
                                          </p:spTgt>
                                        </p:tgtEl>
                                        <p:attrNameLst>
                                          <p:attrName>r</p:attrName>
                                        </p:attrNameLst>
                                      </p:cBhvr>
                                    </p:animRot>
                                    <p:animRot by="240000">
                                      <p:cBhvr>
                                        <p:cTn id="69" dur="200" fill="hold">
                                          <p:stCondLst>
                                            <p:cond delay="400"/>
                                          </p:stCondLst>
                                        </p:cTn>
                                        <p:tgtEl>
                                          <p:spTgt spid="4">
                                            <p:txEl>
                                              <p:pRg st="2" end="2"/>
                                            </p:txEl>
                                          </p:spTgt>
                                        </p:tgtEl>
                                        <p:attrNameLst>
                                          <p:attrName>r</p:attrName>
                                        </p:attrNameLst>
                                      </p:cBhvr>
                                    </p:animRot>
                                    <p:animRot by="-240000">
                                      <p:cBhvr>
                                        <p:cTn id="70" dur="200" fill="hold">
                                          <p:stCondLst>
                                            <p:cond delay="600"/>
                                          </p:stCondLst>
                                        </p:cTn>
                                        <p:tgtEl>
                                          <p:spTgt spid="4">
                                            <p:txEl>
                                              <p:pRg st="2" end="2"/>
                                            </p:txEl>
                                          </p:spTgt>
                                        </p:tgtEl>
                                        <p:attrNameLst>
                                          <p:attrName>r</p:attrName>
                                        </p:attrNameLst>
                                      </p:cBhvr>
                                    </p:animRot>
                                    <p:animRot by="120000">
                                      <p:cBhvr>
                                        <p:cTn id="71" dur="200" fill="hold">
                                          <p:stCondLst>
                                            <p:cond delay="800"/>
                                          </p:stCondLst>
                                        </p:cTn>
                                        <p:tgtEl>
                                          <p:spTgt spid="4">
                                            <p:txEl>
                                              <p:pRg st="2" end="2"/>
                                            </p:txEl>
                                          </p:spTgt>
                                        </p:tgtEl>
                                        <p:attrNameLst>
                                          <p:attrName>r</p:attrName>
                                        </p:attrNameLst>
                                      </p:cBhvr>
                                    </p:animRot>
                                  </p:childTnLst>
                                </p:cTn>
                              </p:par>
                              <p:par>
                                <p:cTn id="72" presetID="32" presetClass="emph" presetSubtype="0" fill="hold" grpId="0" nodeType="withEffect">
                                  <p:stCondLst>
                                    <p:cond delay="0"/>
                                  </p:stCondLst>
                                  <p:childTnLst>
                                    <p:animRot by="120000">
                                      <p:cBhvr>
                                        <p:cTn id="73" dur="100" fill="hold">
                                          <p:stCondLst>
                                            <p:cond delay="0"/>
                                          </p:stCondLst>
                                        </p:cTn>
                                        <p:tgtEl>
                                          <p:spTgt spid="4">
                                            <p:txEl>
                                              <p:pRg st="3" end="3"/>
                                            </p:txEl>
                                          </p:spTgt>
                                        </p:tgtEl>
                                        <p:attrNameLst>
                                          <p:attrName>r</p:attrName>
                                        </p:attrNameLst>
                                      </p:cBhvr>
                                    </p:animRot>
                                    <p:animRot by="-240000">
                                      <p:cBhvr>
                                        <p:cTn id="74" dur="200" fill="hold">
                                          <p:stCondLst>
                                            <p:cond delay="200"/>
                                          </p:stCondLst>
                                        </p:cTn>
                                        <p:tgtEl>
                                          <p:spTgt spid="4">
                                            <p:txEl>
                                              <p:pRg st="3" end="3"/>
                                            </p:txEl>
                                          </p:spTgt>
                                        </p:tgtEl>
                                        <p:attrNameLst>
                                          <p:attrName>r</p:attrName>
                                        </p:attrNameLst>
                                      </p:cBhvr>
                                    </p:animRot>
                                    <p:animRot by="240000">
                                      <p:cBhvr>
                                        <p:cTn id="75" dur="200" fill="hold">
                                          <p:stCondLst>
                                            <p:cond delay="400"/>
                                          </p:stCondLst>
                                        </p:cTn>
                                        <p:tgtEl>
                                          <p:spTgt spid="4">
                                            <p:txEl>
                                              <p:pRg st="3" end="3"/>
                                            </p:txEl>
                                          </p:spTgt>
                                        </p:tgtEl>
                                        <p:attrNameLst>
                                          <p:attrName>r</p:attrName>
                                        </p:attrNameLst>
                                      </p:cBhvr>
                                    </p:animRot>
                                    <p:animRot by="-240000">
                                      <p:cBhvr>
                                        <p:cTn id="76" dur="200" fill="hold">
                                          <p:stCondLst>
                                            <p:cond delay="600"/>
                                          </p:stCondLst>
                                        </p:cTn>
                                        <p:tgtEl>
                                          <p:spTgt spid="4">
                                            <p:txEl>
                                              <p:pRg st="3" end="3"/>
                                            </p:txEl>
                                          </p:spTgt>
                                        </p:tgtEl>
                                        <p:attrNameLst>
                                          <p:attrName>r</p:attrName>
                                        </p:attrNameLst>
                                      </p:cBhvr>
                                    </p:animRot>
                                    <p:animRot by="120000">
                                      <p:cBhvr>
                                        <p:cTn id="77" dur="200" fill="hold">
                                          <p:stCondLst>
                                            <p:cond delay="800"/>
                                          </p:stCondLst>
                                        </p:cTn>
                                        <p:tgtEl>
                                          <p:spTgt spid="4">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197"/>
            <a:ext cx="12173791" cy="7741051"/>
          </a:xfrm>
          <a:prstGeom prst="rect">
            <a:avLst/>
          </a:prstGeom>
          <a:gradFill>
            <a:gsLst>
              <a:gs pos="23000">
                <a:srgbClr val="FFFF00"/>
              </a:gs>
              <a:gs pos="100000">
                <a:srgbClr val="993300"/>
              </a:gs>
            </a:gsLst>
            <a:lin ang="5400000" scaled="1"/>
          </a:gradFill>
        </p:spPr>
      </p:pic>
      <p:pic>
        <p:nvPicPr>
          <p:cNvPr id="18"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8163815" y="596210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4741" y="487508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25132" y="649550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842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7"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mayho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2398" y="-201876"/>
            <a:ext cx="16002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descr="may xanh"/>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50052" y="-227140"/>
            <a:ext cx="1066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7944596" y="79097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9261718" y="33006"/>
            <a:ext cx="1066800" cy="638175"/>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12"/>
          <p:cNvGrpSpPr>
            <a:grpSpLocks/>
          </p:cNvGrpSpPr>
          <p:nvPr/>
        </p:nvGrpSpPr>
        <p:grpSpPr bwMode="auto">
          <a:xfrm flipH="1">
            <a:off x="9896947" y="2595174"/>
            <a:ext cx="2133600" cy="3524457"/>
            <a:chOff x="1200" y="1344"/>
            <a:chExt cx="1632" cy="3126"/>
          </a:xfrm>
        </p:grpSpPr>
        <p:pic>
          <p:nvPicPr>
            <p:cNvPr id="44" name="Picture 13"/>
            <p:cNvPicPr>
              <a:picLocks noChangeAspect="1" noChangeArrowheads="1"/>
            </p:cNvPicPr>
            <p:nvPr/>
          </p:nvPicPr>
          <p:blipFill>
            <a:blip r:embed="rId20"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4" descr="tay"/>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9983702" y="1018298"/>
            <a:ext cx="2574896" cy="1200329"/>
          </a:xfrm>
          <a:prstGeom prst="rect">
            <a:avLst/>
          </a:prstGeom>
          <a:noFill/>
        </p:spPr>
        <p:txBody>
          <a:bodyPr wrap="square" rtlCol="0">
            <a:spAutoFit/>
          </a:bodyPr>
          <a:lstStyle/>
          <a:p>
            <a:r>
              <a:rPr lang="vi-VN" b="1" dirty="0">
                <a:solidFill>
                  <a:srgbClr val="FF0000"/>
                </a:solidFill>
              </a:rPr>
              <a:t>Cháu đứng ngắm</a:t>
            </a:r>
          </a:p>
          <a:p>
            <a:r>
              <a:rPr lang="vi-VN" b="1" dirty="0">
                <a:solidFill>
                  <a:srgbClr val="FF0000"/>
                </a:solidFill>
              </a:rPr>
              <a:t>Đàn gà con</a:t>
            </a:r>
          </a:p>
          <a:p>
            <a:r>
              <a:rPr lang="vi-VN" b="1" dirty="0">
                <a:solidFill>
                  <a:srgbClr val="FF0000"/>
                </a:solidFill>
              </a:rPr>
              <a:t>Rồi gọi luôn</a:t>
            </a:r>
          </a:p>
          <a:p>
            <a:r>
              <a:rPr lang="vi-VN" b="1" dirty="0">
                <a:solidFill>
                  <a:srgbClr val="FF0000"/>
                </a:solidFill>
              </a:rPr>
              <a:t>Bập, bập, bập</a:t>
            </a:r>
          </a:p>
        </p:txBody>
      </p:sp>
    </p:spTree>
    <p:extLst>
      <p:ext uri="{BB962C8B-B14F-4D97-AF65-F5344CB8AC3E}">
        <p14:creationId xmlns:p14="http://schemas.microsoft.com/office/powerpoint/2010/main" val="3827910263"/>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1.45833E-6 -2.22222E-6 C 0.00781 -0.00254 0.01133 -0.00532 0.01419 0.00625 C 0.01367 0.00718 0.00873 0.01435 0.00781 0.01482 C 0.00482 0.01667 -0.00169 0.01898 -0.00169 0.01922 C -0.00221 0.0169 -0.00325 0.01482 -0.00325 0.01273 C -0.00325 0.00718 0.00117 0.00209 -0.00482 0.01065 C -0.00638 0.00996 -0.00833 0.01019 -0.0095 0.00857 C -0.01081 0.00695 -0.01263 0.00324 -0.01107 0.00209 C -0.0095 0.00093 -0.00794 0.00486 -0.00638 0.00625 C -0.00586 0.00347 -0.00664 -0.00046 -0.00482 -0.00208 C -0.00312 -0.00393 0.0043 0.00324 0.00313 0.00625 C 0.00222 0.00834 -0.00091 0.00602 -0.00169 0.00417 C -0.00247 0.00278 -0.00052 0.00139 -1.45833E-6 -2.22222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42" presetClass="path" presetSubtype="0" accel="50000" decel="50000" fill="hold" nodeType="withEffect">
                                  <p:stCondLst>
                                    <p:cond delay="0"/>
                                  </p:stCondLst>
                                  <p:childTnLst>
                                    <p:animMotion origin="layout" path="M 0.03593 -0.01343 L 0.00833 -0.00417 " pathEditMode="relative" rAng="0" ptsTypes="AA">
                                      <p:cBhvr>
                                        <p:cTn id="26" dur="2000" fill="hold"/>
                                        <p:tgtEl>
                                          <p:spTgt spid="38"/>
                                        </p:tgtEl>
                                        <p:attrNameLst>
                                          <p:attrName>ppt_x</p:attrName>
                                          <p:attrName>ppt_y</p:attrName>
                                        </p:attrNameLst>
                                      </p:cBhvr>
                                      <p:rCtr x="-1380" y="463"/>
                                    </p:animMotion>
                                  </p:childTnLst>
                                </p:cTn>
                              </p:par>
                              <p:par>
                                <p:cTn id="27" presetID="2" presetClass="entr" presetSubtype="2"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2000" fill="hold"/>
                                        <p:tgtEl>
                                          <p:spTgt spid="43"/>
                                        </p:tgtEl>
                                        <p:attrNameLst>
                                          <p:attrName>ppt_x</p:attrName>
                                        </p:attrNameLst>
                                      </p:cBhvr>
                                      <p:tavLst>
                                        <p:tav tm="0">
                                          <p:val>
                                            <p:strVal val="1+#ppt_w/2"/>
                                          </p:val>
                                        </p:tav>
                                        <p:tav tm="100000">
                                          <p:val>
                                            <p:strVal val="#ppt_x"/>
                                          </p:val>
                                        </p:tav>
                                      </p:tavLst>
                                    </p:anim>
                                    <p:anim calcmode="lin" valueType="num">
                                      <p:cBhvr additive="base">
                                        <p:cTn id="30" dur="2000" fill="hold"/>
                                        <p:tgtEl>
                                          <p:spTgt spid="43"/>
                                        </p:tgtEl>
                                        <p:attrNameLst>
                                          <p:attrName>ppt_y</p:attrName>
                                        </p:attrNameLst>
                                      </p:cBhvr>
                                      <p:tavLst>
                                        <p:tav tm="0">
                                          <p:val>
                                            <p:strVal val="#ppt_y"/>
                                          </p:val>
                                        </p:tav>
                                        <p:tav tm="100000">
                                          <p:val>
                                            <p:strVal val="#ppt_y"/>
                                          </p:val>
                                        </p:tav>
                                      </p:tavLst>
                                    </p:anim>
                                  </p:childTnLst>
                                </p:cTn>
                              </p:par>
                              <p:par>
                                <p:cTn id="31" presetID="21" presetClass="entr" presetSubtype="1" fill="hold" nodeType="with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heel(1)">
                                      <p:cBhvr>
                                        <p:cTn id="33" dur="2000"/>
                                        <p:tgtEl>
                                          <p:spTgt spid="2">
                                            <p:txEl>
                                              <p:pRg st="0" end="0"/>
                                            </p:txEl>
                                          </p:spTgt>
                                        </p:tgtEl>
                                      </p:cBhvr>
                                    </p:animEffect>
                                  </p:childTnLst>
                                </p:cTn>
                              </p:par>
                              <p:par>
                                <p:cTn id="34" presetID="21" presetClass="entr" presetSubtype="1" fill="hold" nodeType="with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heel(1)">
                                      <p:cBhvr>
                                        <p:cTn id="36" dur="2000"/>
                                        <p:tgtEl>
                                          <p:spTgt spid="2">
                                            <p:txEl>
                                              <p:pRg st="1" end="1"/>
                                            </p:txEl>
                                          </p:spTgt>
                                        </p:tgtEl>
                                      </p:cBhvr>
                                    </p:animEffect>
                                  </p:childTnLst>
                                </p:cTn>
                              </p:par>
                              <p:par>
                                <p:cTn id="37" presetID="21" presetClass="entr" presetSubtype="1" fill="hold" nodeType="with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wheel(1)">
                                      <p:cBhvr>
                                        <p:cTn id="39" dur="2000"/>
                                        <p:tgtEl>
                                          <p:spTgt spid="2">
                                            <p:txEl>
                                              <p:pRg st="2" end="2"/>
                                            </p:txEl>
                                          </p:spTgt>
                                        </p:tgtEl>
                                      </p:cBhvr>
                                    </p:animEffect>
                                  </p:childTnLst>
                                </p:cTn>
                              </p:par>
                              <p:par>
                                <p:cTn id="40" presetID="21" presetClass="entr" presetSubtype="1" fill="hold" nodeType="with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wheel(1)">
                                      <p:cBhvr>
                                        <p:cTn id="42" dur="2000"/>
                                        <p:tgtEl>
                                          <p:spTgt spid="2">
                                            <p:txEl>
                                              <p:pRg st="3" end="3"/>
                                            </p:txEl>
                                          </p:spTgt>
                                        </p:tgtEl>
                                      </p:cBhvr>
                                    </p:animEffect>
                                  </p:childTnLst>
                                </p:cTn>
                              </p:par>
                              <p:par>
                                <p:cTn id="43" presetID="6" presetClass="entr" presetSubtype="16" fill="hold" nodeType="withEffect">
                                  <p:stCondLst>
                                    <p:cond delay="4000"/>
                                  </p:stCondLst>
                                  <p:childTnLst>
                                    <p:set>
                                      <p:cBhvr>
                                        <p:cTn id="44" dur="1" fill="hold">
                                          <p:stCondLst>
                                            <p:cond delay="0"/>
                                          </p:stCondLst>
                                        </p:cTn>
                                        <p:tgtEl>
                                          <p:spTgt spid="34"/>
                                        </p:tgtEl>
                                        <p:attrNameLst>
                                          <p:attrName>style.visibility</p:attrName>
                                        </p:attrNameLst>
                                      </p:cBhvr>
                                      <p:to>
                                        <p:strVal val="visible"/>
                                      </p:to>
                                    </p:set>
                                    <p:animEffect transition="in" filter="circle(in)">
                                      <p:cBhvr>
                                        <p:cTn id="45"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47000">
              <a:schemeClr val="accent3">
                <a:lumMod val="60000"/>
                <a:lumOff val="40000"/>
              </a:schemeClr>
            </a:gs>
            <a:gs pos="100000">
              <a:srgbClr val="993300"/>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197"/>
            <a:ext cx="12173791" cy="7741051"/>
          </a:xfrm>
          <a:prstGeom prst="rect">
            <a:avLst/>
          </a:prstGeom>
          <a:gradFill>
            <a:gsLst>
              <a:gs pos="23000">
                <a:srgbClr val="FFFF00"/>
              </a:gs>
              <a:gs pos="100000">
                <a:srgbClr val="993300"/>
              </a:gs>
            </a:gsLst>
            <a:lin ang="5400000" scaled="1"/>
          </a:gradFill>
        </p:spPr>
      </p:pic>
      <p:pic>
        <p:nvPicPr>
          <p:cNvPr id="18"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8714006" y="5986626"/>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4549"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32946" y="489899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991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6" descr="b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059974" y="3526702"/>
            <a:ext cx="23399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7" descr="ta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67224">
            <a:off x="9635013" y="4399213"/>
            <a:ext cx="1312863" cy="1016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mayho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22398" y="-201876"/>
            <a:ext cx="16002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descr="may xanh"/>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350052" y="-227140"/>
            <a:ext cx="1066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7944596" y="79097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9261718" y="33006"/>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60946" y="2708967"/>
            <a:ext cx="2180184" cy="1200329"/>
          </a:xfrm>
          <a:prstGeom prst="rect">
            <a:avLst/>
          </a:prstGeom>
          <a:noFill/>
        </p:spPr>
        <p:txBody>
          <a:bodyPr wrap="square" rtlCol="0">
            <a:spAutoFit/>
          </a:bodyPr>
          <a:lstStyle/>
          <a:p>
            <a:r>
              <a:rPr lang="vi-VN" b="1">
                <a:solidFill>
                  <a:srgbClr val="0070C0"/>
                </a:solidFill>
                <a:latin typeface="Times New Roman" pitchFamily="18" charset="0"/>
                <a:cs typeface="Times New Roman" pitchFamily="18" charset="0"/>
              </a:rPr>
              <a:t>Chúng </a:t>
            </a:r>
            <a:r>
              <a:rPr lang="en-US" b="1">
                <a:solidFill>
                  <a:srgbClr val="0070C0"/>
                </a:solidFill>
                <a:latin typeface="Times New Roman" pitchFamily="18" charset="0"/>
                <a:cs typeface="Times New Roman" pitchFamily="18" charset="0"/>
              </a:rPr>
              <a:t>lật </a:t>
            </a:r>
            <a:r>
              <a:rPr lang="vi-VN" b="1">
                <a:solidFill>
                  <a:srgbClr val="0070C0"/>
                </a:solidFill>
                <a:latin typeface="Times New Roman" pitchFamily="18" charset="0"/>
                <a:cs typeface="Times New Roman" pitchFamily="18" charset="0"/>
              </a:rPr>
              <a:t>bật</a:t>
            </a:r>
            <a:endParaRPr lang="vi-VN" b="1" dirty="0">
              <a:solidFill>
                <a:srgbClr val="0070C0"/>
              </a:solidFill>
              <a:latin typeface="Times New Roman" pitchFamily="18" charset="0"/>
              <a:cs typeface="Times New Roman" pitchFamily="18" charset="0"/>
            </a:endParaRPr>
          </a:p>
          <a:p>
            <a:r>
              <a:rPr lang="vi-VN" b="1" dirty="0">
                <a:solidFill>
                  <a:srgbClr val="0070C0"/>
                </a:solidFill>
                <a:latin typeface="Times New Roman" pitchFamily="18" charset="0"/>
                <a:cs typeface="Times New Roman" pitchFamily="18" charset="0"/>
              </a:rPr>
              <a:t>Chạy nhanh nhanh</a:t>
            </a:r>
          </a:p>
          <a:p>
            <a:r>
              <a:rPr lang="vi-VN" b="1" dirty="0">
                <a:solidFill>
                  <a:srgbClr val="0070C0"/>
                </a:solidFill>
                <a:latin typeface="Times New Roman" pitchFamily="18" charset="0"/>
                <a:cs typeface="Times New Roman" pitchFamily="18" charset="0"/>
              </a:rPr>
              <a:t>Xúm vòng quanh</a:t>
            </a:r>
          </a:p>
          <a:p>
            <a:r>
              <a:rPr lang="vi-VN" b="1" dirty="0">
                <a:solidFill>
                  <a:srgbClr val="0070C0"/>
                </a:solidFill>
                <a:latin typeface="Times New Roman" pitchFamily="18" charset="0"/>
                <a:cs typeface="Times New Roman" pitchFamily="18" charset="0"/>
              </a:rPr>
              <a:t>Kêu chiếp, chiếp</a:t>
            </a:r>
          </a:p>
        </p:txBody>
      </p:sp>
    </p:spTree>
    <p:extLst>
      <p:ext uri="{BB962C8B-B14F-4D97-AF65-F5344CB8AC3E}">
        <p14:creationId xmlns:p14="http://schemas.microsoft.com/office/powerpoint/2010/main" val="1703107726"/>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3.54167E-6 -4.44444E-6 C 0.00782 -0.00254 0.01133 -0.00532 0.0142 0.00625 C 0.01368 0.00718 0.00873 0.01436 0.00782 0.01482 C 0.00482 0.01667 -0.00169 0.01899 -0.00169 0.01922 C -0.00221 0.0169 -0.00325 0.01482 -0.00325 0.01274 C -0.00325 0.00718 0.00118 0.00209 -0.00481 0.01065 C -0.00638 0.00996 -0.00833 0.01019 -0.0095 0.00857 C -0.0108 0.00695 -0.01263 0.00325 -0.01106 0.00209 C -0.0095 0.00093 -0.00794 0.00487 -0.00638 0.00625 C -0.00586 0.00348 -0.00664 -0.00046 -0.00481 -0.00208 C -0.00312 -0.00393 0.0043 0.00325 0.00313 0.00625 C 0.00222 0.00834 -0.00091 0.00602 -0.00169 0.00417 C -0.00247 0.00278 -0.00052 0.00139 -3.54167E-6 -4.44444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1" presetClass="path" presetSubtype="0" repeatCount="indefinite" accel="50000" decel="50000" fill="hold" nodeType="withEffect">
                                  <p:stCondLst>
                                    <p:cond delay="0"/>
                                  </p:stCondLst>
                                  <p:childTnLst>
                                    <p:animMotion origin="layout" path="M -4.16667E-7 7.40741E-7 C 0.0056 7.40741E-7 0.01003 0.00324 0.01003 0.00741 C 0.01003 0.01134 0.0056 0.01481 -4.16667E-7 0.01481 C -0.0056 0.01481 -0.0099 0.01134 -0.0099 0.00741 C -0.0099 0.00324 -0.0056 7.40741E-7 -4.16667E-7 7.40741E-7 Z " pathEditMode="relative" rAng="0" ptsTypes="AAAAA">
                                      <p:cBhvr>
                                        <p:cTn id="26" dur="2000" fill="hold"/>
                                        <p:tgtEl>
                                          <p:spTgt spid="36"/>
                                        </p:tgtEl>
                                        <p:attrNameLst>
                                          <p:attrName>ppt_x</p:attrName>
                                          <p:attrName>ppt_y</p:attrName>
                                        </p:attrNameLst>
                                      </p:cBhvr>
                                      <p:rCtr x="0" y="741"/>
                                    </p:animMotion>
                                  </p:childTnLst>
                                </p:cTn>
                              </p:par>
                              <p:par>
                                <p:cTn id="27" presetID="42" presetClass="path" presetSubtype="0" accel="50000" decel="50000" fill="hold" nodeType="withEffect">
                                  <p:stCondLst>
                                    <p:cond delay="0"/>
                                  </p:stCondLst>
                                  <p:childTnLst>
                                    <p:animMotion origin="layout" path="M 0.03593 -0.01343 L 0.00833 -0.00417 " pathEditMode="relative" rAng="0" ptsTypes="AA">
                                      <p:cBhvr>
                                        <p:cTn id="28" dur="2000" fill="hold"/>
                                        <p:tgtEl>
                                          <p:spTgt spid="38"/>
                                        </p:tgtEl>
                                        <p:attrNameLst>
                                          <p:attrName>ppt_x</p:attrName>
                                          <p:attrName>ppt_y</p:attrName>
                                        </p:attrNameLst>
                                      </p:cBhvr>
                                      <p:rCtr x="-1380" y="463"/>
                                    </p:animMotion>
                                  </p:childTnLst>
                                </p:cTn>
                              </p:par>
                              <p:par>
                                <p:cTn id="29"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0" dur="2000" fill="hold"/>
                                        <p:tgtEl>
                                          <p:spTgt spid="2">
                                            <p:txEl>
                                              <p:pRg st="0" end="0"/>
                                            </p:txEl>
                                          </p:spTgt>
                                        </p:tgtEl>
                                        <p:attrNameLst>
                                          <p:attrName>ppt_x</p:attrName>
                                          <p:attrName>ppt_y</p:attrName>
                                        </p:attrNameLst>
                                      </p:cBhvr>
                                    </p:animMotion>
                                  </p:childTnLst>
                                </p:cTn>
                              </p:par>
                              <p:par>
                                <p:cTn id="31"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2" dur="2000" fill="hold"/>
                                        <p:tgtEl>
                                          <p:spTgt spid="2">
                                            <p:txEl>
                                              <p:pRg st="1" end="1"/>
                                            </p:txEl>
                                          </p:spTgt>
                                        </p:tgtEl>
                                        <p:attrNameLst>
                                          <p:attrName>ppt_x</p:attrName>
                                          <p:attrName>ppt_y</p:attrName>
                                        </p:attrNameLst>
                                      </p:cBhvr>
                                    </p:animMotion>
                                  </p:childTnLst>
                                </p:cTn>
                              </p:par>
                              <p:par>
                                <p:cTn id="33"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4" dur="2000" fill="hold"/>
                                        <p:tgtEl>
                                          <p:spTgt spid="2">
                                            <p:txEl>
                                              <p:pRg st="2" end="2"/>
                                            </p:txEl>
                                          </p:spTgt>
                                        </p:tgtEl>
                                        <p:attrNameLst>
                                          <p:attrName>ppt_x</p:attrName>
                                          <p:attrName>ppt_y</p:attrName>
                                        </p:attrNameLst>
                                      </p:cBhvr>
                                    </p:animMotion>
                                  </p:childTnLst>
                                </p:cTn>
                              </p:par>
                              <p:par>
                                <p:cTn id="35"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6" dur="2000" fill="hold"/>
                                        <p:tgtEl>
                                          <p:spTgt spid="2">
                                            <p:txEl>
                                              <p:pRg st="3" end="3"/>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6942" y="51046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8058" y="3096633"/>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5976209" y="5866541"/>
            <a:ext cx="841598" cy="98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6593" y="-26591"/>
            <a:ext cx="4495406" cy="4012203"/>
          </a:xfrm>
          <a:prstGeom prst="rect">
            <a:avLst/>
          </a:prstGeom>
        </p:spPr>
      </p:pic>
      <p:pic>
        <p:nvPicPr>
          <p:cNvPr id="62" name="Picture 15" descr="nha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5266" y="306764"/>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3" descr="sun12[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07870" y="-835970"/>
            <a:ext cx="2718826" cy="251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4" descr="sun14[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1582" y="-338707"/>
            <a:ext cx="1766489" cy="127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ayxanh5"/>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066" y="463282"/>
            <a:ext cx="3728778" cy="54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aychuoi"/>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8024" y="2439331"/>
            <a:ext cx="3433196" cy="494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7421" y="3865498"/>
            <a:ext cx="623112" cy="8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3412348" y="3605957"/>
            <a:ext cx="913333" cy="113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3984" y="4667124"/>
            <a:ext cx="501538" cy="88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7459" flipH="1">
            <a:off x="3701916" y="4357746"/>
            <a:ext cx="943917" cy="133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1209" y="45337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7860" y="438372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793" y="550256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9081" y="58963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3142" y="47659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183" y="525145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4112" y="560382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3202" y="632234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7382" y="58479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0500" y="546626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8550" y="58327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5806" y="6246254"/>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45636" flipH="1">
            <a:off x="4570240" y="5547802"/>
            <a:ext cx="817017" cy="95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06995" flipH="1">
            <a:off x="5003858" y="5217027"/>
            <a:ext cx="935336" cy="142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4"/>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9371" y="5603821"/>
            <a:ext cx="7667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5"/>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1313109" y="5252173"/>
            <a:ext cx="10556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0"/>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7546" y="4450896"/>
            <a:ext cx="693052" cy="67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1"/>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5489366" y="4195373"/>
            <a:ext cx="885472" cy="114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6"/>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6928818" y="4605312"/>
            <a:ext cx="769528" cy="90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7"/>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7362820" y="4218311"/>
            <a:ext cx="895339" cy="126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3277" y="508313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7466" y="651077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7840" y="494089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2573" y="640588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2266" y="544447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8269" y="58734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3887" y="63639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9342" y="52570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55738" y="3191641"/>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3011" y="31765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6"/>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2744321" y="5974817"/>
            <a:ext cx="823320" cy="96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7"/>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6494164" y="5588643"/>
            <a:ext cx="1077913" cy="133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7"/>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3193816" y="5440505"/>
            <a:ext cx="1034725" cy="146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8" descr="comicbird-animated"/>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a:off x="1462897" y="662094"/>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comicbird-animated"/>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flipH="1">
            <a:off x="3375240" y="12696"/>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9" descr="Bluebird05-animated-chick_in_flight"/>
          <p:cNvPicPr>
            <a:picLocks noChangeAspect="1" noChangeArrowheads="1" noCrop="1"/>
          </p:cNvPicPr>
          <p:nvPr/>
        </p:nvPicPr>
        <p:blipFill>
          <a:blip r:embed="rId28">
            <a:extLst>
              <a:ext uri="{28A0092B-C50C-407E-A947-70E740481C1C}">
                <a14:useLocalDpi xmlns:a14="http://schemas.microsoft.com/office/drawing/2010/main" val="0"/>
              </a:ext>
            </a:extLst>
          </a:blip>
          <a:srcRect/>
          <a:stretch>
            <a:fillRect/>
          </a:stretch>
        </p:blipFill>
        <p:spPr bwMode="auto">
          <a:xfrm flipH="1">
            <a:off x="11038462" y="489836"/>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02740" y="5545140"/>
            <a:ext cx="2120721" cy="707886"/>
          </a:xfrm>
          <a:prstGeom prst="rect">
            <a:avLst/>
          </a:prstGeom>
          <a:noFill/>
        </p:spPr>
        <p:txBody>
          <a:bodyPr wrap="square" rtlCol="0">
            <a:spAutoFit/>
          </a:bodyPr>
          <a:lstStyle/>
          <a:p>
            <a:r>
              <a:rPr lang="vi-VN" sz="2000" b="1" dirty="0">
                <a:solidFill>
                  <a:srgbClr val="00B0F0"/>
                </a:solidFill>
                <a:latin typeface="Times New Roman" pitchFamily="18" charset="0"/>
                <a:cs typeface="Times New Roman" pitchFamily="18" charset="0"/>
              </a:rPr>
              <a:t>Gà mải miết</a:t>
            </a:r>
          </a:p>
          <a:p>
            <a:r>
              <a:rPr lang="vi-VN" sz="2000" b="1" dirty="0">
                <a:solidFill>
                  <a:srgbClr val="00B0F0"/>
                </a:solidFill>
                <a:latin typeface="Times New Roman" pitchFamily="18" charset="0"/>
                <a:cs typeface="Times New Roman" pitchFamily="18" charset="0"/>
              </a:rPr>
              <a:t>Nhặt thóc vàng</a:t>
            </a:r>
          </a:p>
        </p:txBody>
      </p:sp>
    </p:spTree>
    <p:extLst>
      <p:ext uri="{BB962C8B-B14F-4D97-AF65-F5344CB8AC3E}">
        <p14:creationId xmlns:p14="http://schemas.microsoft.com/office/powerpoint/2010/main" val="3732519921"/>
      </p:ext>
    </p:extLst>
  </p:cSld>
  <p:clrMapOvr>
    <a:masterClrMapping/>
  </p:clrMapOvr>
  <mc:AlternateContent xmlns:mc="http://schemas.openxmlformats.org/markup-compatibility/2006" xmlns:p14="http://schemas.microsoft.com/office/powerpoint/2010/main">
    <mc:Choice Requires="p14">
      <p:transition spd="slow" p14:dur="4000">
        <p14:vortex dir="r"/>
        <p:sndAc>
          <p:stSnd>
            <p:snd r:embed="rId2" name="chimes.wav"/>
          </p:stSnd>
        </p:sndAc>
      </p:transition>
    </mc:Choice>
    <mc:Fallback xmlns="">
      <p:transition spd="slow">
        <p:fade/>
        <p:sndAc>
          <p:stSnd>
            <p:snd r:embed="rId2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16667E-7 -1.85185E-6 C 0.01042 -0.0044 0.00039 0.00185 0.00638 -0.00856 C 0.00768 -0.01065 0.0095 -0.01134 0.01107 -0.01273 C 0.01055 -0.01481 0.0095 -0.02153 0.0095 -0.01921 C 0.0095 -0.01551 0.00833 -0.00856 0.01107 -0.00856 C 0.01393 -0.00856 0.01315 -0.01574 0.01419 -0.01921 C 0.02174 -0.00926 0.01549 -0.0206 0.01263 -0.01065 C 0.01094 -0.00463 0.01107 0.00834 0.01107 0.00857 " pathEditMode="relative" rAng="0" ptsTypes="AAAAAAAA">
                                      <p:cBhvr>
                                        <p:cTn id="6" dur="3000" fill="hold"/>
                                        <p:tgtEl>
                                          <p:spTgt spid="14"/>
                                        </p:tgtEl>
                                        <p:attrNameLst>
                                          <p:attrName>ppt_x</p:attrName>
                                          <p:attrName>ppt_y</p:attrName>
                                        </p:attrNameLst>
                                      </p:cBhvr>
                                      <p:rCtr x="88500" y="-57900"/>
                                    </p:animMotion>
                                  </p:childTnLst>
                                </p:cTn>
                              </p:par>
                              <p:par>
                                <p:cTn id="7" presetID="0" presetClass="path" presetSubtype="0" repeatCount="indefinite" accel="50000" decel="50000" fill="hold" nodeType="withEffect">
                                  <p:stCondLst>
                                    <p:cond delay="0"/>
                                  </p:stCondLst>
                                  <p:childTnLst>
                                    <p:animMotion origin="layout" path="M 2.29167E-6 -4.81481E-6 C 0.00156 -0.00671 0.00169 -0.01064 -0.00482 -0.01064 " pathEditMode="relative" rAng="0" ptsTypes="AA">
                                      <p:cBhvr>
                                        <p:cTn id="8" dur="2000" fill="hold"/>
                                        <p:tgtEl>
                                          <p:spTgt spid="15"/>
                                        </p:tgtEl>
                                        <p:attrNameLst>
                                          <p:attrName>ppt_x</p:attrName>
                                          <p:attrName>ppt_y</p:attrName>
                                        </p:attrNameLst>
                                      </p:cBhvr>
                                      <p:rCtr x="-20800" y="-53200"/>
                                    </p:animMotion>
                                  </p:childTnLst>
                                </p:cTn>
                              </p:par>
                              <p:par>
                                <p:cTn id="9" presetID="0" presetClass="path" presetSubtype="0" repeatCount="indefinite" accel="50000" decel="50000" fill="hold" nodeType="withEffect">
                                  <p:stCondLst>
                                    <p:cond delay="0"/>
                                  </p:stCondLst>
                                  <p:childTnLst>
                                    <p:animMotion origin="layout" path="M -4.79167E-6 2.59259E-6 C 0.00365 -0.02431 0.00222 -0.0044 -0.00312 -0.0044 C -0.00468 -0.0044 -0.00273 -0.01227 -0.00156 -0.01065 C 0.0004 -0.0081 -0.00052 -0.00347 -4.79167E-6 2.59259E-6 Z " pathEditMode="relative" rAng="0" ptsTypes="AAAA">
                                      <p:cBhvr>
                                        <p:cTn id="10" dur="3000" fill="hold"/>
                                        <p:tgtEl>
                                          <p:spTgt spid="16"/>
                                        </p:tgtEl>
                                        <p:attrNameLst>
                                          <p:attrName>ppt_x</p:attrName>
                                          <p:attrName>ppt_y</p:attrName>
                                        </p:attrNameLst>
                                      </p:cBhvr>
                                      <p:rCtr x="-9100" y="-62500"/>
                                    </p:animMotion>
                                  </p:childTnLst>
                                </p:cTn>
                              </p:par>
                              <p:par>
                                <p:cTn id="11" presetID="0" presetClass="path" presetSubtype="0" repeatCount="indefinite" accel="50000" decel="50000" fill="hold" nodeType="withEffect">
                                  <p:stCondLst>
                                    <p:cond delay="0"/>
                                  </p:stCondLst>
                                  <p:childTnLst>
                                    <p:animMotion origin="layout" path="M 2.29167E-6 1.11111E-6 C -0.00365 0.01528 -0.00117 0.00208 0.00156 0.00208 C 0.00312 0.00208 0.00364 0.00509 0.00469 0.00648 C 0.00156 0.00787 -0.00169 0.00926 -0.00482 0.01065 C -0.00677 0.01134 -0.00899 0.00625 -0.00794 0.00417 C -0.00638 0.00092 -0.00261 0.00139 2.29167E-6 1.11111E-6 Z " pathEditMode="relative" rAng="0" ptsTypes="AAAAAA">
                                      <p:cBhvr>
                                        <p:cTn id="12" dur="2000" fill="hold"/>
                                        <p:tgtEl>
                                          <p:spTgt spid="17"/>
                                        </p:tgtEl>
                                        <p:attrNameLst>
                                          <p:attrName>ppt_x</p:attrName>
                                          <p:attrName>ppt_y</p:attrName>
                                        </p:attrNameLst>
                                      </p:cBhvr>
                                      <p:rCtr x="-18200" y="53200"/>
                                    </p:animMotion>
                                  </p:childTnLst>
                                </p:cTn>
                              </p:par>
                              <p:par>
                                <p:cTn id="13" presetID="0" presetClass="path" presetSubtype="0" repeatCount="indefinite" accel="50000" decel="50000" fill="hold" nodeType="withEffect">
                                  <p:stCondLst>
                                    <p:cond delay="0"/>
                                  </p:stCondLst>
                                  <p:childTnLst>
                                    <p:animMotion origin="layout" path="M -3.33333E-6 -3.7037E-6 C 0.00105 -0.00416 0.00209 -0.00856 0.00313 -0.01273 C 0.00365 -0.01481 -3.33333E-6 -0.01898 0.00157 -0.01898 C 0.00352 -0.01898 0.00365 -0.01481 0.00469 -0.01273 C 0.00834 0.00255 0.00352 -0.01226 0.00938 -0.01481 C 0.01094 -0.01551 0.01055 -0.01041 0.01107 -0.00833 C 0.00899 -0.00764 0.00638 -0.0081 0.00469 -0.00625 C 0.00144 -0.00277 0.00482 0.00695 0.00157 -0.00625 C 0.0056 -0.02268 0.00209 -0.00625 -3.33333E-6 -0.00625 C -0.00169 -0.00625 -0.00117 -0.01064 -0.00169 -0.01273 C 0.00157 -0.025 -3.33333E-6 -0.02129 -3.33333E-6 -3.7037E-6 Z " pathEditMode="relative" rAng="0" ptsTypes="AAAAAAAAAAA">
                                      <p:cBhvr>
                                        <p:cTn id="14" dur="3000" fill="hold"/>
                                        <p:tgtEl>
                                          <p:spTgt spid="31"/>
                                        </p:tgtEl>
                                        <p:attrNameLst>
                                          <p:attrName>ppt_x</p:attrName>
                                          <p:attrName>ppt_y</p:attrName>
                                        </p:attrNameLst>
                                      </p:cBhvr>
                                      <p:rCtr x="46900" y="-97200"/>
                                    </p:animMotion>
                                  </p:childTnLst>
                                </p:cTn>
                              </p:par>
                              <p:par>
                                <p:cTn id="15" presetID="0" presetClass="path" presetSubtype="0" repeatCount="indefinite" accel="50000" decel="50000" fill="hold" nodeType="withEffect">
                                  <p:stCondLst>
                                    <p:cond delay="0"/>
                                  </p:stCondLst>
                                  <p:childTnLst>
                                    <p:animMotion origin="layout" path="M 2.08333E-6 -1.85185E-6 C 0.00052 -0.00208 2.08333E-6 -0.00625 0.00156 -0.00625 C 0.00312 -0.00625 0.00364 -0.00208 0.00312 -1.85185E-6 C 0.00273 0.00139 0.00104 -1.85185E-6 2.08333E-6 -1.85185E-6 Z " pathEditMode="relative" rAng="0" ptsTypes="AAAA">
                                      <p:cBhvr>
                                        <p:cTn id="16" dur="2000" fill="hold"/>
                                        <p:tgtEl>
                                          <p:spTgt spid="32"/>
                                        </p:tgtEl>
                                        <p:attrNameLst>
                                          <p:attrName>ppt_x</p:attrName>
                                          <p:attrName>ppt_y</p:attrName>
                                        </p:attrNameLst>
                                      </p:cBhvr>
                                      <p:rCtr x="15600" y="-30100"/>
                                    </p:animMotion>
                                  </p:childTnLst>
                                </p:cTn>
                              </p:par>
                              <p:par>
                                <p:cTn id="17" presetID="0" presetClass="path" presetSubtype="0" repeatCount="indefinite" accel="50000" decel="50000" fill="hold" nodeType="withEffect">
                                  <p:stCondLst>
                                    <p:cond delay="0"/>
                                  </p:stCondLst>
                                  <p:childTnLst>
                                    <p:animMotion origin="layout" path="M 0 0 C 0.00052 -0.00208 0.00157 -0.00879 0.00157 -0.00648 C 0.00157 -0.00347 -0.00104 0.00462 0 0.00208 C 0.00157 -0.00185 0.00504 -0.01434 0.00313 -0.01064 C 0.00209 -0.00856 0.00157 -0.00601 0 -0.0044 C -0.00138 -0.00301 -0.00329 -0.00301 -0.00486 -0.00231 C -0.00434 -0.00509 -0.00503 -0.00902 -0.00329 -0.01064 C -0.00208 -0.01179 -0.00017 -0.00856 0 -0.00648 C 0.00052 -0.00231 -0.00104 0.00208 -0.00156 0.00624 C -0.00607 0.00046 -0.00625 0.00277 0 0 Z " pathEditMode="relative" ptsTypes="ffffffffff">
                                      <p:cBhvr>
                                        <p:cTn id="18" dur="2000" fill="hold"/>
                                        <p:tgtEl>
                                          <p:spTgt spid="33"/>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3.61111E-6 3.23699E-6 C 0.00157 -0.0007 0.00469 -0.00416 0.00469 -0.00208 C 0.00469 0.00046 0.00191 0.00162 -3.61111E-6 0.00208 C -0.00173 0.00254 -0.0033 0.00069 -0.00486 3.23699E-6 C -0.00434 -0.00624 -0.00486 -0.01295 -0.0033 -0.01896 C -0.00278 -0.02104 -0.00173 -0.01272 -0.00173 -0.01272 " pathEditMode="relative" ptsTypes="fffffA">
                                      <p:cBhvr>
                                        <p:cTn id="20" dur="2000" fill="hold"/>
                                        <p:tgtEl>
                                          <p:spTgt spid="34"/>
                                        </p:tgtEl>
                                        <p:attrNameLst>
                                          <p:attrName>ppt_x</p:attrName>
                                          <p:attrName>ppt_y</p:attrName>
                                        </p:attrNameLst>
                                      </p:cBhvr>
                                    </p:animMotion>
                                  </p:childTnLst>
                                </p:cTn>
                              </p:par>
                              <p:par>
                                <p:cTn id="21" presetID="0" presetClass="path" presetSubtype="0" repeatCount="indefinite" accel="50000" decel="50000" fill="hold" nodeType="withEffect">
                                  <p:stCondLst>
                                    <p:cond delay="0"/>
                                  </p:stCondLst>
                                  <p:childTnLst>
                                    <p:animMotion origin="layout" path="M -2.29167E-6 3.33333E-6 C 0.00052 -0.00209 0.00156 -0.0088 0.00156 -0.00648 C 0.00156 -0.00348 -0.00104 0.00463 -2.29167E-6 0.00208 C 0.00156 -0.00186 0.00508 -0.01436 0.00313 -0.01065 C 0.00209 -0.00857 0.00156 -0.00602 -2.29167E-6 -0.0044 C -0.00143 -0.00301 -0.00325 -0.00301 -0.00482 -0.00232 C -0.00429 -0.0051 -0.00508 -0.00903 -0.00325 -0.01065 C -0.00208 -0.01181 -0.00013 -0.00857 -2.29167E-6 -0.00648 C 0.00052 -0.00232 -0.00104 0.00208 -0.00156 0.00625 C -0.00612 0.00046 -0.00625 0.00277 -2.29167E-6 3.33333E-6 Z " pathEditMode="relative" rAng="0" ptsTypes="AAAAAAAAAA">
                                      <p:cBhvr>
                                        <p:cTn id="22" dur="3000" fill="hold"/>
                                        <p:tgtEl>
                                          <p:spTgt spid="35"/>
                                        </p:tgtEl>
                                        <p:attrNameLst>
                                          <p:attrName>ppt_x</p:attrName>
                                          <p:attrName>ppt_y</p:attrName>
                                        </p:attrNameLst>
                                      </p:cBhvr>
                                      <p:rCtr x="-6500" y="-25500"/>
                                    </p:animMotion>
                                  </p:childTnLst>
                                </p:cTn>
                              </p:par>
                              <p:par>
                                <p:cTn id="23" presetID="0" presetClass="path" presetSubtype="0" repeatCount="indefinite" accel="50000" decel="50000" fill="hold" nodeType="withEffect">
                                  <p:stCondLst>
                                    <p:cond delay="0"/>
                                  </p:stCondLst>
                                  <p:childTnLst>
                                    <p:animMotion origin="layout" path="M 1.45833E-6 -1.85185E-6 C 0.00156 -0.00069 0.00325 -0.00301 0.00482 -0.00208 C 0.00664 -0.00116 0.00846 0.00185 0.00794 0.00417 C 0.00768 0.00625 0.00482 0.00695 0.00325 0.00625 C 0.00156 0.00533 0.00104 0.00209 1.45833E-6 -1.85185E-6 Z " pathEditMode="relative" rAng="0" ptsTypes="AAAAA">
                                      <p:cBhvr>
                                        <p:cTn id="24" dur="2000" fill="hold"/>
                                        <p:tgtEl>
                                          <p:spTgt spid="36"/>
                                        </p:tgtEl>
                                        <p:attrNameLst>
                                          <p:attrName>ppt_x</p:attrName>
                                          <p:attrName>ppt_y</p:attrName>
                                        </p:attrNameLst>
                                      </p:cBhvr>
                                      <p:rCtr x="39100" y="20800"/>
                                    </p:animMotion>
                                  </p:childTnLst>
                                </p:cTn>
                              </p:par>
                              <p:par>
                                <p:cTn id="25" presetID="0" presetClass="path" presetSubtype="0" repeatCount="indefinite" accel="50000" decel="50000" fill="hold" nodeType="withEffect">
                                  <p:stCondLst>
                                    <p:cond delay="0"/>
                                  </p:stCondLst>
                                  <p:childTnLst>
                                    <p:animMotion origin="layout" path="M -0.01107 -0.00857 C -0.00065 -0.01296 -0.01081 -0.00671 -0.00469 -0.01713 C -0.00352 -0.01921 -0.00156 -0.01991 2.08333E-7 -0.0213 C -0.00052 -0.02338 -0.00156 -0.03009 -0.00156 -0.02778 C -0.00156 -0.02408 -0.00273 -0.01713 2.08333E-7 -0.01713 C 0.00273 -0.01713 0.00208 -0.02431 0.00312 -0.02778 C 0.01055 -0.01783 0.0043 -0.02917 0.00156 -0.01921 C -0.00013 -0.0132 2.08333E-7 -0.00023 2.08333E-7 1.48148E-6 " pathEditMode="relative" rAng="0" ptsTypes="AAAAAAAA">
                                      <p:cBhvr>
                                        <p:cTn id="26" dur="5000" fill="hold"/>
                                        <p:tgtEl>
                                          <p:spTgt spid="38"/>
                                        </p:tgtEl>
                                        <p:attrNameLst>
                                          <p:attrName>ppt_x</p:attrName>
                                          <p:attrName>ppt_y</p:attrName>
                                        </p:attrNameLst>
                                      </p:cBhvr>
                                      <p:rCtr x="87200" y="-57900"/>
                                    </p:animMotion>
                                  </p:childTnLst>
                                </p:cTn>
                              </p:par>
                              <p:par>
                                <p:cTn id="27" presetID="0" presetClass="path" presetSubtype="0" repeatCount="indefinite" accel="50000" decel="50000" fill="hold" nodeType="withEffect">
                                  <p:stCondLst>
                                    <p:cond delay="0"/>
                                  </p:stCondLst>
                                  <p:childTnLst>
                                    <p:animMotion origin="layout" path="M -0.00885 2.59259E-6 C -0.00273 0.01203 -0.00729 -0.00023 -0.00729 0.01481 C -0.00729 0.01713 -0.00559 0.01065 -0.00572 0.00833 C -0.00611 0.00532 -0.00781 0.00278 -0.00885 2.59259E-6 Z " pathEditMode="relative" rAng="0" ptsTypes="AAAA">
                                      <p:cBhvr>
                                        <p:cTn id="28" dur="2000" fill="hold"/>
                                        <p:tgtEl>
                                          <p:spTgt spid="39"/>
                                        </p:tgtEl>
                                        <p:attrNameLst>
                                          <p:attrName>ppt_x</p:attrName>
                                          <p:attrName>ppt_y</p:attrName>
                                        </p:attrNameLst>
                                      </p:cBhvr>
                                      <p:rCtr x="15600" y="76400"/>
                                    </p:animMotion>
                                  </p:childTnLst>
                                </p:cTn>
                              </p:par>
                              <p:par>
                                <p:cTn id="29" presetID="0" presetClass="path" presetSubtype="0" repeatCount="indefinite" accel="50000" decel="50000" fill="hold" nodeType="withEffect">
                                  <p:stCondLst>
                                    <p:cond delay="0"/>
                                  </p:stCondLst>
                                  <p:childTnLst>
                                    <p:animMotion origin="layout" path="M -0.01106 -0.00857 C -0.00065 -0.01297 -0.0108 -0.00672 -0.00468 -0.01713 C -0.00351 -0.01922 -0.00156 -0.01991 -4.16667E-6 -0.0213 C -0.00052 -0.02338 -0.00156 -0.0301 -0.00156 -0.02778 C -0.00156 -0.02408 -0.00273 -0.01713 -4.16667E-6 -0.01713 C 0.00274 -0.01713 0.00209 -0.02431 0.00313 -0.02778 C 0.01055 -0.01783 0.0043 -0.02917 0.00157 -0.01922 C -0.00013 -0.0132 -4.16667E-6 -0.00023 -4.16667E-6 3.33333E-6 " pathEditMode="relative" rAng="0" ptsTypes="AAAAAAAA">
                                      <p:cBhvr>
                                        <p:cTn id="30" dur="5000" fill="hold"/>
                                        <p:tgtEl>
                                          <p:spTgt spid="55"/>
                                        </p:tgtEl>
                                        <p:attrNameLst>
                                          <p:attrName>ppt_x</p:attrName>
                                          <p:attrName>ppt_y</p:attrName>
                                        </p:attrNameLst>
                                      </p:cBhvr>
                                      <p:rCtr x="87200" y="-57900"/>
                                    </p:animMotion>
                                  </p:childTnLst>
                                </p:cTn>
                              </p:par>
                              <p:par>
                                <p:cTn id="31" presetID="0" presetClass="path" presetSubtype="0" repeatCount="indefinite" accel="50000" decel="50000" fill="hold" nodeType="withEffect">
                                  <p:stCondLst>
                                    <p:cond delay="0"/>
                                  </p:stCondLst>
                                  <p:childTnLst>
                                    <p:animMotion origin="layout" path="M -0.00885 2.96296E-6 C -0.00273 0.01203 -0.00729 -0.00023 -0.00729 0.01481 C -0.00729 0.01713 -0.0056 0.01065 -0.00573 0.00833 C -0.00612 0.00532 -0.00781 0.00277 -0.00885 2.96296E-6 Z " pathEditMode="relative" rAng="0" ptsTypes="AAAA">
                                      <p:cBhvr>
                                        <p:cTn id="32" dur="2000" fill="hold"/>
                                        <p:tgtEl>
                                          <p:spTgt spid="56"/>
                                        </p:tgtEl>
                                        <p:attrNameLst>
                                          <p:attrName>ppt_x</p:attrName>
                                          <p:attrName>ppt_y</p:attrName>
                                        </p:attrNameLst>
                                      </p:cBhvr>
                                      <p:rCtr x="15600" y="76400"/>
                                    </p:animMotion>
                                  </p:childTnLst>
                                </p:cTn>
                              </p:par>
                              <p:par>
                                <p:cTn id="33" presetID="0" presetClass="path" presetSubtype="0" repeatCount="indefinite" accel="50000" decel="50000" fill="hold" nodeType="withEffect">
                                  <p:stCondLst>
                                    <p:cond delay="0"/>
                                  </p:stCondLst>
                                  <p:childTnLst>
                                    <p:animMotion origin="layout" path="M -0.01107 -0.00856 C -0.00065 -0.01296 -0.01081 -0.00671 -0.00469 -0.01712 C -0.00352 -0.01921 -0.00156 -0.0199 4.16667E-7 -0.02129 C -0.00052 -0.02337 -0.00156 -0.03009 -0.00156 -0.02777 C -0.00156 -0.02407 -0.00273 -0.01712 4.16667E-7 -0.01712 C 0.00273 -0.01712 0.00208 -0.0243 0.00312 -0.02777 C 0.01055 -0.01782 0.0043 -0.02916 0.00156 -0.01921 C -0.00013 -0.01319 4.16667E-7 -0.00023 4.16667E-7 -4.81481E-6 " pathEditMode="relative" rAng="0" ptsTypes="AAAAAAAA">
                                      <p:cBhvr>
                                        <p:cTn id="34" dur="5000" fill="hold"/>
                                        <p:tgtEl>
                                          <p:spTgt spid="58"/>
                                        </p:tgtEl>
                                        <p:attrNameLst>
                                          <p:attrName>ppt_x</p:attrName>
                                          <p:attrName>ppt_y</p:attrName>
                                        </p:attrNameLst>
                                      </p:cBhvr>
                                      <p:rCtr x="87200" y="-57900"/>
                                    </p:animMotion>
                                  </p:childTnLst>
                                </p:cTn>
                              </p:par>
                              <p:par>
                                <p:cTn id="35" presetID="0" presetClass="path" presetSubtype="0" repeatCount="indefinite" accel="50000" decel="50000" fill="hold" nodeType="withEffect">
                                  <p:stCondLst>
                                    <p:cond delay="0"/>
                                  </p:stCondLst>
                                  <p:childTnLst>
                                    <p:animMotion origin="layout" path="M -0.00886 0 C -0.00274 0.01204 -0.00729 -0.00023 -0.00729 0.01481 C -0.00729 0.01713 -0.0056 0.01065 -0.00573 0.00833 C -0.00612 0.00532 -0.00782 0.00278 -0.00886 0 Z " pathEditMode="relative" rAng="0" ptsTypes="AAAA">
                                      <p:cBhvr>
                                        <p:cTn id="36" dur="2000" fill="hold"/>
                                        <p:tgtEl>
                                          <p:spTgt spid="59"/>
                                        </p:tgtEl>
                                        <p:attrNameLst>
                                          <p:attrName>ppt_x</p:attrName>
                                          <p:attrName>ppt_y</p:attrName>
                                        </p:attrNameLst>
                                      </p:cBhvr>
                                      <p:rCtr x="15600" y="76400"/>
                                    </p:animMotion>
                                  </p:childTnLst>
                                </p:cTn>
                              </p:par>
                              <p:par>
                                <p:cTn id="37" presetID="6" presetClass="entr" presetSubtype="32" fill="hold" nodeType="with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circle(out)">
                                      <p:cBhvr>
                                        <p:cTn id="39" dur="2000"/>
                                        <p:tgtEl>
                                          <p:spTgt spid="2">
                                            <p:txEl>
                                              <p:pRg st="0" end="0"/>
                                            </p:txEl>
                                          </p:spTgt>
                                        </p:tgtEl>
                                      </p:cBhvr>
                                    </p:animEffect>
                                  </p:childTnLst>
                                </p:cTn>
                              </p:par>
                              <p:par>
                                <p:cTn id="40" presetID="6" presetClass="entr" presetSubtype="32" fill="hold" nodeType="with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circle(out)">
                                      <p:cBhvr>
                                        <p:cTn id="4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61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73" y="-6909"/>
            <a:ext cx="4495406" cy="4012203"/>
          </a:xfrm>
          <a:prstGeom prst="rect">
            <a:avLst/>
          </a:prstGeom>
        </p:spPr>
      </p:pic>
      <p:pic>
        <p:nvPicPr>
          <p:cNvPr id="38" name="Picture 15" descr="nh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534" y="335739"/>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62587" y="32368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12"/>
          <p:cNvGrpSpPr>
            <a:grpSpLocks/>
          </p:cNvGrpSpPr>
          <p:nvPr/>
        </p:nvGrpSpPr>
        <p:grpSpPr bwMode="auto">
          <a:xfrm flipH="1">
            <a:off x="7809791" y="3385294"/>
            <a:ext cx="2133600" cy="3524457"/>
            <a:chOff x="1200" y="1344"/>
            <a:chExt cx="1632" cy="3126"/>
          </a:xfrm>
        </p:grpSpPr>
        <p:pic>
          <p:nvPicPr>
            <p:cNvPr id="35" name="Picture 13"/>
            <p:cNvPicPr>
              <a:picLocks noChangeAspect="1" noChangeArrowheads="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t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59166" y="355487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cock3%5b1%5d"/>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72918" y="4965850"/>
            <a:ext cx="1443798" cy="173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6663179" y="3937028"/>
            <a:ext cx="10668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11504">
            <a:off x="5873057" y="5868255"/>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17" y="4802879"/>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10662">
            <a:off x="5021002" y="5828236"/>
            <a:ext cx="99060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4993120" y="4857444"/>
            <a:ext cx="969963" cy="114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bird00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76055" y="4174122"/>
            <a:ext cx="838200" cy="817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4423" y="3253055"/>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15338">
            <a:off x="3979342" y="5888162"/>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2816169" y="5449428"/>
            <a:ext cx="8572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940" y="1344313"/>
            <a:ext cx="2207447" cy="284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15" y="1177097"/>
            <a:ext cx="1965907" cy="304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1983" y="596348"/>
            <a:ext cx="2607701" cy="365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ayxanh5"/>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267" y="2046009"/>
            <a:ext cx="4590922" cy="47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sun12[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98528" y="-587734"/>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4" descr="sun14[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88002" y="-12077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68322" y="558715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5994661" y="-15788"/>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3214240" y="26003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4879839" y="1156222"/>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070757" y="5294210"/>
            <a:ext cx="2298274" cy="707886"/>
          </a:xfrm>
          <a:prstGeom prst="rect">
            <a:avLst/>
          </a:prstGeom>
          <a:noFill/>
        </p:spPr>
        <p:txBody>
          <a:bodyPr wrap="square" rtlCol="0">
            <a:spAutoFit/>
          </a:bodyPr>
          <a:lstStyle/>
          <a:p>
            <a:r>
              <a:rPr lang="vi-VN" sz="2000" b="1" dirty="0">
                <a:solidFill>
                  <a:srgbClr val="002060"/>
                </a:solidFill>
                <a:latin typeface="Times New Roman" pitchFamily="18" charset="0"/>
                <a:cs typeface="Times New Roman" pitchFamily="18" charset="0"/>
              </a:rPr>
              <a:t>Cháu nhẹ nhàng</a:t>
            </a:r>
          </a:p>
          <a:p>
            <a:r>
              <a:rPr lang="vi-VN" sz="2000" b="1">
                <a:solidFill>
                  <a:srgbClr val="002060"/>
                </a:solidFill>
                <a:latin typeface="Times New Roman" pitchFamily="18" charset="0"/>
                <a:cs typeface="Times New Roman" pitchFamily="18" charset="0"/>
              </a:rPr>
              <a:t>Lùa v</a:t>
            </a:r>
            <a:r>
              <a:rPr lang="en-US" sz="2000" b="1">
                <a:solidFill>
                  <a:srgbClr val="002060"/>
                </a:solidFill>
                <a:latin typeface="Times New Roman" pitchFamily="18" charset="0"/>
                <a:cs typeface="Times New Roman" pitchFamily="18" charset="0"/>
              </a:rPr>
              <a:t>ào</a:t>
            </a:r>
            <a:r>
              <a:rPr lang="vi-VN" sz="2000" b="1">
                <a:solidFill>
                  <a:srgbClr val="002060"/>
                </a:solidFill>
                <a:latin typeface="Times New Roman" pitchFamily="18" charset="0"/>
                <a:cs typeface="Times New Roman" pitchFamily="18" charset="0"/>
              </a:rPr>
              <a:t> </a:t>
            </a:r>
            <a:r>
              <a:rPr lang="vi-VN" sz="2000" b="1" dirty="0">
                <a:solidFill>
                  <a:srgbClr val="002060"/>
                </a:solidFill>
                <a:latin typeface="Times New Roman" pitchFamily="18" charset="0"/>
                <a:cs typeface="Times New Roman" pitchFamily="18" charset="0"/>
              </a:rPr>
              <a:t>mát</a:t>
            </a:r>
          </a:p>
        </p:txBody>
      </p:sp>
    </p:spTree>
    <p:extLst>
      <p:ext uri="{BB962C8B-B14F-4D97-AF65-F5344CB8AC3E}">
        <p14:creationId xmlns:p14="http://schemas.microsoft.com/office/powerpoint/2010/main" val="2278011036"/>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025 0.00695 L -0.44166 0.01389 " pathEditMode="relative" rAng="0" ptsTypes="AA">
                                      <p:cBhvr>
                                        <p:cTn id="6" dur="2000" fill="hold"/>
                                        <p:tgtEl>
                                          <p:spTgt spid="8"/>
                                        </p:tgtEl>
                                        <p:attrNameLst>
                                          <p:attrName>ppt_x</p:attrName>
                                          <p:attrName>ppt_y</p:attrName>
                                        </p:attrNameLst>
                                      </p:cBhvr>
                                      <p:rCtr x="-20833" y="347"/>
                                    </p:animMotion>
                                  </p:childTnLst>
                                </p:cTn>
                              </p:par>
                              <p:par>
                                <p:cTn id="7" presetID="0" presetClass="path" presetSubtype="0" accel="50000" decel="50000" fill="hold" nodeType="withEffect">
                                  <p:stCondLst>
                                    <p:cond delay="0"/>
                                  </p:stCondLst>
                                  <p:childTnLst>
                                    <p:animMotion origin="layout" path="M -3.42314E-7 7.40741E-7 C -3.42314E-7 0.00023 -0.0013 0.00417 -0.00208 0.00625 C -0.00312 0.00856 -0.00456 0.01065 -0.00586 0.01273 C -0.02004 0.01111 -0.02564 0.01204 -0.03631 0.00417 C -0.06208 0.01805 -0.02707 -0.00208 -0.04959 0.01481 C -0.05623 0.01991 -0.07055 0.02153 -0.07809 0.02315 C -0.10569 0.02037 -0.09814 0.0162 -0.12573 0.01898 C -0.13198 0.01829 -0.13862 0.01852 -0.14486 0.0169 C -0.14955 0.01551 -0.14942 0.00741 -0.15814 0.00417 C -0.16166 0.02037 -0.17246 0.03055 -0.18665 0.03588 C -0.19628 0.03518 -0.20604 0.03588 -0.21541 0.0338 C -0.21905 0.0331 -0.2214 0.02893 -0.22491 0.02755 C -0.22908 0.02593 -0.23389 0.02593 -0.23819 0.02523 C -0.25576 0.0287 -0.27333 0.04005 -0.29142 0.04005 " pathEditMode="relative" rAng="0" ptsTypes="AAAAAAAAAAAAAA">
                                      <p:cBhvr>
                                        <p:cTn id="8" dur="5000" fill="hold"/>
                                        <p:tgtEl>
                                          <p:spTgt spid="9"/>
                                        </p:tgtEl>
                                        <p:attrNameLst>
                                          <p:attrName>ppt_x</p:attrName>
                                          <p:attrName>ppt_y</p:attrName>
                                        </p:attrNameLst>
                                      </p:cBhvr>
                                      <p:rCtr x="-14578" y="1898"/>
                                    </p:animMotion>
                                  </p:childTnLst>
                                </p:cTn>
                              </p:par>
                              <p:par>
                                <p:cTn id="9" presetID="0" presetClass="path" presetSubtype="0" accel="50000" decel="50000" fill="hold" nodeType="withEffect">
                                  <p:stCondLst>
                                    <p:cond delay="0"/>
                                  </p:stCondLst>
                                  <p:childTnLst>
                                    <p:animMotion origin="layout" path="M 4.16667E-6 -1.85185E-6 C -0.00157 0.00139 -0.00274 0.00463 -0.00469 0.00417 C -0.00664 0.00371 -0.00664 -0.00046 -0.00795 -0.00231 C -0.00938 -0.00416 -0.01107 -0.00509 -0.01263 -0.00648 C -0.01862 -0.00579 -0.02461 -0.00671 -0.03021 -0.0044 C -0.03386 -0.00301 -0.03972 0.00417 -0.03972 0.0044 C -0.04076 0.00695 -0.04206 0.00972 -0.04284 0.0125 C -0.04362 0.01459 -0.04323 0.01736 -0.04441 0.01898 C -0.04701 0.02246 -0.05365 0.02408 -0.05717 0.02523 C -0.05873 0.02454 -0.06094 0.025 -0.06198 0.02315 C -0.06394 0.01945 -0.06511 0.01042 -0.06511 0.01065 C -0.06667 0.01111 -0.06836 0.01134 -0.0698 0.0125 C -0.07123 0.01366 -0.07175 0.01597 -0.07305 0.0169 C -0.07552 0.01829 -0.07826 0.01806 -0.08086 0.01898 C -0.08217 0.01945 -0.08321 0.02037 -0.08425 0.02107 " pathEditMode="relative" rAng="0" ptsTypes="AAAAAAAAAAAAAAA">
                                      <p:cBhvr>
                                        <p:cTn id="10" dur="2000" fill="hold"/>
                                        <p:tgtEl>
                                          <p:spTgt spid="11"/>
                                        </p:tgtEl>
                                        <p:attrNameLst>
                                          <p:attrName>ppt_x</p:attrName>
                                          <p:attrName>ppt_y</p:attrName>
                                        </p:attrNameLst>
                                      </p:cBhvr>
                                      <p:rCtr x="-4219" y="926"/>
                                    </p:animMotion>
                                  </p:childTnLst>
                                </p:cTn>
                              </p:par>
                              <p:par>
                                <p:cTn id="11" presetID="2" presetClass="exit" presetSubtype="8" fill="hold" nodeType="withEffect">
                                  <p:stCondLst>
                                    <p:cond delay="0"/>
                                  </p:stCondLst>
                                  <p:childTnLst>
                                    <p:anim calcmode="lin" valueType="num">
                                      <p:cBhvr additive="base">
                                        <p:cTn id="12" dur="5000"/>
                                        <p:tgtEl>
                                          <p:spTgt spid="13"/>
                                        </p:tgtEl>
                                        <p:attrNameLst>
                                          <p:attrName>ppt_x</p:attrName>
                                        </p:attrNameLst>
                                      </p:cBhvr>
                                      <p:tavLst>
                                        <p:tav tm="0">
                                          <p:val>
                                            <p:strVal val="ppt_x"/>
                                          </p:val>
                                        </p:tav>
                                        <p:tav tm="100000">
                                          <p:val>
                                            <p:strVal val="0-ppt_w/2"/>
                                          </p:val>
                                        </p:tav>
                                      </p:tavLst>
                                    </p:anim>
                                    <p:anim calcmode="lin" valueType="num">
                                      <p:cBhvr additive="base">
                                        <p:cTn id="13" dur="5000"/>
                                        <p:tgtEl>
                                          <p:spTgt spid="13"/>
                                        </p:tgtEl>
                                        <p:attrNameLst>
                                          <p:attrName>ppt_y</p:attrName>
                                        </p:attrNameLst>
                                      </p:cBhvr>
                                      <p:tavLst>
                                        <p:tav tm="0">
                                          <p:val>
                                            <p:strVal val="ppt_y"/>
                                          </p:val>
                                        </p:tav>
                                        <p:tav tm="100000">
                                          <p:val>
                                            <p:strVal val="ppt_y"/>
                                          </p:val>
                                        </p:tav>
                                      </p:tavLst>
                                    </p:anim>
                                    <p:set>
                                      <p:cBhvr>
                                        <p:cTn id="14" dur="1" fill="hold">
                                          <p:stCondLst>
                                            <p:cond delay="4999"/>
                                          </p:stCondLst>
                                        </p:cTn>
                                        <p:tgtEl>
                                          <p:spTgt spid="13"/>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2.70833E-6 -2.59259E-6 C 2.70833E-6 0.00023 -0.00104 0.00417 -0.0017 0.00625 C -0.00261 0.00857 -0.00378 0.01065 -0.00482 0.01273 C -0.01667 0.01111 -0.02136 0.01204 -0.03021 0.00417 C -0.0517 0.01806 -0.02253 -0.00208 -0.04128 0.01482 C -0.04688 0.01991 -0.05873 0.02153 -0.06511 0.02315 C -0.08802 0.02037 -0.08177 0.01621 -0.10482 0.01898 C -0.11003 0.01829 -0.1155 0.01852 -0.12071 0.0169 C -0.12461 0.01551 -0.12448 0.00741 -0.13177 0.00417 C -0.13477 0.02037 -0.14375 0.03056 -0.1556 0.03588 C -0.16354 0.03519 -0.17175 0.03588 -0.17956 0.0338 C -0.18242 0.0331 -0.18438 0.02894 -0.18737 0.02755 C -0.19076 0.02593 -0.19479 0.02593 -0.19844 0.02523 C -0.21302 0.02871 -0.22774 0.04005 -0.24284 0.04005 " pathEditMode="relative" rAng="0" ptsTypes="AAAAAAAAAAAAAA">
                                      <p:cBhvr>
                                        <p:cTn id="16" dur="2000" fill="hold"/>
                                        <p:tgtEl>
                                          <p:spTgt spid="14"/>
                                        </p:tgtEl>
                                        <p:attrNameLst>
                                          <p:attrName>ppt_x</p:attrName>
                                          <p:attrName>ppt_y</p:attrName>
                                        </p:attrNameLst>
                                      </p:cBhvr>
                                      <p:rCtr x="-12148" y="1991"/>
                                    </p:animMotion>
                                  </p:childTnLst>
                                </p:cTn>
                              </p:par>
                              <p:par>
                                <p:cTn id="17" presetID="35" presetClass="path" presetSubtype="0" accel="50000" decel="50000" fill="hold" nodeType="withEffect">
                                  <p:stCondLst>
                                    <p:cond delay="0"/>
                                  </p:stCondLst>
                                  <p:childTnLst>
                                    <p:animMotion origin="layout" path="M -3.95833E-6 3.7037E-6 L -0.3375 0.0162 " pathEditMode="relative" rAng="0" ptsTypes="AA">
                                      <p:cBhvr>
                                        <p:cTn id="18" dur="2000" fill="hold"/>
                                        <p:tgtEl>
                                          <p:spTgt spid="15"/>
                                        </p:tgtEl>
                                        <p:attrNameLst>
                                          <p:attrName>ppt_x</p:attrName>
                                          <p:attrName>ppt_y</p:attrName>
                                        </p:attrNameLst>
                                      </p:cBhvr>
                                      <p:rCtr x="-16875" y="810"/>
                                    </p:animMotion>
                                  </p:childTnLst>
                                </p:cTn>
                              </p:par>
                              <p:par>
                                <p:cTn id="19" presetID="0" presetClass="path" presetSubtype="0" accel="50000" decel="50000" fill="hold" nodeType="withEffect">
                                  <p:stCondLst>
                                    <p:cond delay="0"/>
                                  </p:stCondLst>
                                  <p:childTnLst>
                                    <p:animMotion origin="layout" path="M 4.16667E-6 -4.81481E-6 C -0.00834 -0.00185 -0.01237 -0.00254 -0.01914 -0.00833 C -0.03191 -0.00486 -0.02878 -0.003 -0.04284 -0.00833 C -0.0517 -0.04513 -0.11159 -0.01388 -0.13972 -0.01041 C -0.16967 0.01621 -0.21706 0.00926 -0.25092 0.01274 C -0.26185 0.01505 -0.27188 0.02061 -0.28269 0.02338 C -0.28646 0.02431 -0.29427 0.02547 -0.29844 0.02755 C -0.30066 0.02871 -0.30261 0.03102 -0.30482 0.03172 C -0.31159 0.03403 -0.31862 0.03426 -0.32539 0.03612 C -0.33633 0.04561 -0.33125 0.04283 -0.33972 0.04653 C -0.34948 0.04213 -0.35157 0.03681 -0.36198 0.03403 C -0.36407 0.03264 -0.36602 0.03056 -0.36823 0.02963 C -0.3724 0.02778 -0.38086 0.02547 -0.38086 0.0257 C -0.39844 0.03311 -0.37227 0.02107 -0.3905 0.03172 C -0.39636 0.03519 -0.40092 0.03542 -0.40638 0.04028 C -0.40691 0.04237 -0.40638 0.04607 -0.40795 0.04653 C -0.41081 0.04723 -0.41316 0.04237 -0.41602 0.04237 C -0.42513 0.04237 -0.43386 0.04723 -0.44284 0.04885 C -0.46342 0.05672 -0.44414 0.05024 -0.47149 0.0551 C -0.47579 0.05579 -0.48542 0.06112 -0.48894 0.05926 C -0.49076 0.05811 -0.48894 0.05371 -0.48894 0.05093 " pathEditMode="relative" rAng="0" ptsTypes="AAAAAAAAAAAAAAAAAAAAA">
                                      <p:cBhvr>
                                        <p:cTn id="20" dur="2000" fill="hold"/>
                                        <p:tgtEl>
                                          <p:spTgt spid="16"/>
                                        </p:tgtEl>
                                        <p:attrNameLst>
                                          <p:attrName>ppt_x</p:attrName>
                                          <p:attrName>ppt_y</p:attrName>
                                        </p:attrNameLst>
                                      </p:cBhvr>
                                      <p:rCtr x="-24492" y="1667"/>
                                    </p:animMotion>
                                  </p:childTnLst>
                                </p:cTn>
                              </p:par>
                              <p:par>
                                <p:cTn id="21" presetID="0" presetClass="path" presetSubtype="0" accel="50000" decel="50000" fill="hold" nodeType="withEffect">
                                  <p:stCondLst>
                                    <p:cond delay="0"/>
                                  </p:stCondLst>
                                  <p:childTnLst>
                                    <p:animMotion origin="layout" path="M 2.08333E-7 -2.96296E-6 C -0.00677 0.00857 -0.00273 0.00394 -0.01602 0.01482 C -0.01862 0.0169 -0.02396 0.02107 -0.02396 0.0213 C -0.03125 0.03588 -0.02188 0.01875 -0.03346 0.03172 C -0.03646 0.03519 -0.03815 0.04098 -0.04167 0.04445 C -0.0513 0.0551 -0.06758 0.05371 -0.07813 0.05486 C -0.07865 0.05695 -0.07826 0.06042 -0.07969 0.06135 C -0.08203 0.0625 -0.08854 0.05718 -0.09102 0.05695 C -0.10169 0.05556 -0.11302 0.05556 -0.12409 0.05486 C -0.12721 0.05348 -0.13047 0.05162 -0.13333 0.0507 C -0.13724 0.04954 -0.14115 0.05047 -0.14466 0.04861 C -0.15208 0.04468 -0.15495 0.03704 -0.16237 0.0338 C -0.17878 0.03588 -0.19935 0.03797 -0.21602 0.04213 C -0.22305 0.04375 -0.22734 0.04908 -0.23516 0.0507 C -0.23763 0.05209 -0.2401 0.05486 -0.24297 0.05486 C -0.25 0.05486 -0.2569 0.05371 -0.26354 0.0507 C -0.27135 0.04699 -0.27969 0.03426 -0.28737 0.02963 C -0.28971 0.02824 -0.29271 0.02848 -0.29531 0.02732 C -0.30404 0.02385 -0.30469 0.02199 -0.31289 0.01482 C -0.31484 0.0132 -0.31719 0.01343 -0.31927 0.0125 C -0.32266 0.01111 -0.32904 0.00834 -0.32904 0.00857 C -0.35977 0.01135 -0.34023 0.00486 -0.35885 0.01898 C -0.36615 0.02431 -0.36172 0.01713 -0.36849 0.02523 C -0.37201 0.02917 -0.37357 0.03611 -0.37786 0.03797 C -0.38086 0.03935 -0.38737 0.04213 -0.38737 0.04236 C -0.39596 0.03125 -0.41289 0.03334 -0.42396 0.03172 C -0.4582 0.01991 -0.41107 0.03519 -0.45417 0.02523 C -0.45729 0.02454 -0.46042 0.02246 -0.46354 0.02107 C -0.4651 0.02037 -0.46836 0.01898 -0.46836 0.01922 C -0.48008 0.02153 -0.49206 0.02338 -0.50326 0.02732 C -0.50534 0.02801 -0.50742 0.02894 -0.50951 0.02963 C -0.51263 0.03056 -0.51914 0.03172 -0.51914 0.03195 " pathEditMode="relative" rAng="0" ptsTypes="AAAAAAAAAAAAAAAAAAAAAAAAAAAAAAAA">
                                      <p:cBhvr>
                                        <p:cTn id="22" dur="2000" fill="hold"/>
                                        <p:tgtEl>
                                          <p:spTgt spid="17"/>
                                        </p:tgtEl>
                                        <p:attrNameLst>
                                          <p:attrName>ppt_x</p:attrName>
                                          <p:attrName>ppt_y</p:attrName>
                                        </p:attrNameLst>
                                      </p:cBhvr>
                                      <p:rCtr x="-25964" y="3056"/>
                                    </p:animMotion>
                                  </p:childTnLst>
                                </p:cTn>
                              </p:par>
                              <p:par>
                                <p:cTn id="23" presetID="2" presetClass="entr" presetSubtype="2"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2000" fill="hold"/>
                                        <p:tgtEl>
                                          <p:spTgt spid="34"/>
                                        </p:tgtEl>
                                        <p:attrNameLst>
                                          <p:attrName>ppt_x</p:attrName>
                                        </p:attrNameLst>
                                      </p:cBhvr>
                                      <p:tavLst>
                                        <p:tav tm="0">
                                          <p:val>
                                            <p:strVal val="1+#ppt_w/2"/>
                                          </p:val>
                                        </p:tav>
                                        <p:tav tm="100000">
                                          <p:val>
                                            <p:strVal val="#ppt_x"/>
                                          </p:val>
                                        </p:tav>
                                      </p:tavLst>
                                    </p:anim>
                                    <p:anim calcmode="lin" valueType="num">
                                      <p:cBhvr additive="base">
                                        <p:cTn id="26" dur="2000" fill="hold"/>
                                        <p:tgtEl>
                                          <p:spTgt spid="34"/>
                                        </p:tgtEl>
                                        <p:attrNameLst>
                                          <p:attrName>ppt_y</p:attrName>
                                        </p:attrNameLst>
                                      </p:cBhvr>
                                      <p:tavLst>
                                        <p:tav tm="0">
                                          <p:val>
                                            <p:strVal val="#ppt_y"/>
                                          </p:val>
                                        </p:tav>
                                        <p:tav tm="100000">
                                          <p:val>
                                            <p:strVal val="#ppt_y"/>
                                          </p:val>
                                        </p:tav>
                                      </p:tavLst>
                                    </p:anim>
                                  </p:childTnLst>
                                </p:cTn>
                              </p:par>
                              <p:par>
                                <p:cTn id="27" presetID="0" presetClass="path" presetSubtype="0" accel="50000" decel="50000" fill="hold" nodeType="withEffect">
                                  <p:stCondLst>
                                    <p:cond delay="0"/>
                                  </p:stCondLst>
                                  <p:childTnLst>
                                    <p:animMotion origin="layout" path="M -0.0026 0.03287 C -0.09062 0.03148 -0.175 0.02893 -0.26198 0.01828 C -0.41875 0.02037 -0.36302 0.02037 -0.42916 0.02037 " pathEditMode="relative" rAng="0" ptsTypes="AAA">
                                      <p:cBhvr>
                                        <p:cTn id="28" dur="3000" fill="hold"/>
                                        <p:tgtEl>
                                          <p:spTgt spid="40"/>
                                        </p:tgtEl>
                                        <p:attrNameLst>
                                          <p:attrName>ppt_x</p:attrName>
                                          <p:attrName>ppt_y</p:attrName>
                                        </p:attrNameLst>
                                      </p:cBhvr>
                                      <p:rCtr x="-21328" y="-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8877"/>
            <a:ext cx="12192001" cy="6886877"/>
          </a:xfrm>
          <a:prstGeom prst="rect">
            <a:avLst/>
          </a:prstGeom>
        </p:spPr>
      </p:pic>
      <p:pic>
        <p:nvPicPr>
          <p:cNvPr id="5" name="Picture 17" descr="Buom1"/>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629533">
            <a:off x="2539089" y="3349261"/>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7" descr="Buom1"/>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629533">
            <a:off x="8222437" y="820073"/>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7" descr="Buom1"/>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629533">
            <a:off x="10738207" y="1785403"/>
            <a:ext cx="838200" cy="762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498242" y="1200988"/>
            <a:ext cx="5136406" cy="707886"/>
          </a:xfrm>
          <a:prstGeom prst="rect">
            <a:avLst/>
          </a:prstGeom>
          <a:noFill/>
        </p:spPr>
        <p:txBody>
          <a:bodyPr wrap="none" lIns="91440" tIns="45720" rIns="91440" bIns="45720">
            <a:spAutoFit/>
          </a:bodyPr>
          <a:lstStyle/>
          <a:p>
            <a:pPr algn="ctr"/>
            <a:r>
              <a:rPr lang="en-US" sz="40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Hoạt</a:t>
            </a:r>
            <a:r>
              <a:rPr lang="en-US"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động 3: </a:t>
            </a:r>
            <a:r>
              <a:rPr lang="en-US" sz="40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Trò</a:t>
            </a:r>
            <a:r>
              <a:rPr lang="en-US"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40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a:t>
            </a:r>
            <a:r>
              <a:rPr lang="vi-VN"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ơ</a:t>
            </a:r>
            <a:r>
              <a:rPr lang="en-US" sz="40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a:t>
            </a:r>
            <a:endParaRPr lang="vi-VN"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1" name="Rectangle 10"/>
          <p:cNvSpPr/>
          <p:nvPr/>
        </p:nvSpPr>
        <p:spPr>
          <a:xfrm>
            <a:off x="6634647" y="2952896"/>
            <a:ext cx="5031303" cy="923330"/>
          </a:xfrm>
          <a:prstGeom prst="rect">
            <a:avLst/>
          </a:prstGeom>
          <a:noFill/>
        </p:spPr>
        <p:txBody>
          <a:bodyPr wrap="none" lIns="91440" tIns="45720" rIns="91440" bIns="45720">
            <a:prstTxWarp prst="textWave1">
              <a:avLst/>
            </a:prstTxWarp>
            <a:spAutoFit/>
          </a:bodyPr>
          <a:lstStyle/>
          <a:p>
            <a:pPr algn="ctr"/>
            <a:r>
              <a:rPr lang="en-US" sz="5400" b="1">
                <a:ln w="22225">
                  <a:solidFill>
                    <a:schemeClr val="accent2"/>
                  </a:solidFill>
                  <a:prstDash val="solid"/>
                </a:ln>
                <a:solidFill>
                  <a:srgbClr val="002060"/>
                </a:solidFill>
              </a:rPr>
              <a:t>Hái hoa tặng bà</a:t>
            </a:r>
            <a:endParaRPr lang="vi-VN" sz="5400" b="1" dirty="0">
              <a:ln w="22225">
                <a:solidFill>
                  <a:schemeClr val="accent2"/>
                </a:solidFill>
                <a:prstDash val="solid"/>
              </a:ln>
              <a:solidFill>
                <a:srgbClr val="002060"/>
              </a:solidFill>
            </a:endParaRPr>
          </a:p>
        </p:txBody>
      </p:sp>
      <p:pic>
        <p:nvPicPr>
          <p:cNvPr id="12" name="Dan Ga Trong San - Thanh Tha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39945" y="5745606"/>
            <a:ext cx="609600" cy="609600"/>
          </a:xfrm>
          <a:prstGeom prst="rect">
            <a:avLst/>
          </a:prstGeom>
        </p:spPr>
      </p:pic>
      <p:pic>
        <p:nvPicPr>
          <p:cNvPr id="13" name="Picture 4" descr="1153969ki8etuipnm"/>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05477" y="3569382"/>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1153969ki8etuipnm"/>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084193" y="3671663"/>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28865" y="1922246"/>
            <a:ext cx="637776" cy="443361"/>
          </a:xfrm>
          <a:prstGeom prst="rect">
            <a:avLst/>
          </a:prstGeom>
        </p:spPr>
      </p:pic>
      <p:pic>
        <p:nvPicPr>
          <p:cNvPr id="16" name="y2mate (mp3cut.net) (6).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5164945" y="2922004"/>
            <a:ext cx="609600" cy="609600"/>
          </a:xfrm>
          <a:prstGeom prst="rect">
            <a:avLst/>
          </a:prstGeom>
        </p:spPr>
      </p:pic>
      <p:pic>
        <p:nvPicPr>
          <p:cNvPr id="2" name="y2mate (mp3cut.net).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8779393" y="2382060"/>
            <a:ext cx="609600" cy="609600"/>
          </a:xfrm>
          <a:prstGeom prst="rect">
            <a:avLst/>
          </a:prstGeom>
        </p:spPr>
      </p:pic>
    </p:spTree>
    <p:extLst>
      <p:ext uri="{BB962C8B-B14F-4D97-AF65-F5344CB8AC3E}">
        <p14:creationId xmlns:p14="http://schemas.microsoft.com/office/powerpoint/2010/main" val="3176148879"/>
      </p:ext>
    </p:extLst>
  </p:cSld>
  <p:clrMapOvr>
    <a:masterClrMapping/>
  </p:clrMapOvr>
  <p:transition spd="med">
    <p:pull/>
    <p:sndAc>
      <p:stSnd>
        <p:snd r:embed="rId8"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
                                            <p:txEl>
                                              <p:pRg st="0" end="0"/>
                                            </p:txEl>
                                          </p:spTgt>
                                        </p:tgtEl>
                                      </p:cBhvr>
                                    </p:animEffect>
                                  </p:childTnLst>
                                </p:cTn>
                              </p:par>
                              <p:par>
                                <p:cTn id="11" presetID="41" presetClass="entr" presetSubtype="0" fill="hold" nodeType="withEffect">
                                  <p:stCondLst>
                                    <p:cond delay="0"/>
                                  </p:stCondLst>
                                  <p:iterate type="lt">
                                    <p:tmPct val="10000"/>
                                  </p:iterate>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p:cTn id="13" dur="50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15" dur="50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1">
                                            <p:txEl>
                                              <p:pRg st="0" end="0"/>
                                            </p:txEl>
                                          </p:spTgt>
                                        </p:tgtEl>
                                      </p:cBhvr>
                                    </p:animEffect>
                                  </p:childTnLst>
                                </p:cTn>
                              </p:par>
                              <p:par>
                                <p:cTn id="18" presetID="44" presetClass="path" presetSubtype="0" accel="50000" decel="50000" fill="hold" nodeType="withEffect">
                                  <p:stCondLst>
                                    <p:cond delay="0"/>
                                  </p:stCondLst>
                                  <p:childTnLst>
                                    <p:animMotion origin="layout" path="M 1.875E-6 -0.00116 C 0.02226 -0.01458 0.02643 -0.11505 0.04935 -0.12847 C 0.06328 -0.13773 0.13359 -0.0294 0.15573 -0.02616 C 0.17773 -0.02292 0.16211 -0.09884 0.18203 -0.1088 C 0.20221 -0.11852 0.25963 -0.10926 0.27695 -0.08519 C 0.29362 -0.06111 0.26484 0.01019 0.28398 0.03588 C 0.30325 0.06181 0.36653 0.07847 0.39206 0.06991 C 0.41771 0.06134 0.4013 -0.01343 0.43776 -0.01574 C 0.47422 -0.01806 0.57239 -0.02199 0.61068 0.05579 C 0.69388 0.12315 0.63528 0.325 0.68372 0.36505 " pathEditMode="relative" rAng="0" ptsTypes="AAAAAAAAAA">
                                      <p:cBhvr>
                                        <p:cTn id="19" dur="5000" fill="hold"/>
                                        <p:tgtEl>
                                          <p:spTgt spid="15"/>
                                        </p:tgtEl>
                                        <p:attrNameLst>
                                          <p:attrName>ppt_x</p:attrName>
                                          <p:attrName>ppt_y</p:attrName>
                                        </p:attrNameLst>
                                      </p:cBhvr>
                                      <p:rCtr x="34180" y="1192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2"/>
                </p:tgtEl>
              </p:cMediaNode>
            </p:audio>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5169" fill="hold"/>
                                        <p:tgtEl>
                                          <p:spTgt spid="16"/>
                                        </p:tgtEl>
                                      </p:cBhvr>
                                    </p:cmd>
                                  </p:childTnLst>
                                </p:cTn>
                              </p:par>
                            </p:childTnLst>
                          </p:cTn>
                        </p:par>
                      </p:childTnLst>
                    </p:cTn>
                  </p:par>
                </p:childTnLst>
              </p:cTn>
              <p:nextCondLst>
                <p:cond evt="onClick" delay="0">
                  <p:tgtEl>
                    <p:spTgt spid="16"/>
                  </p:tgtEl>
                </p:cond>
              </p:nextCondLst>
            </p:seq>
            <p:audio>
              <p:cMediaNode vol="94340">
                <p:cTn id="26" fill="hold" display="0">
                  <p:stCondLst>
                    <p:cond delay="indefinite"/>
                  </p:stCondLst>
                  <p:endCondLst>
                    <p:cond evt="onStopAudio" delay="0">
                      <p:tgtEl>
                        <p:sldTgt/>
                      </p:tgtEl>
                    </p:cond>
                  </p:endCondLst>
                </p:cTn>
                <p:tgtEl>
                  <p:spTgt spid="16"/>
                </p:tgtEl>
              </p:cMediaNode>
            </p:audio>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7112"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85213"/>
          </a:xfrm>
          <a:prstGeom prst="rect">
            <a:avLst/>
          </a:prstGeom>
        </p:spPr>
      </p:pic>
      <p:sp>
        <p:nvSpPr>
          <p:cNvPr id="7" name="Rectangle 6"/>
          <p:cNvSpPr/>
          <p:nvPr/>
        </p:nvSpPr>
        <p:spPr>
          <a:xfrm>
            <a:off x="2636884" y="1540776"/>
            <a:ext cx="9171100" cy="1323439"/>
          </a:xfrm>
          <a:prstGeom prst="rect">
            <a:avLst/>
          </a:prstGeom>
          <a:noFill/>
        </p:spPr>
        <p:txBody>
          <a:bodyPr wrap="none" lIns="91440" tIns="45720" rIns="91440" bIns="45720">
            <a:prstTxWarp prst="textWave2">
              <a:avLst/>
            </a:prstTxWarp>
            <a:spAutoFit/>
          </a:bodyPr>
          <a:lstStyle/>
          <a:p>
            <a:pPr algn="ct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Chúc</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các</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cô</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mạnh</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khỏe</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công</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tác</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tốt</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a:p>
            <a:pPr algn="ct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Chúc</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con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con</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ngoan</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ngoãn</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chăm</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học</a:t>
            </a:r>
            <a:endParaRPr lang="vi-VN"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8" name="Rectangle 7"/>
          <p:cNvSpPr/>
          <p:nvPr/>
        </p:nvSpPr>
        <p:spPr>
          <a:xfrm>
            <a:off x="1827909" y="308723"/>
            <a:ext cx="2784738" cy="923330"/>
          </a:xfrm>
          <a:prstGeom prst="rect">
            <a:avLst/>
          </a:prstGeom>
          <a:noFill/>
        </p:spPr>
        <p:txBody>
          <a:bodyPr wrap="none" lIns="91440" tIns="45720" rIns="91440" bIns="45720">
            <a:prstTxWarp prst="textChevron">
              <a:avLst/>
            </a:prstTxWarp>
            <a:spAutoFit/>
          </a:bodyPr>
          <a:lstStyle/>
          <a:p>
            <a:pPr algn="ctr"/>
            <a:r>
              <a:rPr lang="en-US" sz="5400" b="1" dirty="0" err="1">
                <a:ln w="22225">
                  <a:solidFill>
                    <a:schemeClr val="accent2"/>
                  </a:solidFill>
                  <a:prstDash val="solid"/>
                </a:ln>
                <a:solidFill>
                  <a:schemeClr val="accent2">
                    <a:lumMod val="40000"/>
                    <a:lumOff val="60000"/>
                  </a:schemeClr>
                </a:solidFill>
              </a:rPr>
              <a:t>Kết</a:t>
            </a:r>
            <a:r>
              <a:rPr lang="en-US" sz="5400" b="1" dirty="0">
                <a:ln w="22225">
                  <a:solidFill>
                    <a:schemeClr val="accent2"/>
                  </a:solidFill>
                  <a:prstDash val="solid"/>
                </a:ln>
                <a:solidFill>
                  <a:schemeClr val="accent2">
                    <a:lumMod val="40000"/>
                    <a:lumOff val="60000"/>
                  </a:schemeClr>
                </a:solidFill>
              </a:rPr>
              <a:t> </a:t>
            </a:r>
            <a:r>
              <a:rPr lang="en-US" sz="5400" b="1" dirty="0" err="1">
                <a:ln w="22225">
                  <a:solidFill>
                    <a:schemeClr val="accent2"/>
                  </a:solidFill>
                  <a:prstDash val="solid"/>
                </a:ln>
                <a:solidFill>
                  <a:schemeClr val="accent2">
                    <a:lumMod val="40000"/>
                    <a:lumOff val="60000"/>
                  </a:schemeClr>
                </a:solidFill>
              </a:rPr>
              <a:t>thúc</a:t>
            </a:r>
            <a:endParaRPr lang="vi-VN" sz="5400" b="1" dirty="0">
              <a:ln w="22225">
                <a:solidFill>
                  <a:schemeClr val="accent2"/>
                </a:solidFill>
                <a:prstDash val="solid"/>
              </a:ln>
              <a:solidFill>
                <a:schemeClr val="accent2">
                  <a:lumMod val="40000"/>
                  <a:lumOff val="60000"/>
                </a:schemeClr>
              </a:solidFill>
            </a:endParaRPr>
          </a:p>
        </p:txBody>
      </p:sp>
      <p:sp>
        <p:nvSpPr>
          <p:cNvPr id="10" name="Rectangle 9"/>
          <p:cNvSpPr/>
          <p:nvPr/>
        </p:nvSpPr>
        <p:spPr>
          <a:xfrm>
            <a:off x="728871" y="715618"/>
            <a:ext cx="11820938" cy="4823792"/>
          </a:xfrm>
          <a:prstGeom prst="rect">
            <a:avLst/>
          </a:prstGeom>
          <a:noFill/>
        </p:spPr>
        <p:txBody>
          <a:bodyPr wrap="none" lIns="91440" tIns="45720" rIns="91440" bIns="45720">
            <a:prstTxWarp prst="textArchUpPour">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a:ln/>
                <a:solidFill>
                  <a:schemeClr val="accent3"/>
                </a:solidFill>
              </a:rPr>
              <a:t>XIN CHÀO VÀ HẸN GẶP LẠI!</a:t>
            </a:r>
            <a:endParaRPr lang="vi-VN" sz="4400" b="1" dirty="0">
              <a:ln/>
              <a:solidFill>
                <a:schemeClr val="accent3"/>
              </a:solidFill>
            </a:endParaRPr>
          </a:p>
        </p:txBody>
      </p:sp>
      <p:pic>
        <p:nvPicPr>
          <p:cNvPr id="17"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7696200" y="416627"/>
            <a:ext cx="1066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8877300" y="132213"/>
            <a:ext cx="1066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6367670" y="132213"/>
            <a:ext cx="1066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4320654" y="76260"/>
            <a:ext cx="1066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641496" y="247236"/>
            <a:ext cx="1066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y2mate (mp3cut.net) (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58070" y="3204519"/>
            <a:ext cx="609600" cy="609600"/>
          </a:xfrm>
          <a:prstGeom prst="rect">
            <a:avLst/>
          </a:prstGeom>
        </p:spPr>
      </p:pic>
    </p:spTree>
    <p:extLst>
      <p:ext uri="{BB962C8B-B14F-4D97-AF65-F5344CB8AC3E}">
        <p14:creationId xmlns:p14="http://schemas.microsoft.com/office/powerpoint/2010/main" val="157949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3" presetClass="exit" presetSubtype="32" fill="hold" grpId="1" nodeType="withEffect">
                                  <p:stCondLst>
                                    <p:cond delay="0"/>
                                  </p:stCondLst>
                                  <p:childTnLst>
                                    <p:anim calcmode="lin" valueType="num">
                                      <p:cBhvr>
                                        <p:cTn id="9" dur="3000"/>
                                        <p:tgtEl>
                                          <p:spTgt spid="8"/>
                                        </p:tgtEl>
                                        <p:attrNameLst>
                                          <p:attrName>ppt_w</p:attrName>
                                        </p:attrNameLst>
                                      </p:cBhvr>
                                      <p:tavLst>
                                        <p:tav tm="0">
                                          <p:val>
                                            <p:strVal val="ppt_w"/>
                                          </p:val>
                                        </p:tav>
                                        <p:tav tm="100000">
                                          <p:val>
                                            <p:fltVal val="0"/>
                                          </p:val>
                                        </p:tav>
                                      </p:tavLst>
                                    </p:anim>
                                    <p:anim calcmode="lin" valueType="num">
                                      <p:cBhvr>
                                        <p:cTn id="10" dur="3000"/>
                                        <p:tgtEl>
                                          <p:spTgt spid="8"/>
                                        </p:tgtEl>
                                        <p:attrNameLst>
                                          <p:attrName>ppt_h</p:attrName>
                                        </p:attrNameLst>
                                      </p:cBhvr>
                                      <p:tavLst>
                                        <p:tav tm="0">
                                          <p:val>
                                            <p:strVal val="ppt_h"/>
                                          </p:val>
                                        </p:tav>
                                        <p:tav tm="100000">
                                          <p:val>
                                            <p:fltVal val="0"/>
                                          </p:val>
                                        </p:tav>
                                      </p:tavLst>
                                    </p:anim>
                                    <p:set>
                                      <p:cBhvr>
                                        <p:cTn id="11" dur="1" fill="hold">
                                          <p:stCondLst>
                                            <p:cond delay="2999"/>
                                          </p:stCondLst>
                                        </p:cTn>
                                        <p:tgtEl>
                                          <p:spTgt spid="8"/>
                                        </p:tgtEl>
                                        <p:attrNameLst>
                                          <p:attrName>style.visibility</p:attrName>
                                        </p:attrNameLst>
                                      </p:cBhvr>
                                      <p:to>
                                        <p:strVal val="hidden"/>
                                      </p:to>
                                    </p:set>
                                  </p:childTnLst>
                                </p:cTn>
                              </p:par>
                              <p:par>
                                <p:cTn id="12" presetID="47" presetClass="entr" presetSubtype="0" fill="hold"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0"/>
                                        <p:tgtEl>
                                          <p:spTgt spid="7">
                                            <p:txEl>
                                              <p:pRg st="0" end="0"/>
                                            </p:txEl>
                                          </p:spTgt>
                                        </p:tgtEl>
                                      </p:cBhvr>
                                    </p:animEffect>
                                    <p:anim calcmode="lin" valueType="num">
                                      <p:cBhvr>
                                        <p:cTn id="15" dur="5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5000" fill="hold"/>
                                        <p:tgtEl>
                                          <p:spTgt spid="7">
                                            <p:txEl>
                                              <p:pRg st="0" end="0"/>
                                            </p:txEl>
                                          </p:spTgt>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0"/>
                                        <p:tgtEl>
                                          <p:spTgt spid="7">
                                            <p:txEl>
                                              <p:pRg st="1" end="1"/>
                                            </p:txEl>
                                          </p:spTgt>
                                        </p:tgtEl>
                                      </p:cBhvr>
                                    </p:animEffect>
                                    <p:anim calcmode="lin" valueType="num">
                                      <p:cBhvr>
                                        <p:cTn id="20" dur="5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5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xit" presetSubtype="0" fill="hold" grpId="0" nodeType="afterEffect">
                                  <p:stCondLst>
                                    <p:cond delay="5000"/>
                                  </p:stCondLst>
                                  <p:childTnLst>
                                    <p:animEffect transition="out" filter="fade">
                                      <p:cBhvr>
                                        <p:cTn id="24" dur="1000"/>
                                        <p:tgtEl>
                                          <p:spTgt spid="7">
                                            <p:txEl>
                                              <p:pRg st="0" end="0"/>
                                            </p:txEl>
                                          </p:spTgt>
                                        </p:tgtEl>
                                      </p:cBhvr>
                                    </p:animEffect>
                                    <p:anim calcmode="lin" valueType="num">
                                      <p:cBhvr>
                                        <p:cTn id="25" dur="1000"/>
                                        <p:tgtEl>
                                          <p:spTgt spid="7">
                                            <p:txEl>
                                              <p:pRg st="0" end="0"/>
                                            </p:txEl>
                                          </p:spTgt>
                                        </p:tgtEl>
                                        <p:attrNameLst>
                                          <p:attrName>ppt_x</p:attrName>
                                        </p:attrNameLst>
                                      </p:cBhvr>
                                      <p:tavLst>
                                        <p:tav tm="0">
                                          <p:val>
                                            <p:strVal val="ppt_x"/>
                                          </p:val>
                                        </p:tav>
                                        <p:tav tm="100000">
                                          <p:val>
                                            <p:strVal val="ppt_x"/>
                                          </p:val>
                                        </p:tav>
                                      </p:tavLst>
                                    </p:anim>
                                    <p:anim calcmode="lin" valueType="num">
                                      <p:cBhvr>
                                        <p:cTn id="26" dur="1000"/>
                                        <p:tgtEl>
                                          <p:spTgt spid="7">
                                            <p:txEl>
                                              <p:pRg st="0" end="0"/>
                                            </p:txEl>
                                          </p:spTgt>
                                        </p:tgtEl>
                                        <p:attrNameLst>
                                          <p:attrName>ppt_y</p:attrName>
                                        </p:attrNameLst>
                                      </p:cBhvr>
                                      <p:tavLst>
                                        <p:tav tm="0">
                                          <p:val>
                                            <p:strVal val="ppt_y"/>
                                          </p:val>
                                        </p:tav>
                                        <p:tav tm="100000">
                                          <p:val>
                                            <p:strVal val="ppt_y+.1"/>
                                          </p:val>
                                        </p:tav>
                                      </p:tavLst>
                                    </p:anim>
                                    <p:set>
                                      <p:cBhvr>
                                        <p:cTn id="27" dur="1" fill="hold">
                                          <p:stCondLst>
                                            <p:cond delay="999"/>
                                          </p:stCondLst>
                                        </p:cTn>
                                        <p:tgtEl>
                                          <p:spTgt spid="7">
                                            <p:txEl>
                                              <p:pRg st="0" end="0"/>
                                            </p:txEl>
                                          </p:spTgt>
                                        </p:tgtEl>
                                        <p:attrNameLst>
                                          <p:attrName>style.visibility</p:attrName>
                                        </p:attrNameLst>
                                      </p:cBhvr>
                                      <p:to>
                                        <p:strVal val="hidden"/>
                                      </p:to>
                                    </p:set>
                                  </p:childTnLst>
                                </p:cTn>
                              </p:par>
                            </p:childTnLst>
                          </p:cTn>
                        </p:par>
                        <p:par>
                          <p:cTn id="28" fill="hold">
                            <p:stCondLst>
                              <p:cond delay="11000"/>
                            </p:stCondLst>
                            <p:childTnLst>
                              <p:par>
                                <p:cTn id="29" presetID="42" presetClass="exit" presetSubtype="0" fill="hold" grpId="0" nodeType="afterEffect">
                                  <p:stCondLst>
                                    <p:cond delay="2000"/>
                                  </p:stCondLst>
                                  <p:childTnLst>
                                    <p:animEffect transition="out" filter="fade">
                                      <p:cBhvr>
                                        <p:cTn id="30" dur="1000"/>
                                        <p:tgtEl>
                                          <p:spTgt spid="7">
                                            <p:txEl>
                                              <p:pRg st="1" end="1"/>
                                            </p:txEl>
                                          </p:spTgt>
                                        </p:tgtEl>
                                      </p:cBhvr>
                                    </p:animEffect>
                                    <p:anim calcmode="lin" valueType="num">
                                      <p:cBhvr>
                                        <p:cTn id="31" dur="1000"/>
                                        <p:tgtEl>
                                          <p:spTgt spid="7">
                                            <p:txEl>
                                              <p:pRg st="1" end="1"/>
                                            </p:txEl>
                                          </p:spTgt>
                                        </p:tgtEl>
                                        <p:attrNameLst>
                                          <p:attrName>ppt_x</p:attrName>
                                        </p:attrNameLst>
                                      </p:cBhvr>
                                      <p:tavLst>
                                        <p:tav tm="0">
                                          <p:val>
                                            <p:strVal val="ppt_x"/>
                                          </p:val>
                                        </p:tav>
                                        <p:tav tm="100000">
                                          <p:val>
                                            <p:strVal val="ppt_x"/>
                                          </p:val>
                                        </p:tav>
                                      </p:tavLst>
                                    </p:anim>
                                    <p:anim calcmode="lin" valueType="num">
                                      <p:cBhvr>
                                        <p:cTn id="32" dur="1000"/>
                                        <p:tgtEl>
                                          <p:spTgt spid="7">
                                            <p:txEl>
                                              <p:pRg st="1" end="1"/>
                                            </p:txEl>
                                          </p:spTgt>
                                        </p:tgtEl>
                                        <p:attrNameLst>
                                          <p:attrName>ppt_y</p:attrName>
                                        </p:attrNameLst>
                                      </p:cBhvr>
                                      <p:tavLst>
                                        <p:tav tm="0">
                                          <p:val>
                                            <p:strVal val="ppt_y"/>
                                          </p:val>
                                        </p:tav>
                                        <p:tav tm="100000">
                                          <p:val>
                                            <p:strVal val="ppt_y+.1"/>
                                          </p:val>
                                        </p:tav>
                                      </p:tavLst>
                                    </p:anim>
                                    <p:set>
                                      <p:cBhvr>
                                        <p:cTn id="33" dur="1" fill="hold">
                                          <p:stCondLst>
                                            <p:cond delay="999"/>
                                          </p:stCondLst>
                                        </p:cTn>
                                        <p:tgtEl>
                                          <p:spTgt spid="7">
                                            <p:txEl>
                                              <p:pRg st="1" end="1"/>
                                            </p:txEl>
                                          </p:spTgt>
                                        </p:tgtEl>
                                        <p:attrNameLst>
                                          <p:attrName>style.visibility</p:attrName>
                                        </p:attrNameLst>
                                      </p:cBhvr>
                                      <p:to>
                                        <p:strVal val="hidden"/>
                                      </p:to>
                                    </p:set>
                                  </p:childTnLst>
                                </p:cTn>
                              </p:par>
                              <p:par>
                                <p:cTn id="34" presetID="6" presetClass="entr" presetSubtype="16" fill="hold" grpId="0" nodeType="withEffect">
                                  <p:stCondLst>
                                    <p:cond delay="200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35169" fill="hold"/>
                                        <p:tgtEl>
                                          <p:spTgt spid="2"/>
                                        </p:tgtEl>
                                      </p:cBhvr>
                                    </p:cmd>
                                  </p:childTnLst>
                                </p:cTn>
                              </p:par>
                            </p:childTnLst>
                          </p:cTn>
                        </p:par>
                      </p:childTnLst>
                    </p:cTn>
                  </p:par>
                </p:childTnLst>
              </p:cTn>
              <p:nextCondLst>
                <p:cond evt="onClick" delay="0">
                  <p:tgtEl>
                    <p:spTgt spid="2"/>
                  </p:tgtEl>
                </p:cond>
              </p:nextCondLst>
            </p:seq>
            <p:audio>
              <p:cMediaNode vol="3774">
                <p:cTn id="42" fill="hold" display="0">
                  <p:stCondLst>
                    <p:cond delay="indefinite"/>
                  </p:stCondLst>
                  <p:endCondLst>
                    <p:cond evt="onStopAudio" delay="0">
                      <p:tgtEl>
                        <p:sldTgt/>
                      </p:tgtEl>
                    </p:cond>
                  </p:endCondLst>
                </p:cTn>
                <p:tgtEl>
                  <p:spTgt spid="2"/>
                </p:tgtEl>
              </p:cMediaNode>
            </p:audio>
          </p:childTnLst>
        </p:cTn>
      </p:par>
    </p:tnLst>
    <p:bldLst>
      <p:bldP spid="7" grpId="0" build="allAtOnce"/>
      <p:bldP spid="8" grpId="0"/>
      <p:bldP spid="8" grpId="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966646"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4473" y="5102518"/>
            <a:ext cx="135255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22917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17" y="5038920"/>
            <a:ext cx="1352550" cy="1847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1409407" y="704411"/>
            <a:ext cx="777240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dirty="0">
                <a:solidFill>
                  <a:schemeClr val="accent2"/>
                </a:solidFill>
              </a:rPr>
              <a:t>II. CHUẨN BỊ:</a:t>
            </a:r>
            <a:endParaRPr lang="vi-VN" sz="2000" dirty="0">
              <a:solidFill>
                <a:schemeClr val="accent2"/>
              </a:solidFill>
            </a:endParaRPr>
          </a:p>
          <a:p>
            <a:r>
              <a:rPr lang="en-US" dirty="0">
                <a:solidFill>
                  <a:schemeClr val="accent2"/>
                </a:solidFill>
              </a:rPr>
              <a:t> </a:t>
            </a:r>
            <a:r>
              <a:rPr lang="vi-VN" sz="2400">
                <a:solidFill>
                  <a:schemeClr val="accent2"/>
                </a:solidFill>
              </a:rPr>
              <a:t>- </a:t>
            </a:r>
            <a:r>
              <a:rPr lang="en-US" sz="2400">
                <a:solidFill>
                  <a:schemeClr val="accent2"/>
                </a:solidFill>
              </a:rPr>
              <a:t>Giáo án điện tử</a:t>
            </a:r>
            <a:endParaRPr lang="vi-VN" sz="2400" dirty="0">
              <a:solidFill>
                <a:schemeClr val="accent2"/>
              </a:solidFill>
            </a:endParaRPr>
          </a:p>
          <a:p>
            <a:r>
              <a:rPr lang="vi-VN" sz="2400" dirty="0">
                <a:solidFill>
                  <a:schemeClr val="accent2"/>
                </a:solidFill>
              </a:rPr>
              <a:t> </a:t>
            </a:r>
            <a:r>
              <a:rPr lang="vi-VN" sz="2400">
                <a:solidFill>
                  <a:schemeClr val="accent2"/>
                </a:solidFill>
              </a:rPr>
              <a:t>- </a:t>
            </a:r>
            <a:r>
              <a:rPr lang="en-US" sz="2400">
                <a:solidFill>
                  <a:schemeClr val="accent2"/>
                </a:solidFill>
              </a:rPr>
              <a:t>Hoa, bảng quay 2 mặt</a:t>
            </a:r>
          </a:p>
          <a:p>
            <a:r>
              <a:rPr lang="vi-VN" sz="2400">
                <a:solidFill>
                  <a:schemeClr val="accent2"/>
                </a:solidFill>
              </a:rPr>
              <a:t>- </a:t>
            </a:r>
            <a:r>
              <a:rPr lang="vi-VN" sz="2400" dirty="0">
                <a:solidFill>
                  <a:schemeClr val="accent2"/>
                </a:solidFill>
              </a:rPr>
              <a:t>Nhạc bài “ Cháu yêu bà”; đàn gà trong sân’’.</a:t>
            </a:r>
            <a:endParaRPr lang="en-US" sz="2400" dirty="0">
              <a:solidFill>
                <a:schemeClr val="accent2"/>
              </a:solidFill>
            </a:endParaRPr>
          </a:p>
        </p:txBody>
      </p:sp>
      <p:pic>
        <p:nvPicPr>
          <p:cNvPr id="7"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95607" y="2832051"/>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48218" y="2815932"/>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13345" y="2863850"/>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16573"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21632"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26691"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22091"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41291"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7" descr="Buom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29533">
            <a:off x="66684" y="260196"/>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3" descr="sun1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47177" y="-197657"/>
            <a:ext cx="2179027" cy="201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4" descr="sun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297667" y="96919"/>
            <a:ext cx="1478048" cy="128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7924800" y="228600"/>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7893424" y="1089683"/>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6054823" y="451508"/>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5509649" y="1277479"/>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4440189" y="172672"/>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250670"/>
      </p:ext>
    </p:extLst>
  </p:cSld>
  <p:clrMapOvr>
    <a:masterClrMapping/>
  </p:clrMapOvr>
  <p:transition>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amond(in)">
                                      <p:cBhvr>
                                        <p:cTn id="7" dur="2000"/>
                                        <p:tgtEl>
                                          <p:spTgt spid="4">
                                            <p:txEl>
                                              <p:pRg st="0" end="0"/>
                                            </p:txEl>
                                          </p:spTgt>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amond(in)">
                                      <p:cBhvr>
                                        <p:cTn id="11" dur="2000"/>
                                        <p:tgtEl>
                                          <p:spTgt spid="4">
                                            <p:txEl>
                                              <p:pRg st="1" end="1"/>
                                            </p:txEl>
                                          </p:spTgt>
                                        </p:tgtEl>
                                      </p:cBhvr>
                                    </p:animEffect>
                                  </p:childTnLst>
                                </p:cTn>
                              </p:par>
                            </p:childTnLst>
                          </p:cTn>
                        </p:par>
                        <p:par>
                          <p:cTn id="12" fill="hold">
                            <p:stCondLst>
                              <p:cond delay="4000"/>
                            </p:stCondLst>
                            <p:childTnLst>
                              <p:par>
                                <p:cTn id="13" presetID="8" presetClass="entr" presetSubtype="16"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amond(in)">
                                      <p:cBhvr>
                                        <p:cTn id="15" dur="2000"/>
                                        <p:tgtEl>
                                          <p:spTgt spid="4">
                                            <p:txEl>
                                              <p:pRg st="2" end="2"/>
                                            </p:txEl>
                                          </p:spTgt>
                                        </p:tgtEl>
                                      </p:cBhvr>
                                    </p:animEffect>
                                  </p:childTnLst>
                                </p:cTn>
                              </p:par>
                            </p:childTnLst>
                          </p:cTn>
                        </p:par>
                        <p:par>
                          <p:cTn id="16" fill="hold">
                            <p:stCondLst>
                              <p:cond delay="6000"/>
                            </p:stCondLst>
                            <p:childTnLst>
                              <p:par>
                                <p:cTn id="17" presetID="8" presetClass="entr" presetSubtype="16"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diamond(in)">
                                      <p:cBhvr>
                                        <p:cTn id="19"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48" y="-46753"/>
            <a:ext cx="12262083" cy="6875576"/>
          </a:xfrm>
          <a:prstGeom prst="rect">
            <a:avLst/>
          </a:prstGeom>
        </p:spPr>
      </p:pic>
      <p:sp>
        <p:nvSpPr>
          <p:cNvPr id="8" name="Rectangle 7"/>
          <p:cNvSpPr/>
          <p:nvPr/>
        </p:nvSpPr>
        <p:spPr>
          <a:xfrm>
            <a:off x="1168506" y="776681"/>
            <a:ext cx="3595856" cy="830997"/>
          </a:xfrm>
          <a:prstGeom prst="rect">
            <a:avLst/>
          </a:prstGeom>
          <a:noFill/>
        </p:spPr>
        <p:txBody>
          <a:bodyPr wrap="none" lIns="91440" tIns="45720" rIns="91440" bIns="45720">
            <a:prstTxWarp prst="textWave1">
              <a:avLst/>
            </a:prstTxWarp>
            <a:spAutoFit/>
            <a:scene3d>
              <a:camera prst="perspectiveContrastingRightFacing"/>
              <a:lightRig rig="threePt" dir="t"/>
            </a:scene3d>
          </a:bodyPr>
          <a:lstStyle/>
          <a:p>
            <a:pPr algn="ctr"/>
            <a:r>
              <a:rPr lang="en-US" sz="48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reflection blurRad="6350" stA="55000" endA="50" endPos="85000" dist="29997" dir="5400000" sy="-100000" algn="bl" rotWithShape="0"/>
                </a:effectLst>
              </a:rPr>
              <a:t>Hoạt</a:t>
            </a:r>
            <a:r>
              <a:rPr lang="en-US"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reflection blurRad="6350" stA="55000" endA="50" endPos="85000" dist="29997" dir="5400000" sy="-100000" algn="bl" rotWithShape="0"/>
                </a:effectLst>
              </a:rPr>
              <a:t> động 1</a:t>
            </a:r>
            <a:endParaRPr lang="vi-VN"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reflection blurRad="6350" stA="55000" endA="50" endPos="85000" dist="29997" dir="5400000" sy="-100000" algn="bl" rotWithShape="0"/>
              </a:effectLst>
            </a:endParaRPr>
          </a:p>
        </p:txBody>
      </p:sp>
      <p:sp>
        <p:nvSpPr>
          <p:cNvPr id="9" name="Rectangle 8"/>
          <p:cNvSpPr/>
          <p:nvPr/>
        </p:nvSpPr>
        <p:spPr>
          <a:xfrm>
            <a:off x="2299127" y="1607749"/>
            <a:ext cx="7593746" cy="1323439"/>
          </a:xfrm>
          <a:prstGeom prst="rect">
            <a:avLst/>
          </a:prstGeom>
          <a:noFill/>
        </p:spPr>
        <p:txBody>
          <a:bodyPr wrap="none" lIns="91440" tIns="45720" rIns="91440" bIns="45720">
            <a:prstTxWarp prst="textWave2">
              <a:avLst/>
            </a:prstTxWarp>
            <a:spAutoFit/>
          </a:bodyPr>
          <a:lstStyle/>
          <a:p>
            <a:pPr algn="ctr"/>
            <a:r>
              <a:rPr lang="vi-VN"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Ổn định, gây hứng thú</a:t>
            </a:r>
          </a:p>
          <a:p>
            <a:pPr algn="ctr"/>
            <a:r>
              <a:rPr lang="vi-VN"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Cho trẻ hát bài «Cháu yêu Bà»</a:t>
            </a:r>
          </a:p>
        </p:txBody>
      </p:sp>
      <p:pic>
        <p:nvPicPr>
          <p:cNvPr id="6" name="Picture 27" descr="aaa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4530" y="3575611"/>
            <a:ext cx="4081917" cy="30587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ba-va-cha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0691" y="3515272"/>
            <a:ext cx="4895002" cy="311907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8"/>
          <p:cNvGrpSpPr>
            <a:grpSpLocks/>
          </p:cNvGrpSpPr>
          <p:nvPr/>
        </p:nvGrpSpPr>
        <p:grpSpPr bwMode="auto">
          <a:xfrm rot="10800000">
            <a:off x="0" y="3733800"/>
            <a:ext cx="3048000" cy="3124200"/>
            <a:chOff x="3936" y="-15"/>
            <a:chExt cx="1817" cy="1788"/>
          </a:xfrm>
        </p:grpSpPr>
        <p:pic>
          <p:nvPicPr>
            <p:cNvPr id="12" name="Picture 9" descr="hoa-hong"/>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hoa-d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hoa-da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8"/>
          <p:cNvGrpSpPr>
            <a:grpSpLocks/>
          </p:cNvGrpSpPr>
          <p:nvPr/>
        </p:nvGrpSpPr>
        <p:grpSpPr bwMode="auto">
          <a:xfrm rot="5400000">
            <a:off x="9175983" y="3768535"/>
            <a:ext cx="3048000" cy="3124200"/>
            <a:chOff x="3936" y="-15"/>
            <a:chExt cx="1817" cy="1788"/>
          </a:xfrm>
        </p:grpSpPr>
        <p:pic>
          <p:nvPicPr>
            <p:cNvPr id="16" name="Picture 9" descr="hoa-hong"/>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hoa-d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hoa-da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0" descr="Buom1"/>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80691" y="5122325"/>
            <a:ext cx="9906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Buom1"/>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96308" y="3386650"/>
            <a:ext cx="9906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3" descr="sun12[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0085450" y="-102435"/>
            <a:ext cx="2341380" cy="216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393976" y="115852"/>
            <a:ext cx="1721226" cy="149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y2mate.com - Cháu Yêu Bà Karaoke Beat - Nhạc Thiếu Nhi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80018448"/>
      </p:ext>
    </p:extLst>
  </p:cSld>
  <p:clrMapOvr>
    <a:masterClrMapping/>
  </p:clrMapOvr>
  <mc:AlternateContent xmlns:mc="http://schemas.openxmlformats.org/markup-compatibility/2006" xmlns:p14="http://schemas.microsoft.com/office/powerpoint/2010/main">
    <mc:Choice Requires="p14">
      <p:transition spd="slow">
        <p14:glitter pattern="hexagon"/>
        <p:sndAc>
          <p:stSnd>
            <p:snd r:embed="rId4" name="chimes.wav"/>
          </p:stSnd>
        </p:sndAc>
      </p:transition>
    </mc:Choice>
    <mc:Fallback xmlns="">
      <p:transition spd="slow">
        <p:fade/>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repeatCount="2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6" presetClass="entr" presetSubtype="16" repeatCount="2000" fill="hold"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circle(in)">
                                      <p:cBhvr>
                                        <p:cTn id="23" dur="2000"/>
                                        <p:tgtEl>
                                          <p:spTgt spid="9">
                                            <p:txEl>
                                              <p:pRg st="0" end="0"/>
                                            </p:txEl>
                                          </p:spTgt>
                                        </p:tgtEl>
                                      </p:cBhvr>
                                    </p:animEffect>
                                  </p:childTnLst>
                                </p:cTn>
                              </p:par>
                              <p:par>
                                <p:cTn id="24" presetID="6" presetClass="entr" presetSubtype="16" repeatCount="2000" fill="hold" nodeType="with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circle(in)">
                                      <p:cBhvr>
                                        <p:cTn id="26" dur="2000"/>
                                        <p:tgtEl>
                                          <p:spTgt spid="9">
                                            <p:txEl>
                                              <p:pRg st="1" end="1"/>
                                            </p:txEl>
                                          </p:spTgt>
                                        </p:tgtEl>
                                      </p:cBhvr>
                                    </p:animEffect>
                                  </p:childTnLst>
                                </p:cTn>
                              </p:par>
                              <p:par>
                                <p:cTn id="27" presetID="53" presetClass="exit" presetSubtype="32" fill="hold" grpId="1" nodeType="withEffect">
                                  <p:stCondLst>
                                    <p:cond delay="3000"/>
                                  </p:stCondLst>
                                  <p:childTnLst>
                                    <p:anim calcmode="lin" valueType="num">
                                      <p:cBhvr>
                                        <p:cTn id="28" dur="500"/>
                                        <p:tgtEl>
                                          <p:spTgt spid="8"/>
                                        </p:tgtEl>
                                        <p:attrNameLst>
                                          <p:attrName>ppt_w</p:attrName>
                                        </p:attrNameLst>
                                      </p:cBhvr>
                                      <p:tavLst>
                                        <p:tav tm="0">
                                          <p:val>
                                            <p:strVal val="ppt_w"/>
                                          </p:val>
                                        </p:tav>
                                        <p:tav tm="100000">
                                          <p:val>
                                            <p:fltVal val="0"/>
                                          </p:val>
                                        </p:tav>
                                      </p:tavLst>
                                    </p:anim>
                                    <p:anim calcmode="lin" valueType="num">
                                      <p:cBhvr>
                                        <p:cTn id="29" dur="500"/>
                                        <p:tgtEl>
                                          <p:spTgt spid="8"/>
                                        </p:tgtEl>
                                        <p:attrNameLst>
                                          <p:attrName>ppt_h</p:attrName>
                                        </p:attrNameLst>
                                      </p:cBhvr>
                                      <p:tavLst>
                                        <p:tav tm="0">
                                          <p:val>
                                            <p:strVal val="ppt_h"/>
                                          </p:val>
                                        </p:tav>
                                        <p:tav tm="100000">
                                          <p:val>
                                            <p:fltVal val="0"/>
                                          </p:val>
                                        </p:tav>
                                      </p:tavLst>
                                    </p:anim>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4" presetClass="exit" presetSubtype="10" fill="hold" grpId="0" nodeType="withEffect">
                                  <p:stCondLst>
                                    <p:cond delay="4000"/>
                                  </p:stCondLst>
                                  <p:childTnLst>
                                    <p:animEffect transition="out" filter="randombar(horizontal)">
                                      <p:cBhvr>
                                        <p:cTn id="33" dur="500"/>
                                        <p:tgtEl>
                                          <p:spTgt spid="9">
                                            <p:txEl>
                                              <p:pRg st="0" end="0"/>
                                            </p:txEl>
                                          </p:spTgt>
                                        </p:tgtEl>
                                      </p:cBhvr>
                                    </p:animEffect>
                                    <p:set>
                                      <p:cBhvr>
                                        <p:cTn id="34" dur="1" fill="hold">
                                          <p:stCondLst>
                                            <p:cond delay="499"/>
                                          </p:stCondLst>
                                        </p:cTn>
                                        <p:tgtEl>
                                          <p:spTgt spid="9">
                                            <p:txEl>
                                              <p:pRg st="0" end="0"/>
                                            </p:txEl>
                                          </p:spTgt>
                                        </p:tgtEl>
                                        <p:attrNameLst>
                                          <p:attrName>style.visibility</p:attrName>
                                        </p:attrNameLst>
                                      </p:cBhvr>
                                      <p:to>
                                        <p:strVal val="hidden"/>
                                      </p:to>
                                    </p:set>
                                  </p:childTnLst>
                                </p:cTn>
                              </p:par>
                              <p:par>
                                <p:cTn id="35" presetID="14" presetClass="exit" presetSubtype="10" fill="hold" grpId="0" nodeType="withEffect">
                                  <p:stCondLst>
                                    <p:cond delay="4000"/>
                                  </p:stCondLst>
                                  <p:childTnLst>
                                    <p:animEffect transition="out" filter="randombar(horizontal)">
                                      <p:cBhvr>
                                        <p:cTn id="36" dur="500"/>
                                        <p:tgtEl>
                                          <p:spTgt spid="9">
                                            <p:txEl>
                                              <p:pRg st="1" end="1"/>
                                            </p:txEl>
                                          </p:spTgt>
                                        </p:tgtEl>
                                      </p:cBhvr>
                                    </p:animEffect>
                                    <p:set>
                                      <p:cBhvr>
                                        <p:cTn id="37" dur="1" fill="hold">
                                          <p:stCondLst>
                                            <p:cond delay="499"/>
                                          </p:stCondLst>
                                        </p:cTn>
                                        <p:tgtEl>
                                          <p:spTgt spid="9">
                                            <p:txEl>
                                              <p:pRg st="1" end="1"/>
                                            </p:txEl>
                                          </p:spTgt>
                                        </p:tgtEl>
                                        <p:attrNameLst>
                                          <p:attrName>style.visibility</p:attrName>
                                        </p:attrNameLst>
                                      </p:cBhvr>
                                      <p:to>
                                        <p:strVal val="hidden"/>
                                      </p:to>
                                    </p:set>
                                  </p:childTnLst>
                                </p:cTn>
                              </p:par>
                              <p:par>
                                <p:cTn id="38" presetID="6" presetClass="entr" presetSubtype="16" fill="hold" nodeType="withEffect">
                                  <p:stCondLst>
                                    <p:cond delay="4000"/>
                                  </p:stCondLst>
                                  <p:childTnLst>
                                    <p:set>
                                      <p:cBhvr>
                                        <p:cTn id="39" dur="1" fill="hold">
                                          <p:stCondLst>
                                            <p:cond delay="0"/>
                                          </p:stCondLst>
                                        </p:cTn>
                                        <p:tgtEl>
                                          <p:spTgt spid="6"/>
                                        </p:tgtEl>
                                        <p:attrNameLst>
                                          <p:attrName>style.visibility</p:attrName>
                                        </p:attrNameLst>
                                      </p:cBhvr>
                                      <p:to>
                                        <p:strVal val="visible"/>
                                      </p:to>
                                    </p:set>
                                    <p:animEffect transition="in" filter="circle(in)">
                                      <p:cBhvr>
                                        <p:cTn id="40" dur="2000"/>
                                        <p:tgtEl>
                                          <p:spTgt spid="6"/>
                                        </p:tgtEl>
                                      </p:cBhvr>
                                    </p:animEffect>
                                  </p:childTnLst>
                                </p:cTn>
                              </p:par>
                              <p:par>
                                <p:cTn id="41" presetID="23" presetClass="entr" presetSubtype="16" fill="hold" nodeType="withEffect">
                                  <p:stCondLst>
                                    <p:cond delay="400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childTnLst>
                                </p:cTn>
                              </p:par>
                              <p:par>
                                <p:cTn id="45" presetID="42" presetClass="entr" presetSubtype="0" fill="hold" nodeType="withEffect">
                                  <p:stCondLst>
                                    <p:cond delay="400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00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4"/>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69024" fill="hold"/>
                                        <p:tgtEl>
                                          <p:spTgt spid="4"/>
                                        </p:tgtEl>
                                      </p:cBhvr>
                                    </p:cmd>
                                  </p:childTnLst>
                                </p:cTn>
                              </p:par>
                            </p:childTnLst>
                          </p:cTn>
                        </p:par>
                      </p:childTnLst>
                    </p:cTn>
                  </p:par>
                </p:childTnLst>
              </p:cTn>
              <p:nextCondLst>
                <p:cond evt="onClick" delay="0">
                  <p:tgtEl>
                    <p:spTgt spid="4"/>
                  </p:tgtEl>
                </p:cond>
              </p:nextCondLst>
            </p:seq>
            <p:audio>
              <p:cMediaNode vol="80000">
                <p:cTn id="60" fill="hold" display="0">
                  <p:stCondLst>
                    <p:cond delay="indefinite"/>
                  </p:stCondLst>
                  <p:endCondLst>
                    <p:cond evt="onStopAudio" delay="0">
                      <p:tgtEl>
                        <p:sldTgt/>
                      </p:tgtEl>
                    </p:cond>
                  </p:endCondLst>
                </p:cTn>
                <p:tgtEl>
                  <p:spTgt spid="4"/>
                </p:tgtEl>
              </p:cMediaNode>
            </p:audio>
          </p:childTnLst>
        </p:cTn>
      </p:par>
    </p:tnLst>
    <p:bldLst>
      <p:bldP spid="8" grpId="0"/>
      <p:bldP spid="8" grpId="1"/>
      <p:bldP spid="9" grpId="0"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02"/>
            <a:ext cx="12192000" cy="6882102"/>
          </a:xfrm>
          <a:prstGeom prst="rect">
            <a:avLst/>
          </a:prstGeom>
        </p:spPr>
      </p:pic>
      <p:sp>
        <p:nvSpPr>
          <p:cNvPr id="7" name="Rectangle 6"/>
          <p:cNvSpPr/>
          <p:nvPr/>
        </p:nvSpPr>
        <p:spPr>
          <a:xfrm>
            <a:off x="3056552" y="1309339"/>
            <a:ext cx="3361818" cy="769441"/>
          </a:xfrm>
          <a:prstGeom prst="rect">
            <a:avLst/>
          </a:prstGeom>
          <a:noFill/>
        </p:spPr>
        <p:txBody>
          <a:bodyPr wrap="none" lIns="91440" tIns="45720" rIns="91440" bIns="45720">
            <a:prstTxWarp prst="textWave1">
              <a:avLst/>
            </a:prstTxWarp>
            <a:spAutoFit/>
          </a:bodyPr>
          <a:lstStyle/>
          <a:p>
            <a:pPr algn="ctr"/>
            <a:r>
              <a:rPr lang="en-US" sz="4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Hoạt</a:t>
            </a:r>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động 2 </a:t>
            </a:r>
            <a:endParaRPr lang="vi-VN"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Rectangle 7"/>
          <p:cNvSpPr/>
          <p:nvPr/>
        </p:nvSpPr>
        <p:spPr>
          <a:xfrm>
            <a:off x="6096000" y="2671610"/>
            <a:ext cx="3204723" cy="769441"/>
          </a:xfrm>
          <a:prstGeom prst="rect">
            <a:avLst/>
          </a:prstGeom>
          <a:noFill/>
        </p:spPr>
        <p:txBody>
          <a:bodyPr wrap="none" lIns="91440" tIns="45720" rIns="91440" bIns="45720">
            <a:prstTxWarp prst="textDeflateBottom">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err="1">
                <a:ln/>
                <a:solidFill>
                  <a:schemeClr val="accent3"/>
                </a:solidFill>
              </a:rPr>
              <a:t>Cô</a:t>
            </a:r>
            <a:r>
              <a:rPr lang="en-US" sz="4400" b="1" dirty="0">
                <a:ln/>
                <a:solidFill>
                  <a:schemeClr val="accent3"/>
                </a:solidFill>
              </a:rPr>
              <a:t> </a:t>
            </a:r>
            <a:r>
              <a:rPr lang="en-US" sz="4400" b="1" dirty="0" err="1">
                <a:ln/>
                <a:solidFill>
                  <a:schemeClr val="accent3"/>
                </a:solidFill>
              </a:rPr>
              <a:t>đọc</a:t>
            </a:r>
            <a:r>
              <a:rPr lang="en-US" sz="4400" b="1" dirty="0">
                <a:ln/>
                <a:solidFill>
                  <a:schemeClr val="accent3"/>
                </a:solidFill>
              </a:rPr>
              <a:t> </a:t>
            </a:r>
            <a:r>
              <a:rPr lang="en-US" sz="4400" b="1" dirty="0" err="1">
                <a:ln/>
                <a:solidFill>
                  <a:schemeClr val="accent3"/>
                </a:solidFill>
              </a:rPr>
              <a:t>mẫu</a:t>
            </a:r>
            <a:endParaRPr lang="vi-VN" sz="4400" b="1" dirty="0">
              <a:ln/>
              <a:solidFill>
                <a:schemeClr val="accent3"/>
              </a:solidFill>
            </a:endParaRPr>
          </a:p>
        </p:txBody>
      </p:sp>
      <p:pic>
        <p:nvPicPr>
          <p:cNvPr id="11"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49243" y="5591564"/>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820028" y="5591564"/>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78459" y="5591564"/>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4629" y="3665883"/>
            <a:ext cx="372427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010340" y="100733"/>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96000" y="100734"/>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Bluebird05-animated-chick_in_flig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8397315" y="112448"/>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Bluebird05-animated-chick_in_flig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809940" y="474602"/>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Bluebird05-animated-chick_in_flig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668000" y="402312"/>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Bluebird05-animated-chick_in_flig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9895310" y="791117"/>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324062"/>
      </p:ext>
    </p:ext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2"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47" presetClass="entr" presetSubtype="0" repeatCount="indefinite" fill="hold" nodeType="with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23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643604"/>
            <a:ext cx="3871913" cy="505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2833430"/>
            <a:ext cx="1676400" cy="3733800"/>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66954" y="283615"/>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6084" y="3251319"/>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68090" y="-520360"/>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6451" y="-57966"/>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chim se 3 cop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11701" y="404127"/>
            <a:ext cx="42703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25850" y="344366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799294" y="-7429"/>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913767" y="552594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5" descr="Goosefly1-animated"/>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sp>
        <p:nvSpPr>
          <p:cNvPr id="33" name="WordArt 4"/>
          <p:cNvSpPr>
            <a:spLocks noChangeArrowheads="1" noChangeShapeType="1" noTextEdit="1"/>
          </p:cNvSpPr>
          <p:nvPr/>
        </p:nvSpPr>
        <p:spPr bwMode="auto">
          <a:xfrm>
            <a:off x="2645734" y="2556871"/>
            <a:ext cx="6477000" cy="1524000"/>
          </a:xfrm>
          <a:prstGeom prst="rect">
            <a:avLst/>
          </a:prstGeom>
        </p:spPr>
        <p:txBody>
          <a:bodyPr wrap="none" fromWordArt="1">
            <a:prstTxWarp prst="textDeflate">
              <a:avLst>
                <a:gd name="adj" fmla="val 20625"/>
              </a:avLst>
            </a:prstTxWarp>
          </a:bodyPr>
          <a:lstStyle/>
          <a:p>
            <a:pPr algn="ctr"/>
            <a:r>
              <a:rPr lang="vi-VN" sz="3600" kern="10" dirty="0">
                <a:ln w="9525">
                  <a:solidFill>
                    <a:srgbClr val="0000FF"/>
                  </a:solidFill>
                  <a:round/>
                  <a:headEnd/>
                  <a:tailEnd/>
                </a:ln>
                <a:gradFill rotWithShape="0">
                  <a:gsLst>
                    <a:gs pos="0">
                      <a:srgbClr val="FF3399"/>
                    </a:gs>
                    <a:gs pos="12500">
                      <a:srgbClr val="FF6633"/>
                    </a:gs>
                    <a:gs pos="25000">
                      <a:srgbClr val="FFFF00"/>
                    </a:gs>
                    <a:gs pos="37500">
                      <a:srgbClr val="01A78F"/>
                    </a:gs>
                    <a:gs pos="50000">
                      <a:srgbClr val="3366FF"/>
                    </a:gs>
                    <a:gs pos="62500">
                      <a:srgbClr val="01A78F"/>
                    </a:gs>
                    <a:gs pos="75000">
                      <a:srgbClr val="FFFF00"/>
                    </a:gs>
                    <a:gs pos="87500">
                      <a:srgbClr val="FF6633"/>
                    </a:gs>
                    <a:gs pos="100000">
                      <a:srgbClr val="FF3399"/>
                    </a:gs>
                  </a:gsLst>
                  <a:lin ang="0" scaled="1"/>
                </a:gradFill>
                <a:effectLst>
                  <a:outerShdw dist="563972" dir="14049741" sx="125000" sy="125000" algn="tl" rotWithShape="0">
                    <a:srgbClr val="C7DFD3">
                      <a:alpha val="80000"/>
                    </a:srgbClr>
                  </a:outerShdw>
                </a:effectLst>
              </a:rPr>
              <a:t>Thăm nhà bà</a:t>
            </a:r>
          </a:p>
        </p:txBody>
      </p:sp>
      <p:pic>
        <p:nvPicPr>
          <p:cNvPr id="44" name="Picture 6" descr="mayho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66754" y="-57966"/>
            <a:ext cx="1600200" cy="124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063486"/>
      </p:ext>
    </p:extLst>
  </p:cSld>
  <p:clrMapOvr>
    <a:masterClrMapping/>
  </p:clrMapOvr>
  <p:transition spd="slow">
    <p:comb/>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childTnLst>
                                </p:cTn>
                              </p:par>
                              <p:par>
                                <p:cTn id="8"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9" dur="3000" fill="hold"/>
                                        <p:tgtEl>
                                          <p:spTgt spid="43"/>
                                        </p:tgtEl>
                                        <p:attrNameLst>
                                          <p:attrName>ppt_x</p:attrName>
                                          <p:attrName>ppt_y</p:attrName>
                                        </p:attrNameLst>
                                      </p:cBhvr>
                                      <p:rCtr x="59323" y="-1757"/>
                                    </p:animMotion>
                                  </p:childTnLst>
                                </p:cTn>
                              </p:par>
                              <p:par>
                                <p:cTn id="10" presetID="6"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circle(in)">
                                      <p:cBhvr>
                                        <p:cTn id="12"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23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1272208"/>
            <a:ext cx="3871913" cy="443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3124224"/>
            <a:ext cx="1676400" cy="3443005"/>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1277" y="337565"/>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8561" y="3013773"/>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2234" y="-339634"/>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2928" y="3305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49027" y="31242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6335341" y="4152044"/>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473" y="4071994"/>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2329" y="382986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122" y="544616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23113" y="5118950"/>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8007516" y="3841951"/>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1914" y="544616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4271" y="5056435"/>
            <a:ext cx="86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649702" y="142206"/>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10634919" y="4492594"/>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7" descr="bird00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84473" y="4427258"/>
            <a:ext cx="1247775"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bird00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82866" y="396817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5" descr="Goosefly1-animated"/>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mayho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975529" y="27608"/>
            <a:ext cx="1600200" cy="124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297947" y="2203376"/>
            <a:ext cx="2163840" cy="1323439"/>
          </a:xfrm>
          <a:prstGeom prst="rect">
            <a:avLst/>
          </a:prstGeom>
          <a:noFill/>
        </p:spPr>
        <p:txBody>
          <a:bodyPr wrap="square" rtlCol="0">
            <a:spAutoFit/>
          </a:bodyPr>
          <a:lstStyle/>
          <a:p>
            <a:r>
              <a:rPr lang="vi-VN" sz="2000" b="1" dirty="0">
                <a:solidFill>
                  <a:srgbClr val="0070C0"/>
                </a:solidFill>
                <a:latin typeface="Times New Roman" pitchFamily="18" charset="0"/>
                <a:cs typeface="Times New Roman" pitchFamily="18" charset="0"/>
              </a:rPr>
              <a:t>Đến thăm bà</a:t>
            </a:r>
          </a:p>
          <a:p>
            <a:r>
              <a:rPr lang="vi-VN" sz="2000" b="1" dirty="0">
                <a:solidFill>
                  <a:srgbClr val="0070C0"/>
                </a:solidFill>
                <a:latin typeface="Times New Roman" pitchFamily="18" charset="0"/>
                <a:cs typeface="Times New Roman" pitchFamily="18" charset="0"/>
              </a:rPr>
              <a:t>Bà đi vắng</a:t>
            </a:r>
          </a:p>
          <a:p>
            <a:r>
              <a:rPr lang="vi-VN" sz="2000" b="1" dirty="0">
                <a:solidFill>
                  <a:srgbClr val="0070C0"/>
                </a:solidFill>
                <a:latin typeface="Times New Roman" pitchFamily="18" charset="0"/>
                <a:cs typeface="Times New Roman" pitchFamily="18" charset="0"/>
              </a:rPr>
              <a:t>Có đàn gà</a:t>
            </a:r>
          </a:p>
          <a:p>
            <a:r>
              <a:rPr lang="vi-VN" sz="2000" b="1" dirty="0">
                <a:solidFill>
                  <a:srgbClr val="0070C0"/>
                </a:solidFill>
                <a:latin typeface="Times New Roman" pitchFamily="18" charset="0"/>
                <a:cs typeface="Times New Roman" pitchFamily="18" charset="0"/>
              </a:rPr>
              <a:t>Chơi ngoài nắng</a:t>
            </a:r>
          </a:p>
        </p:txBody>
      </p:sp>
    </p:spTree>
    <p:extLst>
      <p:ext uri="{BB962C8B-B14F-4D97-AF65-F5344CB8AC3E}">
        <p14:creationId xmlns:p14="http://schemas.microsoft.com/office/powerpoint/2010/main" val="1258049717"/>
      </p:ext>
    </p:extLst>
  </p:cSld>
  <p:clrMapOvr>
    <a:masterClrMapping/>
  </p:clrMapOvr>
  <mc:AlternateContent xmlns:mc="http://schemas.openxmlformats.org/markup-compatibility/2006" xmlns:p14="http://schemas.microsoft.com/office/powerpoint/2010/main">
    <mc:Choice Requires="p14">
      <p:transition spd="slow">
        <p14:warp dir="in"/>
        <p:sndAc>
          <p:stSnd>
            <p:snd r:embed="rId2" name="chimes.wav"/>
          </p:stSnd>
        </p:sndAc>
      </p:transition>
    </mc:Choice>
    <mc:Fallback xmlns="">
      <p:transition spd="slow">
        <p:fade/>
        <p:sndAc>
          <p:stSnd>
            <p:snd r:embed="rId2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58333E-6 -1.11111E-6 C 0.00782 -0.00255 0.01133 -0.00532 0.0142 0.00625 C 0.01368 0.00718 0.00873 0.01435 0.00782 0.01482 C 0.00482 0.01667 -0.00169 0.01898 -0.00169 0.01921 C -0.00221 0.0169 -0.00325 0.01482 -0.00325 0.01273 C -0.00325 0.00718 0.00118 0.00208 -0.00481 0.01065 C -0.00638 0.00995 -0.00833 0.01019 -0.0095 0.00857 C -0.0108 0.00695 -0.01263 0.00324 -0.01106 0.00208 C -0.0095 0.00093 -0.00794 0.00486 -0.00638 0.00625 C -0.00585 0.00347 -0.00664 -0.00046 -0.00481 -0.00208 C -0.00312 -0.00393 0.0043 0.00324 0.00313 0.00625 C 0.00222 0.00833 -0.00091 0.00602 -0.00169 0.00417 C -0.00247 0.00278 -0.00052 0.00139 -4.58333E-6 -1.11111E-6 Z " pathEditMode="relative" rAng="0" ptsTypes="AAAAAAAAAAAAA">
                                      <p:cBhvr>
                                        <p:cTn id="6" dur="3000" fill="hold"/>
                                        <p:tgtEl>
                                          <p:spTgt spid="18"/>
                                        </p:tgtEl>
                                        <p:attrNameLst>
                                          <p:attrName>ppt_x</p:attrName>
                                          <p:attrName>ppt_y</p:attrName>
                                        </p:attrNameLst>
                                      </p:cBhvr>
                                      <p:rCtr x="117" y="833"/>
                                    </p:animMotion>
                                  </p:childTnLst>
                                </p:cTn>
                              </p:par>
                              <p:par>
                                <p:cTn id="7" presetID="0" presetClass="path" presetSubtype="0" repeatCount="indefinite" accel="50000" decel="50000" fill="hold" nodeType="withEffect">
                                  <p:stCondLst>
                                    <p:cond delay="0"/>
                                  </p:stCondLst>
                                  <p:childTnLst>
                                    <p:animMotion origin="layout" path="M -3.33333E-6 1.11022E-16 C 0.00105 -0.00208 0.00144 -0.00532 0.00313 -0.00625 C 0.00834 -0.00903 0.0099 0.00347 0.00638 -0.01065 C 0.0069 -0.01412 0.00612 -0.01852 0.00795 -0.02106 C 0.00925 -0.02269 0.0099 -0.0169 0.00951 -0.01481 C 0.00925 -0.01227 0.00743 -0.01065 0.00638 -0.00856 C 0.00586 -0.00579 0.00664 -0.00139 0.00469 1.11022E-16 C 0.00326 0.00093 0.00248 -0.0044 0.00313 -0.00625 C 0.00899 -0.02153 0.00795 0.00116 0.00795 -0.01273 " pathEditMode="relative" rAng="0" ptsTypes="AAAAAAAAA">
                                      <p:cBhvr>
                                        <p:cTn id="8" dur="5000" fill="hold"/>
                                        <p:tgtEl>
                                          <p:spTgt spid="19"/>
                                        </p:tgtEl>
                                        <p:attrNameLst>
                                          <p:attrName>ppt_x</p:attrName>
                                          <p:attrName>ppt_y</p:attrName>
                                        </p:attrNameLst>
                                      </p:cBhvr>
                                      <p:rCtr x="469" y="-1088"/>
                                    </p:animMotion>
                                  </p:childTnLst>
                                </p:cTn>
                              </p:par>
                              <p:par>
                                <p:cTn id="9" presetID="0" presetClass="path" presetSubtype="0" repeatCount="indefinite" accel="50000" decel="50000" fill="hold" nodeType="withEffect">
                                  <p:stCondLst>
                                    <p:cond delay="0"/>
                                  </p:stCondLst>
                                  <p:childTnLst>
                                    <p:animMotion origin="layout" path="M -1.04167E-6 1.48148E-6 C 0.00104 -0.00208 0.00143 -0.00533 0.00313 -0.00625 C 0.00833 -0.00903 0.0099 0.00347 0.00638 -0.01065 C 0.0069 -0.01412 0.00612 -0.01852 0.00794 -0.02107 C 0.00925 -0.02269 0.0099 -0.0169 0.00951 -0.01482 C 0.00925 -0.01227 0.00742 -0.01065 0.00638 -0.00857 C 0.00586 -0.00579 0.00664 -0.00139 0.00469 1.48148E-6 C 0.00326 0.00092 0.00248 -0.0044 0.00313 -0.00625 C 0.00899 -0.02153 0.00794 0.00116 0.00794 -0.01273 " pathEditMode="relative" rAng="0" ptsTypes="AAAAAAAAA">
                                      <p:cBhvr>
                                        <p:cTn id="10" dur="5000" fill="hold"/>
                                        <p:tgtEl>
                                          <p:spTgt spid="20"/>
                                        </p:tgtEl>
                                        <p:attrNameLst>
                                          <p:attrName>ppt_x</p:attrName>
                                          <p:attrName>ppt_y</p:attrName>
                                        </p:attrNameLst>
                                      </p:cBhvr>
                                      <p:rCtr x="469" y="-1088"/>
                                    </p:animMotion>
                                  </p:childTnLst>
                                </p:cTn>
                              </p:par>
                              <p:par>
                                <p:cTn id="11" presetID="0" presetClass="path" presetSubtype="0" repeatCount="indefinite" accel="50000" decel="50000" fill="hold" nodeType="withEffect">
                                  <p:stCondLst>
                                    <p:cond delay="0"/>
                                  </p:stCondLst>
                                  <p:childTnLst>
                                    <p:animMotion origin="layout" path="M 3.75E-6 4.44444E-6 C 0.00468 0.00069 0.01028 -0.00116 0.01419 0.00208 C 0.01614 0.00347 0.01393 0.0081 0.01263 0.01041 C 0.01237 0.01134 0.01158 0.00902 0.01106 0.00833 " pathEditMode="relative" rAng="0" ptsTypes="AAAA">
                                      <p:cBhvr>
                                        <p:cTn id="12" dur="2000" fill="hold"/>
                                        <p:tgtEl>
                                          <p:spTgt spid="21"/>
                                        </p:tgtEl>
                                        <p:attrNameLst>
                                          <p:attrName>ppt_x</p:attrName>
                                          <p:attrName>ppt_y</p:attrName>
                                        </p:attrNameLst>
                                      </p:cBhvr>
                                      <p:rCtr x="742" y="509"/>
                                    </p:animMotion>
                                  </p:childTnLst>
                                </p:cTn>
                              </p:par>
                            </p:childTnLst>
                          </p:cTn>
                        </p:par>
                        <p:par>
                          <p:cTn id="13" fill="hold">
                            <p:stCondLst>
                              <p:cond delay="5000"/>
                            </p:stCondLst>
                            <p:childTnLst>
                              <p:par>
                                <p:cTn id="14" presetID="0" presetClass="path" presetSubtype="0" repeatCount="indefinite" accel="50000" decel="50000" fill="hold" nodeType="afterEffect">
                                  <p:stCondLst>
                                    <p:cond delay="0"/>
                                  </p:stCondLst>
                                  <p:childTnLst>
                                    <p:animMotion origin="layout" path="M -3.54167E-6 3.33333E-6 C 0.00052 -0.00209 -3.54167E-6 -0.00556 0.00157 -0.00625 C 0.0043 -0.00741 0.00625 0.00347 0.00638 0.00416 C 0.00886 -0.00556 0.00586 -0.00579 0.00795 -0.0169 C 0.01159 -0.00209 0.00795 -0.00556 0.01602 -0.00209 C 0.01654 -0.00486 0.01667 -0.00787 0.01758 -0.01065 C 0.01823 -0.01297 0.01927 -0.01505 0.02071 -0.0169 C 0.02149 -0.01806 0.01967 -0.01412 0.01914 -0.01273 " pathEditMode="relative" rAng="0" ptsTypes="AAAAAAAA">
                                      <p:cBhvr>
                                        <p:cTn id="15" dur="2000" fill="hold"/>
                                        <p:tgtEl>
                                          <p:spTgt spid="22"/>
                                        </p:tgtEl>
                                        <p:attrNameLst>
                                          <p:attrName>ppt_x</p:attrName>
                                          <p:attrName>ppt_y</p:attrName>
                                        </p:attrNameLst>
                                      </p:cBhvr>
                                      <p:rCtr x="1042" y="-648"/>
                                    </p:animMotion>
                                  </p:childTnLst>
                                </p:cTn>
                              </p:par>
                            </p:childTnLst>
                          </p:cTn>
                        </p:par>
                        <p:par>
                          <p:cTn id="16" fill="hold">
                            <p:stCondLst>
                              <p:cond delay="7000"/>
                            </p:stCondLst>
                            <p:childTnLst>
                              <p:par>
                                <p:cTn id="17" presetID="0" presetClass="path" presetSubtype="0" repeatCount="indefinite" accel="50000" decel="50000" fill="hold" nodeType="afterEffect">
                                  <p:stCondLst>
                                    <p:cond delay="0"/>
                                  </p:stCondLst>
                                  <p:childTnLst>
                                    <p:animMotion origin="layout" path="M -1.25E-6 4.07407E-6 C 0.00469 0.00069 0.01029 -0.00116 0.01419 0.00208 C 0.01615 0.00347 0.01393 0.0081 0.01263 0.01041 C 0.01237 0.01134 0.01159 0.00902 0.01107 0.00833 " pathEditMode="relative" rAng="0" ptsTypes="AAAA">
                                      <p:cBhvr>
                                        <p:cTn id="18" dur="2000" fill="hold"/>
                                        <p:tgtEl>
                                          <p:spTgt spid="23"/>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4.16667E-6 3.7037E-7 C -0.00105 -0.00139 -0.00378 -0.00232 -0.00326 -0.00417 C -0.00274 -0.00625 4.16667E-6 -0.00718 0.00156 -0.00625 C 0.00325 -0.00532 0.00559 -0.00232 0.00468 3.7037E-7 C 0.00403 0.00185 0.00156 -0.00139 4.16667E-6 -0.00208 C 0.00403 0.01157 0.00429 0.01204 4.16667E-6 3.7037E-7 Z " pathEditMode="relative" rAng="0" ptsTypes="AAAAAA">
                                      <p:cBhvr>
                                        <p:cTn id="20" dur="2000" fill="hold"/>
                                        <p:tgtEl>
                                          <p:spTgt spid="24"/>
                                        </p:tgtEl>
                                        <p:attrNameLst>
                                          <p:attrName>ppt_x</p:attrName>
                                          <p:attrName>ppt_y</p:attrName>
                                        </p:attrNameLst>
                                      </p:cBhvr>
                                      <p:rCtr x="65" y="93"/>
                                    </p:animMotion>
                                  </p:childTnLst>
                                </p:cTn>
                              </p:par>
                            </p:childTnLst>
                          </p:cTn>
                        </p:par>
                        <p:par>
                          <p:cTn id="21" fill="hold">
                            <p:stCondLst>
                              <p:cond delay="9000"/>
                            </p:stCondLst>
                            <p:childTnLst>
                              <p:par>
                                <p:cTn id="22" presetID="0" presetClass="path" presetSubtype="0" repeatCount="indefinite" accel="50000" decel="50000" fill="hold" nodeType="afterEffect">
                                  <p:stCondLst>
                                    <p:cond delay="0"/>
                                  </p:stCondLst>
                                  <p:childTnLst>
                                    <p:animMotion origin="layout" path="M 2.08333E-6 3.7037E-6 C 0.00781 -0.00255 0.01133 -0.00533 0.01419 0.00625 C 0.01367 0.00717 0.00872 0.01435 0.00781 0.01481 C 0.00482 0.01666 -0.00169 0.01898 -0.00169 0.01921 C -0.00222 0.01689 -0.00326 0.01481 -0.00326 0.01273 C -0.00326 0.00717 0.00117 0.00208 -0.00482 0.01064 C -0.00638 0.00995 -0.00834 0.01018 -0.00951 0.00856 C -0.01081 0.00694 -0.01263 0.00324 -0.01107 0.00208 C -0.00951 0.00092 -0.00794 0.00486 -0.00638 0.00625 C -0.00586 0.00347 -0.00664 -0.00047 -0.00482 -0.00209 C -0.00313 -0.00394 0.00429 0.00324 0.00312 0.00625 C 0.00221 0.00833 -0.00091 0.00601 -0.00169 0.00416 C -0.00248 0.00277 -0.00052 0.00139 2.08333E-6 3.7037E-6 Z " pathEditMode="relative" rAng="0" ptsTypes="AAAAAAAAAAAAA">
                                      <p:cBhvr>
                                        <p:cTn id="23" dur="3000" fill="hold"/>
                                        <p:tgtEl>
                                          <p:spTgt spid="26"/>
                                        </p:tgtEl>
                                        <p:attrNameLst>
                                          <p:attrName>ppt_x</p:attrName>
                                          <p:attrName>ppt_y</p:attrName>
                                        </p:attrNameLst>
                                      </p:cBhvr>
                                      <p:rCtr x="117" y="833"/>
                                    </p:animMotion>
                                  </p:childTnLst>
                                </p:cTn>
                              </p:par>
                            </p:childTnLst>
                          </p:cTn>
                        </p:par>
                        <p:par>
                          <p:cTn id="24" fill="hold">
                            <p:stCondLst>
                              <p:cond delay="12000"/>
                            </p:stCondLst>
                            <p:childTnLst>
                              <p:par>
                                <p:cTn id="25" presetID="0" presetClass="path" presetSubtype="0" repeatCount="indefinite" accel="50000" decel="50000" fill="hold" nodeType="afterEffect">
                                  <p:stCondLst>
                                    <p:cond delay="0"/>
                                  </p:stCondLst>
                                  <p:childTnLst>
                                    <p:animMotion origin="layout" path="M 2.29167E-6 -1.85185E-6 C 0.00469 0.0007 0.01028 -0.00116 0.01419 0.00209 C 0.01614 0.00347 0.01393 0.0081 0.01263 0.01042 C 0.01237 0.01134 0.01159 0.00903 0.01107 0.00834 " pathEditMode="relative" rAng="0" ptsTypes="AAAA">
                                      <p:cBhvr>
                                        <p:cTn id="26" dur="2000" fill="hold"/>
                                        <p:tgtEl>
                                          <p:spTgt spid="36"/>
                                        </p:tgtEl>
                                        <p:attrNameLst>
                                          <p:attrName>ppt_x</p:attrName>
                                          <p:attrName>ppt_y</p:attrName>
                                        </p:attrNameLst>
                                      </p:cBhvr>
                                      <p:rCtr x="742" y="509"/>
                                    </p:animMotion>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2000"/>
                                        <p:tgtEl>
                                          <p:spTgt spid="35"/>
                                        </p:tgtEl>
                                      </p:cBhvr>
                                    </p:animEffect>
                                  </p:childTnLst>
                                </p:cTn>
                              </p:par>
                              <p:par>
                                <p:cTn id="30" presetID="0" presetClass="path" presetSubtype="0" accel="50000" decel="50000" fill="hold" nodeType="withEffect">
                                  <p:stCondLst>
                                    <p:cond delay="0"/>
                                  </p:stCondLst>
                                  <p:childTnLst>
                                    <p:animMotion origin="layout" path="M 0.00833 -4.39306E-6 C 0.04514 0.00417 0.02396 -0.00092 0.01007 0.01157 C 0.02951 0.01526 0.01805 0.01388 0.04444 0.01388 " pathEditMode="relative" rAng="0" ptsTypes="ffA">
                                      <p:cBhvr>
                                        <p:cTn id="31" dur="2000" fill="hold"/>
                                        <p:tgtEl>
                                          <p:spTgt spid="41"/>
                                        </p:tgtEl>
                                        <p:attrNameLst>
                                          <p:attrName>ppt_x</p:attrName>
                                          <p:attrName>ppt_y</p:attrName>
                                        </p:attrNameLst>
                                      </p:cBhvr>
                                      <p:rCtr x="1840" y="717"/>
                                    </p:animMotion>
                                  </p:childTnLst>
                                </p:cTn>
                              </p:par>
                              <p:par>
                                <p:cTn id="32" presetID="42" presetClass="path" presetSubtype="0" accel="50000" decel="50000" fill="hold" nodeType="withEffect">
                                  <p:stCondLst>
                                    <p:cond delay="0"/>
                                  </p:stCondLst>
                                  <p:childTnLst>
                                    <p:animMotion origin="layout" path="M 0.03594 -0.01341 L 0.00834 -0.00416 " pathEditMode="relative" rAng="0" ptsTypes="AA">
                                      <p:cBhvr>
                                        <p:cTn id="33" dur="2000" fill="hold"/>
                                        <p:tgtEl>
                                          <p:spTgt spid="42"/>
                                        </p:tgtEl>
                                        <p:attrNameLst>
                                          <p:attrName>ppt_x</p:attrName>
                                          <p:attrName>ppt_y</p:attrName>
                                        </p:attrNameLst>
                                      </p:cBhvr>
                                      <p:rCtr x="-1389" y="462"/>
                                    </p:animMotion>
                                  </p:childTnLst>
                                </p:cTn>
                              </p:par>
                              <p:par>
                                <p:cTn id="34"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35" dur="3000" fill="hold"/>
                                        <p:tgtEl>
                                          <p:spTgt spid="43"/>
                                        </p:tgtEl>
                                        <p:attrNameLst>
                                          <p:attrName>ppt_x</p:attrName>
                                          <p:attrName>ppt_y</p:attrName>
                                        </p:attrNameLst>
                                      </p:cBhvr>
                                      <p:rCtr x="59323" y="-1757"/>
                                    </p:animMotion>
                                  </p:childTnLst>
                                </p:cTn>
                              </p:par>
                              <p:par>
                                <p:cTn id="36" presetID="23" presetClass="entr" presetSubtype="16" fill="hold"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 calcmode="lin" valueType="num">
                                      <p:cBhvr>
                                        <p:cTn id="38"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4">
                                            <p:txEl>
                                              <p:pRg st="0" end="0"/>
                                            </p:txEl>
                                          </p:spTgt>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 calcmode="lin" valueType="num">
                                      <p:cBhvr>
                                        <p:cTn id="4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1" end="1"/>
                                            </p:txEl>
                                          </p:spTgt>
                                        </p:tgtEl>
                                        <p:attrNameLst>
                                          <p:attrName>ppt_h</p:attrName>
                                        </p:attrNameLst>
                                      </p:cBhvr>
                                      <p:tavLst>
                                        <p:tav tm="0">
                                          <p:val>
                                            <p:fltVal val="0"/>
                                          </p:val>
                                        </p:tav>
                                        <p:tav tm="100000">
                                          <p:val>
                                            <p:strVal val="#ppt_h"/>
                                          </p:val>
                                        </p:tav>
                                      </p:tavLst>
                                    </p:anim>
                                  </p:childTnLst>
                                </p:cTn>
                              </p:par>
                              <p:par>
                                <p:cTn id="44" presetID="23" presetClass="entr" presetSubtype="16" fill="hold" nodeType="with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 calcmode="lin" valueType="num">
                                      <p:cBhvr>
                                        <p:cTn id="46"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4">
                                            <p:txEl>
                                              <p:pRg st="2" end="2"/>
                                            </p:txEl>
                                          </p:spTgt>
                                        </p:tgtEl>
                                        <p:attrNameLst>
                                          <p:attrName>ppt_h</p:attrName>
                                        </p:attrNameLst>
                                      </p:cBhvr>
                                      <p:tavLst>
                                        <p:tav tm="0">
                                          <p:val>
                                            <p:fltVal val="0"/>
                                          </p:val>
                                        </p:tav>
                                        <p:tav tm="100000">
                                          <p:val>
                                            <p:strVal val="#ppt_h"/>
                                          </p:val>
                                        </p:tav>
                                      </p:tavLst>
                                    </p:anim>
                                  </p:childTnLst>
                                </p:cTn>
                              </p:par>
                              <p:par>
                                <p:cTn id="48" presetID="23" presetClass="entr" presetSubtype="16" fill="hold" nodeType="withEffect">
                                  <p:stCondLst>
                                    <p:cond delay="0"/>
                                  </p:stCondLst>
                                  <p:childTnLst>
                                    <p:set>
                                      <p:cBhvr>
                                        <p:cTn id="49" dur="1" fill="hold">
                                          <p:stCondLst>
                                            <p:cond delay="0"/>
                                          </p:stCondLst>
                                        </p:cTn>
                                        <p:tgtEl>
                                          <p:spTgt spid="4">
                                            <p:txEl>
                                              <p:pRg st="3" end="3"/>
                                            </p:txEl>
                                          </p:spTgt>
                                        </p:tgtEl>
                                        <p:attrNameLst>
                                          <p:attrName>style.visibility</p:attrName>
                                        </p:attrNameLst>
                                      </p:cBhvr>
                                      <p:to>
                                        <p:strVal val="visible"/>
                                      </p:to>
                                    </p:set>
                                    <p:anim calcmode="lin" valueType="num">
                                      <p:cBhvr>
                                        <p:cTn id="50"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51" dur="500" fill="hold"/>
                                        <p:tgtEl>
                                          <p:spTgt spid="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32" presetClass="emph" presetSubtype="0" fill="hold" grpId="0" nodeType="clickEffect">
                                  <p:stCondLst>
                                    <p:cond delay="0"/>
                                  </p:stCondLst>
                                  <p:childTnLst>
                                    <p:animRot by="120000">
                                      <p:cBhvr>
                                        <p:cTn id="55" dur="100" fill="hold">
                                          <p:stCondLst>
                                            <p:cond delay="0"/>
                                          </p:stCondLst>
                                        </p:cTn>
                                        <p:tgtEl>
                                          <p:spTgt spid="4">
                                            <p:txEl>
                                              <p:pRg st="0" end="0"/>
                                            </p:txEl>
                                          </p:spTgt>
                                        </p:tgtEl>
                                        <p:attrNameLst>
                                          <p:attrName>r</p:attrName>
                                        </p:attrNameLst>
                                      </p:cBhvr>
                                    </p:animRot>
                                    <p:animRot by="-240000">
                                      <p:cBhvr>
                                        <p:cTn id="56" dur="200" fill="hold">
                                          <p:stCondLst>
                                            <p:cond delay="200"/>
                                          </p:stCondLst>
                                        </p:cTn>
                                        <p:tgtEl>
                                          <p:spTgt spid="4">
                                            <p:txEl>
                                              <p:pRg st="0" end="0"/>
                                            </p:txEl>
                                          </p:spTgt>
                                        </p:tgtEl>
                                        <p:attrNameLst>
                                          <p:attrName>r</p:attrName>
                                        </p:attrNameLst>
                                      </p:cBhvr>
                                    </p:animRot>
                                    <p:animRot by="240000">
                                      <p:cBhvr>
                                        <p:cTn id="57" dur="200" fill="hold">
                                          <p:stCondLst>
                                            <p:cond delay="400"/>
                                          </p:stCondLst>
                                        </p:cTn>
                                        <p:tgtEl>
                                          <p:spTgt spid="4">
                                            <p:txEl>
                                              <p:pRg st="0" end="0"/>
                                            </p:txEl>
                                          </p:spTgt>
                                        </p:tgtEl>
                                        <p:attrNameLst>
                                          <p:attrName>r</p:attrName>
                                        </p:attrNameLst>
                                      </p:cBhvr>
                                    </p:animRot>
                                    <p:animRot by="-240000">
                                      <p:cBhvr>
                                        <p:cTn id="58" dur="200" fill="hold">
                                          <p:stCondLst>
                                            <p:cond delay="600"/>
                                          </p:stCondLst>
                                        </p:cTn>
                                        <p:tgtEl>
                                          <p:spTgt spid="4">
                                            <p:txEl>
                                              <p:pRg st="0" end="0"/>
                                            </p:txEl>
                                          </p:spTgt>
                                        </p:tgtEl>
                                        <p:attrNameLst>
                                          <p:attrName>r</p:attrName>
                                        </p:attrNameLst>
                                      </p:cBhvr>
                                    </p:animRot>
                                    <p:animRot by="120000">
                                      <p:cBhvr>
                                        <p:cTn id="59" dur="200" fill="hold">
                                          <p:stCondLst>
                                            <p:cond delay="800"/>
                                          </p:stCondLst>
                                        </p:cTn>
                                        <p:tgtEl>
                                          <p:spTgt spid="4">
                                            <p:txEl>
                                              <p:pRg st="0" end="0"/>
                                            </p:txEl>
                                          </p:spTgt>
                                        </p:tgtEl>
                                        <p:attrNameLst>
                                          <p:attrName>r</p:attrName>
                                        </p:attrNameLst>
                                      </p:cBhvr>
                                    </p:animRot>
                                  </p:childTnLst>
                                </p:cTn>
                              </p:par>
                              <p:par>
                                <p:cTn id="60" presetID="32" presetClass="emph" presetSubtype="0" fill="hold" grpId="0" nodeType="withEffect">
                                  <p:stCondLst>
                                    <p:cond delay="0"/>
                                  </p:stCondLst>
                                  <p:childTnLst>
                                    <p:animRot by="120000">
                                      <p:cBhvr>
                                        <p:cTn id="61" dur="100" fill="hold">
                                          <p:stCondLst>
                                            <p:cond delay="0"/>
                                          </p:stCondLst>
                                        </p:cTn>
                                        <p:tgtEl>
                                          <p:spTgt spid="4">
                                            <p:txEl>
                                              <p:pRg st="1" end="1"/>
                                            </p:txEl>
                                          </p:spTgt>
                                        </p:tgtEl>
                                        <p:attrNameLst>
                                          <p:attrName>r</p:attrName>
                                        </p:attrNameLst>
                                      </p:cBhvr>
                                    </p:animRot>
                                    <p:animRot by="-240000">
                                      <p:cBhvr>
                                        <p:cTn id="62" dur="200" fill="hold">
                                          <p:stCondLst>
                                            <p:cond delay="200"/>
                                          </p:stCondLst>
                                        </p:cTn>
                                        <p:tgtEl>
                                          <p:spTgt spid="4">
                                            <p:txEl>
                                              <p:pRg st="1" end="1"/>
                                            </p:txEl>
                                          </p:spTgt>
                                        </p:tgtEl>
                                        <p:attrNameLst>
                                          <p:attrName>r</p:attrName>
                                        </p:attrNameLst>
                                      </p:cBhvr>
                                    </p:animRot>
                                    <p:animRot by="240000">
                                      <p:cBhvr>
                                        <p:cTn id="63" dur="200" fill="hold">
                                          <p:stCondLst>
                                            <p:cond delay="400"/>
                                          </p:stCondLst>
                                        </p:cTn>
                                        <p:tgtEl>
                                          <p:spTgt spid="4">
                                            <p:txEl>
                                              <p:pRg st="1" end="1"/>
                                            </p:txEl>
                                          </p:spTgt>
                                        </p:tgtEl>
                                        <p:attrNameLst>
                                          <p:attrName>r</p:attrName>
                                        </p:attrNameLst>
                                      </p:cBhvr>
                                    </p:animRot>
                                    <p:animRot by="-240000">
                                      <p:cBhvr>
                                        <p:cTn id="64" dur="200" fill="hold">
                                          <p:stCondLst>
                                            <p:cond delay="600"/>
                                          </p:stCondLst>
                                        </p:cTn>
                                        <p:tgtEl>
                                          <p:spTgt spid="4">
                                            <p:txEl>
                                              <p:pRg st="1" end="1"/>
                                            </p:txEl>
                                          </p:spTgt>
                                        </p:tgtEl>
                                        <p:attrNameLst>
                                          <p:attrName>r</p:attrName>
                                        </p:attrNameLst>
                                      </p:cBhvr>
                                    </p:animRot>
                                    <p:animRot by="120000">
                                      <p:cBhvr>
                                        <p:cTn id="65" dur="200" fill="hold">
                                          <p:stCondLst>
                                            <p:cond delay="800"/>
                                          </p:stCondLst>
                                        </p:cTn>
                                        <p:tgtEl>
                                          <p:spTgt spid="4">
                                            <p:txEl>
                                              <p:pRg st="1" end="1"/>
                                            </p:txEl>
                                          </p:spTgt>
                                        </p:tgtEl>
                                        <p:attrNameLst>
                                          <p:attrName>r</p:attrName>
                                        </p:attrNameLst>
                                      </p:cBhvr>
                                    </p:animRot>
                                  </p:childTnLst>
                                </p:cTn>
                              </p:par>
                              <p:par>
                                <p:cTn id="66" presetID="32" presetClass="emph" presetSubtype="0" fill="hold" grpId="0" nodeType="withEffect">
                                  <p:stCondLst>
                                    <p:cond delay="0"/>
                                  </p:stCondLst>
                                  <p:childTnLst>
                                    <p:animRot by="120000">
                                      <p:cBhvr>
                                        <p:cTn id="67" dur="100" fill="hold">
                                          <p:stCondLst>
                                            <p:cond delay="0"/>
                                          </p:stCondLst>
                                        </p:cTn>
                                        <p:tgtEl>
                                          <p:spTgt spid="4">
                                            <p:txEl>
                                              <p:pRg st="2" end="2"/>
                                            </p:txEl>
                                          </p:spTgt>
                                        </p:tgtEl>
                                        <p:attrNameLst>
                                          <p:attrName>r</p:attrName>
                                        </p:attrNameLst>
                                      </p:cBhvr>
                                    </p:animRot>
                                    <p:animRot by="-240000">
                                      <p:cBhvr>
                                        <p:cTn id="68" dur="200" fill="hold">
                                          <p:stCondLst>
                                            <p:cond delay="200"/>
                                          </p:stCondLst>
                                        </p:cTn>
                                        <p:tgtEl>
                                          <p:spTgt spid="4">
                                            <p:txEl>
                                              <p:pRg st="2" end="2"/>
                                            </p:txEl>
                                          </p:spTgt>
                                        </p:tgtEl>
                                        <p:attrNameLst>
                                          <p:attrName>r</p:attrName>
                                        </p:attrNameLst>
                                      </p:cBhvr>
                                    </p:animRot>
                                    <p:animRot by="240000">
                                      <p:cBhvr>
                                        <p:cTn id="69" dur="200" fill="hold">
                                          <p:stCondLst>
                                            <p:cond delay="400"/>
                                          </p:stCondLst>
                                        </p:cTn>
                                        <p:tgtEl>
                                          <p:spTgt spid="4">
                                            <p:txEl>
                                              <p:pRg st="2" end="2"/>
                                            </p:txEl>
                                          </p:spTgt>
                                        </p:tgtEl>
                                        <p:attrNameLst>
                                          <p:attrName>r</p:attrName>
                                        </p:attrNameLst>
                                      </p:cBhvr>
                                    </p:animRot>
                                    <p:animRot by="-240000">
                                      <p:cBhvr>
                                        <p:cTn id="70" dur="200" fill="hold">
                                          <p:stCondLst>
                                            <p:cond delay="600"/>
                                          </p:stCondLst>
                                        </p:cTn>
                                        <p:tgtEl>
                                          <p:spTgt spid="4">
                                            <p:txEl>
                                              <p:pRg st="2" end="2"/>
                                            </p:txEl>
                                          </p:spTgt>
                                        </p:tgtEl>
                                        <p:attrNameLst>
                                          <p:attrName>r</p:attrName>
                                        </p:attrNameLst>
                                      </p:cBhvr>
                                    </p:animRot>
                                    <p:animRot by="120000">
                                      <p:cBhvr>
                                        <p:cTn id="71" dur="200" fill="hold">
                                          <p:stCondLst>
                                            <p:cond delay="800"/>
                                          </p:stCondLst>
                                        </p:cTn>
                                        <p:tgtEl>
                                          <p:spTgt spid="4">
                                            <p:txEl>
                                              <p:pRg st="2" end="2"/>
                                            </p:txEl>
                                          </p:spTgt>
                                        </p:tgtEl>
                                        <p:attrNameLst>
                                          <p:attrName>r</p:attrName>
                                        </p:attrNameLst>
                                      </p:cBhvr>
                                    </p:animRot>
                                  </p:childTnLst>
                                </p:cTn>
                              </p:par>
                              <p:par>
                                <p:cTn id="72" presetID="32" presetClass="emph" presetSubtype="0" fill="hold" grpId="0" nodeType="withEffect">
                                  <p:stCondLst>
                                    <p:cond delay="0"/>
                                  </p:stCondLst>
                                  <p:childTnLst>
                                    <p:animRot by="120000">
                                      <p:cBhvr>
                                        <p:cTn id="73" dur="100" fill="hold">
                                          <p:stCondLst>
                                            <p:cond delay="0"/>
                                          </p:stCondLst>
                                        </p:cTn>
                                        <p:tgtEl>
                                          <p:spTgt spid="4">
                                            <p:txEl>
                                              <p:pRg st="3" end="3"/>
                                            </p:txEl>
                                          </p:spTgt>
                                        </p:tgtEl>
                                        <p:attrNameLst>
                                          <p:attrName>r</p:attrName>
                                        </p:attrNameLst>
                                      </p:cBhvr>
                                    </p:animRot>
                                    <p:animRot by="-240000">
                                      <p:cBhvr>
                                        <p:cTn id="74" dur="200" fill="hold">
                                          <p:stCondLst>
                                            <p:cond delay="200"/>
                                          </p:stCondLst>
                                        </p:cTn>
                                        <p:tgtEl>
                                          <p:spTgt spid="4">
                                            <p:txEl>
                                              <p:pRg st="3" end="3"/>
                                            </p:txEl>
                                          </p:spTgt>
                                        </p:tgtEl>
                                        <p:attrNameLst>
                                          <p:attrName>r</p:attrName>
                                        </p:attrNameLst>
                                      </p:cBhvr>
                                    </p:animRot>
                                    <p:animRot by="240000">
                                      <p:cBhvr>
                                        <p:cTn id="75" dur="200" fill="hold">
                                          <p:stCondLst>
                                            <p:cond delay="400"/>
                                          </p:stCondLst>
                                        </p:cTn>
                                        <p:tgtEl>
                                          <p:spTgt spid="4">
                                            <p:txEl>
                                              <p:pRg st="3" end="3"/>
                                            </p:txEl>
                                          </p:spTgt>
                                        </p:tgtEl>
                                        <p:attrNameLst>
                                          <p:attrName>r</p:attrName>
                                        </p:attrNameLst>
                                      </p:cBhvr>
                                    </p:animRot>
                                    <p:animRot by="-240000">
                                      <p:cBhvr>
                                        <p:cTn id="76" dur="200" fill="hold">
                                          <p:stCondLst>
                                            <p:cond delay="600"/>
                                          </p:stCondLst>
                                        </p:cTn>
                                        <p:tgtEl>
                                          <p:spTgt spid="4">
                                            <p:txEl>
                                              <p:pRg st="3" end="3"/>
                                            </p:txEl>
                                          </p:spTgt>
                                        </p:tgtEl>
                                        <p:attrNameLst>
                                          <p:attrName>r</p:attrName>
                                        </p:attrNameLst>
                                      </p:cBhvr>
                                    </p:animRot>
                                    <p:animRot by="120000">
                                      <p:cBhvr>
                                        <p:cTn id="77" dur="200" fill="hold">
                                          <p:stCondLst>
                                            <p:cond delay="800"/>
                                          </p:stCondLst>
                                        </p:cTn>
                                        <p:tgtEl>
                                          <p:spTgt spid="4">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197"/>
            <a:ext cx="12173791" cy="7741051"/>
          </a:xfrm>
          <a:prstGeom prst="rect">
            <a:avLst/>
          </a:prstGeom>
          <a:gradFill>
            <a:gsLst>
              <a:gs pos="23000">
                <a:srgbClr val="FFFF00"/>
              </a:gs>
              <a:gs pos="100000">
                <a:srgbClr val="993300"/>
              </a:gs>
            </a:gsLst>
            <a:lin ang="5400000" scaled="1"/>
          </a:gradFill>
        </p:spPr>
      </p:pic>
      <p:pic>
        <p:nvPicPr>
          <p:cNvPr id="18"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8163815" y="596210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4741" y="487508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25132" y="649550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842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7"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mayho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2398" y="-201876"/>
            <a:ext cx="16002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descr="may xanh"/>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50052" y="-227140"/>
            <a:ext cx="1066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7944596" y="79097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9261718" y="33006"/>
            <a:ext cx="1066800" cy="638175"/>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12"/>
          <p:cNvGrpSpPr>
            <a:grpSpLocks/>
          </p:cNvGrpSpPr>
          <p:nvPr/>
        </p:nvGrpSpPr>
        <p:grpSpPr bwMode="auto">
          <a:xfrm flipH="1">
            <a:off x="9896947" y="2595174"/>
            <a:ext cx="2133600" cy="3524457"/>
            <a:chOff x="1200" y="1344"/>
            <a:chExt cx="1632" cy="3126"/>
          </a:xfrm>
        </p:grpSpPr>
        <p:pic>
          <p:nvPicPr>
            <p:cNvPr id="44" name="Picture 13"/>
            <p:cNvPicPr>
              <a:picLocks noChangeAspect="1" noChangeArrowheads="1"/>
            </p:cNvPicPr>
            <p:nvPr/>
          </p:nvPicPr>
          <p:blipFill>
            <a:blip r:embed="rId20"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4" descr="tay"/>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9983702" y="1018298"/>
            <a:ext cx="2574896" cy="1200329"/>
          </a:xfrm>
          <a:prstGeom prst="rect">
            <a:avLst/>
          </a:prstGeom>
          <a:noFill/>
        </p:spPr>
        <p:txBody>
          <a:bodyPr wrap="square" rtlCol="0">
            <a:spAutoFit/>
          </a:bodyPr>
          <a:lstStyle/>
          <a:p>
            <a:r>
              <a:rPr lang="vi-VN" b="1" dirty="0">
                <a:solidFill>
                  <a:srgbClr val="FF0000"/>
                </a:solidFill>
              </a:rPr>
              <a:t>Cháu đứng ngắm</a:t>
            </a:r>
          </a:p>
          <a:p>
            <a:r>
              <a:rPr lang="vi-VN" b="1" dirty="0">
                <a:solidFill>
                  <a:srgbClr val="FF0000"/>
                </a:solidFill>
              </a:rPr>
              <a:t>Đàn gà con</a:t>
            </a:r>
          </a:p>
          <a:p>
            <a:r>
              <a:rPr lang="vi-VN" b="1" dirty="0">
                <a:solidFill>
                  <a:srgbClr val="FF0000"/>
                </a:solidFill>
              </a:rPr>
              <a:t>Rồi gọi luôn</a:t>
            </a:r>
          </a:p>
          <a:p>
            <a:r>
              <a:rPr lang="vi-VN" b="1" dirty="0">
                <a:solidFill>
                  <a:srgbClr val="FF0000"/>
                </a:solidFill>
              </a:rPr>
              <a:t>Bập, bập, bập</a:t>
            </a:r>
          </a:p>
        </p:txBody>
      </p:sp>
    </p:spTree>
    <p:extLst>
      <p:ext uri="{BB962C8B-B14F-4D97-AF65-F5344CB8AC3E}">
        <p14:creationId xmlns:p14="http://schemas.microsoft.com/office/powerpoint/2010/main" val="1506998127"/>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1.45833E-6 -2.22222E-6 C 0.00781 -0.00254 0.01133 -0.00532 0.01419 0.00625 C 0.01367 0.00718 0.00873 0.01435 0.00781 0.01482 C 0.00482 0.01667 -0.00169 0.01898 -0.00169 0.01922 C -0.00221 0.0169 -0.00325 0.01482 -0.00325 0.01273 C -0.00325 0.00718 0.00117 0.00209 -0.00482 0.01065 C -0.00638 0.00996 -0.00833 0.01019 -0.0095 0.00857 C -0.01081 0.00695 -0.01263 0.00324 -0.01107 0.00209 C -0.0095 0.00093 -0.00794 0.00486 -0.00638 0.00625 C -0.00586 0.00347 -0.00664 -0.00046 -0.00482 -0.00208 C -0.00312 -0.00393 0.0043 0.00324 0.00313 0.00625 C 0.00222 0.00834 -0.00091 0.00602 -0.00169 0.00417 C -0.00247 0.00278 -0.00052 0.00139 -1.45833E-6 -2.22222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42" presetClass="path" presetSubtype="0" accel="50000" decel="50000" fill="hold" nodeType="withEffect">
                                  <p:stCondLst>
                                    <p:cond delay="0"/>
                                  </p:stCondLst>
                                  <p:childTnLst>
                                    <p:animMotion origin="layout" path="M 0.03593 -0.01343 L 0.00833 -0.00417 " pathEditMode="relative" rAng="0" ptsTypes="AA">
                                      <p:cBhvr>
                                        <p:cTn id="26" dur="2000" fill="hold"/>
                                        <p:tgtEl>
                                          <p:spTgt spid="38"/>
                                        </p:tgtEl>
                                        <p:attrNameLst>
                                          <p:attrName>ppt_x</p:attrName>
                                          <p:attrName>ppt_y</p:attrName>
                                        </p:attrNameLst>
                                      </p:cBhvr>
                                      <p:rCtr x="-1380" y="463"/>
                                    </p:animMotion>
                                  </p:childTnLst>
                                </p:cTn>
                              </p:par>
                              <p:par>
                                <p:cTn id="27" presetID="2" presetClass="entr" presetSubtype="2"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2000" fill="hold"/>
                                        <p:tgtEl>
                                          <p:spTgt spid="43"/>
                                        </p:tgtEl>
                                        <p:attrNameLst>
                                          <p:attrName>ppt_x</p:attrName>
                                        </p:attrNameLst>
                                      </p:cBhvr>
                                      <p:tavLst>
                                        <p:tav tm="0">
                                          <p:val>
                                            <p:strVal val="1+#ppt_w/2"/>
                                          </p:val>
                                        </p:tav>
                                        <p:tav tm="100000">
                                          <p:val>
                                            <p:strVal val="#ppt_x"/>
                                          </p:val>
                                        </p:tav>
                                      </p:tavLst>
                                    </p:anim>
                                    <p:anim calcmode="lin" valueType="num">
                                      <p:cBhvr additive="base">
                                        <p:cTn id="30" dur="2000" fill="hold"/>
                                        <p:tgtEl>
                                          <p:spTgt spid="43"/>
                                        </p:tgtEl>
                                        <p:attrNameLst>
                                          <p:attrName>ppt_y</p:attrName>
                                        </p:attrNameLst>
                                      </p:cBhvr>
                                      <p:tavLst>
                                        <p:tav tm="0">
                                          <p:val>
                                            <p:strVal val="#ppt_y"/>
                                          </p:val>
                                        </p:tav>
                                        <p:tav tm="100000">
                                          <p:val>
                                            <p:strVal val="#ppt_y"/>
                                          </p:val>
                                        </p:tav>
                                      </p:tavLst>
                                    </p:anim>
                                  </p:childTnLst>
                                </p:cTn>
                              </p:par>
                              <p:par>
                                <p:cTn id="31" presetID="21" presetClass="entr" presetSubtype="1" fill="hold" nodeType="with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heel(1)">
                                      <p:cBhvr>
                                        <p:cTn id="33" dur="2000"/>
                                        <p:tgtEl>
                                          <p:spTgt spid="2">
                                            <p:txEl>
                                              <p:pRg st="0" end="0"/>
                                            </p:txEl>
                                          </p:spTgt>
                                        </p:tgtEl>
                                      </p:cBhvr>
                                    </p:animEffect>
                                  </p:childTnLst>
                                </p:cTn>
                              </p:par>
                              <p:par>
                                <p:cTn id="34" presetID="21" presetClass="entr" presetSubtype="1" fill="hold" nodeType="with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heel(1)">
                                      <p:cBhvr>
                                        <p:cTn id="36" dur="2000"/>
                                        <p:tgtEl>
                                          <p:spTgt spid="2">
                                            <p:txEl>
                                              <p:pRg st="1" end="1"/>
                                            </p:txEl>
                                          </p:spTgt>
                                        </p:tgtEl>
                                      </p:cBhvr>
                                    </p:animEffect>
                                  </p:childTnLst>
                                </p:cTn>
                              </p:par>
                              <p:par>
                                <p:cTn id="37" presetID="21" presetClass="entr" presetSubtype="1" fill="hold" nodeType="with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wheel(1)">
                                      <p:cBhvr>
                                        <p:cTn id="39" dur="2000"/>
                                        <p:tgtEl>
                                          <p:spTgt spid="2">
                                            <p:txEl>
                                              <p:pRg st="2" end="2"/>
                                            </p:txEl>
                                          </p:spTgt>
                                        </p:tgtEl>
                                      </p:cBhvr>
                                    </p:animEffect>
                                  </p:childTnLst>
                                </p:cTn>
                              </p:par>
                              <p:par>
                                <p:cTn id="40" presetID="21" presetClass="entr" presetSubtype="1" fill="hold" nodeType="with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wheel(1)">
                                      <p:cBhvr>
                                        <p:cTn id="42" dur="2000"/>
                                        <p:tgtEl>
                                          <p:spTgt spid="2">
                                            <p:txEl>
                                              <p:pRg st="3" end="3"/>
                                            </p:txEl>
                                          </p:spTgt>
                                        </p:tgtEl>
                                      </p:cBhvr>
                                    </p:animEffect>
                                  </p:childTnLst>
                                </p:cTn>
                              </p:par>
                              <p:par>
                                <p:cTn id="43" presetID="6" presetClass="entr" presetSubtype="16" fill="hold" nodeType="withEffect">
                                  <p:stCondLst>
                                    <p:cond delay="4000"/>
                                  </p:stCondLst>
                                  <p:childTnLst>
                                    <p:set>
                                      <p:cBhvr>
                                        <p:cTn id="44" dur="1" fill="hold">
                                          <p:stCondLst>
                                            <p:cond delay="0"/>
                                          </p:stCondLst>
                                        </p:cTn>
                                        <p:tgtEl>
                                          <p:spTgt spid="34"/>
                                        </p:tgtEl>
                                        <p:attrNameLst>
                                          <p:attrName>style.visibility</p:attrName>
                                        </p:attrNameLst>
                                      </p:cBhvr>
                                      <p:to>
                                        <p:strVal val="visible"/>
                                      </p:to>
                                    </p:set>
                                    <p:animEffect transition="in" filter="circle(in)">
                                      <p:cBhvr>
                                        <p:cTn id="45"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47000">
              <a:schemeClr val="accent3">
                <a:lumMod val="60000"/>
                <a:lumOff val="40000"/>
              </a:schemeClr>
            </a:gs>
            <a:gs pos="100000">
              <a:srgbClr val="993300"/>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197"/>
            <a:ext cx="12173791" cy="7741051"/>
          </a:xfrm>
          <a:prstGeom prst="rect">
            <a:avLst/>
          </a:prstGeom>
          <a:gradFill>
            <a:gsLst>
              <a:gs pos="23000">
                <a:srgbClr val="FFFF00"/>
              </a:gs>
              <a:gs pos="100000">
                <a:srgbClr val="993300"/>
              </a:gs>
            </a:gsLst>
            <a:lin ang="5400000" scaled="1"/>
          </a:gradFill>
        </p:spPr>
      </p:pic>
      <p:pic>
        <p:nvPicPr>
          <p:cNvPr id="18"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8714006" y="5986626"/>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4549"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32946" y="489899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991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6" descr="b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059974" y="3526702"/>
            <a:ext cx="23399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7" descr="ta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67224">
            <a:off x="9635013" y="4399213"/>
            <a:ext cx="1312863" cy="1016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mayho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22398" y="-201876"/>
            <a:ext cx="16002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descr="may xanh"/>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350052" y="-227140"/>
            <a:ext cx="1066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7944596" y="79097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9261718" y="33006"/>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60946" y="2708967"/>
            <a:ext cx="2180184" cy="1200329"/>
          </a:xfrm>
          <a:prstGeom prst="rect">
            <a:avLst/>
          </a:prstGeom>
          <a:noFill/>
        </p:spPr>
        <p:txBody>
          <a:bodyPr wrap="square" rtlCol="0">
            <a:spAutoFit/>
          </a:bodyPr>
          <a:lstStyle/>
          <a:p>
            <a:r>
              <a:rPr lang="vi-VN" b="1">
                <a:solidFill>
                  <a:srgbClr val="0070C0"/>
                </a:solidFill>
                <a:latin typeface="Times New Roman" pitchFamily="18" charset="0"/>
                <a:cs typeface="Times New Roman" pitchFamily="18" charset="0"/>
              </a:rPr>
              <a:t>Chúng </a:t>
            </a:r>
            <a:r>
              <a:rPr lang="en-US" b="1">
                <a:solidFill>
                  <a:srgbClr val="0070C0"/>
                </a:solidFill>
                <a:latin typeface="Times New Roman" pitchFamily="18" charset="0"/>
                <a:cs typeface="Times New Roman" pitchFamily="18" charset="0"/>
              </a:rPr>
              <a:t>lật </a:t>
            </a:r>
            <a:r>
              <a:rPr lang="vi-VN" b="1">
                <a:solidFill>
                  <a:srgbClr val="0070C0"/>
                </a:solidFill>
                <a:latin typeface="Times New Roman" pitchFamily="18" charset="0"/>
                <a:cs typeface="Times New Roman" pitchFamily="18" charset="0"/>
              </a:rPr>
              <a:t>bật</a:t>
            </a:r>
            <a:endParaRPr lang="vi-VN" b="1" dirty="0">
              <a:solidFill>
                <a:srgbClr val="0070C0"/>
              </a:solidFill>
              <a:latin typeface="Times New Roman" pitchFamily="18" charset="0"/>
              <a:cs typeface="Times New Roman" pitchFamily="18" charset="0"/>
            </a:endParaRPr>
          </a:p>
          <a:p>
            <a:r>
              <a:rPr lang="vi-VN" b="1" dirty="0">
                <a:solidFill>
                  <a:srgbClr val="0070C0"/>
                </a:solidFill>
                <a:latin typeface="Times New Roman" pitchFamily="18" charset="0"/>
                <a:cs typeface="Times New Roman" pitchFamily="18" charset="0"/>
              </a:rPr>
              <a:t>Chạy nhanh nhanh</a:t>
            </a:r>
          </a:p>
          <a:p>
            <a:r>
              <a:rPr lang="vi-VN" b="1" dirty="0">
                <a:solidFill>
                  <a:srgbClr val="0070C0"/>
                </a:solidFill>
                <a:latin typeface="Times New Roman" pitchFamily="18" charset="0"/>
                <a:cs typeface="Times New Roman" pitchFamily="18" charset="0"/>
              </a:rPr>
              <a:t>Xúm vòng quanh</a:t>
            </a:r>
          </a:p>
          <a:p>
            <a:r>
              <a:rPr lang="vi-VN" b="1" dirty="0">
                <a:solidFill>
                  <a:srgbClr val="0070C0"/>
                </a:solidFill>
                <a:latin typeface="Times New Roman" pitchFamily="18" charset="0"/>
                <a:cs typeface="Times New Roman" pitchFamily="18" charset="0"/>
              </a:rPr>
              <a:t>Kêu chiếp, chiếp</a:t>
            </a:r>
          </a:p>
        </p:txBody>
      </p:sp>
    </p:spTree>
    <p:extLst>
      <p:ext uri="{BB962C8B-B14F-4D97-AF65-F5344CB8AC3E}">
        <p14:creationId xmlns:p14="http://schemas.microsoft.com/office/powerpoint/2010/main" val="3716140231"/>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3.54167E-6 -4.44444E-6 C 0.00782 -0.00254 0.01133 -0.00532 0.0142 0.00625 C 0.01368 0.00718 0.00873 0.01436 0.00782 0.01482 C 0.00482 0.01667 -0.00169 0.01899 -0.00169 0.01922 C -0.00221 0.0169 -0.00325 0.01482 -0.00325 0.01274 C -0.00325 0.00718 0.00118 0.00209 -0.00481 0.01065 C -0.00638 0.00996 -0.00833 0.01019 -0.0095 0.00857 C -0.0108 0.00695 -0.01263 0.00325 -0.01106 0.00209 C -0.0095 0.00093 -0.00794 0.00487 -0.00638 0.00625 C -0.00586 0.00348 -0.00664 -0.00046 -0.00481 -0.00208 C -0.00312 -0.00393 0.0043 0.00325 0.00313 0.00625 C 0.00222 0.00834 -0.00091 0.00602 -0.00169 0.00417 C -0.00247 0.00278 -0.00052 0.00139 -3.54167E-6 -4.44444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1" presetClass="path" presetSubtype="0" repeatCount="indefinite" accel="50000" decel="50000" fill="hold" nodeType="withEffect">
                                  <p:stCondLst>
                                    <p:cond delay="0"/>
                                  </p:stCondLst>
                                  <p:childTnLst>
                                    <p:animMotion origin="layout" path="M -4.16667E-7 7.40741E-7 C 0.0056 7.40741E-7 0.01003 0.00324 0.01003 0.00741 C 0.01003 0.01134 0.0056 0.01481 -4.16667E-7 0.01481 C -0.0056 0.01481 -0.0099 0.01134 -0.0099 0.00741 C -0.0099 0.00324 -0.0056 7.40741E-7 -4.16667E-7 7.40741E-7 Z " pathEditMode="relative" rAng="0" ptsTypes="AAAAA">
                                      <p:cBhvr>
                                        <p:cTn id="26" dur="2000" fill="hold"/>
                                        <p:tgtEl>
                                          <p:spTgt spid="36"/>
                                        </p:tgtEl>
                                        <p:attrNameLst>
                                          <p:attrName>ppt_x</p:attrName>
                                          <p:attrName>ppt_y</p:attrName>
                                        </p:attrNameLst>
                                      </p:cBhvr>
                                      <p:rCtr x="0" y="741"/>
                                    </p:animMotion>
                                  </p:childTnLst>
                                </p:cTn>
                              </p:par>
                              <p:par>
                                <p:cTn id="27" presetID="42" presetClass="path" presetSubtype="0" accel="50000" decel="50000" fill="hold" nodeType="withEffect">
                                  <p:stCondLst>
                                    <p:cond delay="0"/>
                                  </p:stCondLst>
                                  <p:childTnLst>
                                    <p:animMotion origin="layout" path="M 0.03593 -0.01343 L 0.00833 -0.00417 " pathEditMode="relative" rAng="0" ptsTypes="AA">
                                      <p:cBhvr>
                                        <p:cTn id="28" dur="2000" fill="hold"/>
                                        <p:tgtEl>
                                          <p:spTgt spid="38"/>
                                        </p:tgtEl>
                                        <p:attrNameLst>
                                          <p:attrName>ppt_x</p:attrName>
                                          <p:attrName>ppt_y</p:attrName>
                                        </p:attrNameLst>
                                      </p:cBhvr>
                                      <p:rCtr x="-1380" y="463"/>
                                    </p:animMotion>
                                  </p:childTnLst>
                                </p:cTn>
                              </p:par>
                              <p:par>
                                <p:cTn id="29"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0" dur="2000" fill="hold"/>
                                        <p:tgtEl>
                                          <p:spTgt spid="2">
                                            <p:txEl>
                                              <p:pRg st="0" end="0"/>
                                            </p:txEl>
                                          </p:spTgt>
                                        </p:tgtEl>
                                        <p:attrNameLst>
                                          <p:attrName>ppt_x</p:attrName>
                                          <p:attrName>ppt_y</p:attrName>
                                        </p:attrNameLst>
                                      </p:cBhvr>
                                    </p:animMotion>
                                  </p:childTnLst>
                                </p:cTn>
                              </p:par>
                              <p:par>
                                <p:cTn id="31"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2" dur="2000" fill="hold"/>
                                        <p:tgtEl>
                                          <p:spTgt spid="2">
                                            <p:txEl>
                                              <p:pRg st="1" end="1"/>
                                            </p:txEl>
                                          </p:spTgt>
                                        </p:tgtEl>
                                        <p:attrNameLst>
                                          <p:attrName>ppt_x</p:attrName>
                                          <p:attrName>ppt_y</p:attrName>
                                        </p:attrNameLst>
                                      </p:cBhvr>
                                    </p:animMotion>
                                  </p:childTnLst>
                                </p:cTn>
                              </p:par>
                              <p:par>
                                <p:cTn id="33"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4" dur="2000" fill="hold"/>
                                        <p:tgtEl>
                                          <p:spTgt spid="2">
                                            <p:txEl>
                                              <p:pRg st="2" end="2"/>
                                            </p:txEl>
                                          </p:spTgt>
                                        </p:tgtEl>
                                        <p:attrNameLst>
                                          <p:attrName>ppt_x</p:attrName>
                                          <p:attrName>ppt_y</p:attrName>
                                        </p:attrNameLst>
                                      </p:cBhvr>
                                    </p:animMotion>
                                  </p:childTnLst>
                                </p:cTn>
                              </p:par>
                              <p:par>
                                <p:cTn id="35"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6" dur="2000" fill="hold"/>
                                        <p:tgtEl>
                                          <p:spTgt spid="2">
                                            <p:txEl>
                                              <p:pRg st="3" end="3"/>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3.xml><?xml version="1.0" encoding="utf-8"?>
<a:theme xmlns:a="http://schemas.openxmlformats.org/drawingml/2006/main" name="3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4.xml><?xml version="1.0" encoding="utf-8"?>
<a:theme xmlns:a="http://schemas.openxmlformats.org/drawingml/2006/main" name="4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5.xml><?xml version="1.0" encoding="utf-8"?>
<a:theme xmlns:a="http://schemas.openxmlformats.org/drawingml/2006/main" name="5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6.xml><?xml version="1.0" encoding="utf-8"?>
<a:theme xmlns:a="http://schemas.openxmlformats.org/drawingml/2006/main" name="6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7.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1324</TotalTime>
  <Words>550</Words>
  <Application>Microsoft Office PowerPoint</Application>
  <PresentationFormat>Custom</PresentationFormat>
  <Paragraphs>78</Paragraphs>
  <Slides>29</Slides>
  <Notes>0</Notes>
  <HiddenSlides>0</HiddenSlides>
  <MMClips>8</MMClips>
  <ScaleCrop>false</ScaleCrop>
  <HeadingPairs>
    <vt:vector size="4" baseType="variant">
      <vt:variant>
        <vt:lpstr>Theme</vt:lpstr>
      </vt:variant>
      <vt:variant>
        <vt:i4>7</vt:i4>
      </vt:variant>
      <vt:variant>
        <vt:lpstr>Slide Titles</vt:lpstr>
      </vt:variant>
      <vt:variant>
        <vt:i4>29</vt:i4>
      </vt:variant>
    </vt:vector>
  </HeadingPairs>
  <TitlesOfParts>
    <vt:vector size="36" baseType="lpstr">
      <vt:lpstr>Facet</vt:lpstr>
      <vt:lpstr>2_Facet</vt:lpstr>
      <vt:lpstr>3_Facet</vt:lpstr>
      <vt:lpstr>4_Facet</vt:lpstr>
      <vt:lpstr>5_Facet</vt:lpstr>
      <vt:lpstr>6_Facet</vt:lpstr>
      <vt:lpstr>1_Facet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 PC</dc:creator>
  <cp:lastModifiedBy>Windows User</cp:lastModifiedBy>
  <cp:revision>115</cp:revision>
  <dcterms:created xsi:type="dcterms:W3CDTF">2016-01-11T13:31:43Z</dcterms:created>
  <dcterms:modified xsi:type="dcterms:W3CDTF">2022-12-19T04:52:01Z</dcterms:modified>
</cp:coreProperties>
</file>