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9" r:id="rId3"/>
    <p:sldId id="288" r:id="rId4"/>
    <p:sldId id="290" r:id="rId5"/>
    <p:sldId id="293" r:id="rId6"/>
    <p:sldId id="262" r:id="rId7"/>
    <p:sldId id="263" r:id="rId8"/>
    <p:sldId id="292" r:id="rId9"/>
    <p:sldId id="291" r:id="rId10"/>
    <p:sldId id="266" r:id="rId11"/>
    <p:sldId id="264" r:id="rId12"/>
    <p:sldId id="265" r:id="rId13"/>
    <p:sldId id="267" r:id="rId14"/>
    <p:sldId id="268" r:id="rId15"/>
    <p:sldId id="284" r:id="rId16"/>
    <p:sldId id="287" r:id="rId17"/>
    <p:sldId id="285" r:id="rId18"/>
    <p:sldId id="279" r:id="rId19"/>
    <p:sldId id="286" r:id="rId20"/>
    <p:sldId id="281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>
      <p:cViewPr>
        <p:scale>
          <a:sx n="70" d="100"/>
          <a:sy n="70" d="100"/>
        </p:scale>
        <p:origin x="994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zalo_last_screensho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" y="2582"/>
            <a:ext cx="12152244" cy="6855418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649649" y="2792614"/>
            <a:ext cx="7985350" cy="2272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Dạy hát </a:t>
            </a:r>
            <a:r>
              <a:rPr lang="vi-VN" altLang="en-US" sz="2800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en-US" sz="2800" dirty="0" smtClean="0">
                <a:latin typeface="Times New Roman" panose="02020603050405020304" charset="0"/>
                <a:cs typeface="Times New Roman" panose="02020603050405020304" charset="0"/>
              </a:rPr>
              <a:t>Em đi qua ngã tư</a:t>
            </a:r>
            <a:endParaRPr lang="vi-VN" altLang="en-US" sz="2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Nghe hát :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 smtClean="0">
                <a:latin typeface="Times New Roman" panose="02020603050405020304" charset="0"/>
                <a:cs typeface="Times New Roman" panose="02020603050405020304" charset="0"/>
              </a:rPr>
              <a:t>Đường và chân</a:t>
            </a:r>
          </a:p>
          <a:p>
            <a:r>
              <a:rPr lang="en-US" altLang="en-US" sz="2800" dirty="0" smtClean="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rò chơi :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Nghe giai điệu đoán tên bài hát</a:t>
            </a:r>
          </a:p>
          <a:p>
            <a:r>
              <a:rPr lang="en-US" altLang="en-US" sz="2800" dirty="0" err="1"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altLang="en-US" sz="2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dirty="0" err="1"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vi-VN" altLang="en-US" sz="2800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altLang="en-US" sz="2800" dirty="0" smtClean="0">
                <a:latin typeface="Times New Roman" panose="02020603050405020304" charset="0"/>
                <a:cs typeface="Times New Roman" panose="02020603050405020304" charset="0"/>
              </a:rPr>
              <a:t>MGB</a:t>
            </a:r>
            <a:endParaRPr lang="en-US" altLang="en-US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vi-V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 descr="zalo_last_screenshot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1079" y="0"/>
            <a:ext cx="1468614" cy="152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642EA5-2834-4EEE-B4A1-27029D1AFBCD}"/>
              </a:ext>
            </a:extLst>
          </p:cNvPr>
          <p:cNvSpPr txBox="1"/>
          <p:nvPr/>
        </p:nvSpPr>
        <p:spPr>
          <a:xfrm>
            <a:off x="3356677" y="236129"/>
            <a:ext cx="5336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algn="ctr"/>
            <a:r>
              <a:rPr lang="vi-VN" altLang="en-US" sz="2400" b="1" dirty="0">
                <a:latin typeface="Times New Roman" panose="02020603050405020304" charset="0"/>
                <a:cs typeface="Times New Roman" panose="02020603050405020304" charset="0"/>
              </a:rPr>
              <a:t>Trường Mầm Non Ánh Sao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25A667-AB08-4185-8527-D0099B222B7B}"/>
              </a:ext>
            </a:extLst>
          </p:cNvPr>
          <p:cNvSpPr/>
          <p:nvPr/>
        </p:nvSpPr>
        <p:spPr>
          <a:xfrm>
            <a:off x="2019869" y="1928796"/>
            <a:ext cx="8334654" cy="17192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Lĩnh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vực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phát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triển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thẩm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mỹ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9649" y="4608497"/>
            <a:ext cx="4508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dậy : Ngô Thị Miền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34234" y="1458594"/>
            <a:ext cx="88858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bài hát nói 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về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 phương tiện giao thông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đèn bật 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lên, màu 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đỏ thì em dừng 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lại, đèn 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bật lên màu xanh em đi ngang qua đường.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7620"/>
            <a:ext cx="12192000" cy="68503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993265" y="1678940"/>
            <a:ext cx="8205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hôm nay, chúng mình đã được học một bài hát thật hay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về các phương tiện giao thông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 đó 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là bài hát gì nhỉ!</a:t>
            </a:r>
            <a:endParaRPr lang="vi-V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03505" y="0"/>
            <a:ext cx="12263755" cy="689102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71270" y="1166495"/>
            <a:ext cx="96488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À đúng rồi đó là bài hát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“Em đi qua ngã tư đường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phố, tối 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nay chúng mình sẽ hát thật hay cho ông bà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, bố </a:t>
            </a:r>
            <a:r>
              <a:rPr lang="en-US" sz="4000" dirty="0">
                <a:latin typeface="Times New Roman" panose="02020603050405020304" charset="0"/>
                <a:cs typeface="Times New Roman" panose="02020603050405020304" charset="0"/>
              </a:rPr>
              <a:t>mẹ cùng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nghe và </a:t>
            </a:r>
            <a:r>
              <a:rPr lang="en-US" sz="4000" dirty="0" smtClean="0">
                <a:latin typeface="Times New Roman" panose="02020603050405020304" charset="0"/>
                <a:cs typeface="Times New Roman" panose="02020603050405020304" charset="0"/>
              </a:rPr>
              <a:t>các con nhớ mỗi khi các con gia đường các con phải chú ý khi qua ngã tư các con nhé!</a:t>
            </a:r>
            <a:endParaRPr lang="vi-V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3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844017" y="1462088"/>
            <a:ext cx="850396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Các con ạ gia đình luôn là nơi che trở yêu thương vì thế các con phải biết yêu quý kính trọng ông bà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bố </a:t>
            </a:r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mẹ để gia đình chúng mình luôn vui vẻ hạnh phúc chúng mình nhớ chưa.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30375" y="2841625"/>
            <a:ext cx="8584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Trò chơi: Nghe giai điệu đoán tên bài hát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212320" cy="69221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717800" y="674528"/>
            <a:ext cx="7459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Bài hát thứ nhất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001260" y="2794635"/>
            <a:ext cx="49282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Bạn nào cho cô biết đây là bài hát gì ?</a:t>
            </a:r>
            <a:endParaRPr lang="en-US" sz="4000" dirty="0"/>
          </a:p>
        </p:txBody>
      </p:sp>
      <p:pic>
        <p:nvPicPr>
          <p:cNvPr id="9" name="FILE_20211025_082913_REC_211025_082901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7800" y="3051175"/>
            <a:ext cx="970280" cy="970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741420" y="2152015"/>
            <a:ext cx="63595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 là bài hát “Cháu yêu bà”</a:t>
            </a:r>
            <a:endParaRPr lang="vi-VN" alt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 nhạc sỹ:Xuân Giao </a:t>
            </a:r>
            <a:endParaRPr lang="vi-VN" alt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vi-VN" altLang="en-US" sz="4000"/>
          </a:p>
        </p:txBody>
      </p:sp>
      <p:pic>
        <p:nvPicPr>
          <p:cNvPr id="7" name="FILE_20211025_113130_REC_211025_112917">
            <a:hlinkClick r:id="" action="ppaction://media"/>
          </p:cNvPr>
          <p:cNvPicPr>
            <a:picLocks noGrp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425" y="2256949"/>
            <a:ext cx="899160" cy="144907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8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9100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316095" y="2611120"/>
            <a:ext cx="58089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 con cho cô biết đây là bài hát gì ?</a:t>
            </a:r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FILE_20211025_100622_REC_211025_100608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0155" y="2725420"/>
            <a:ext cx="802005" cy="80200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958465" y="812800"/>
            <a:ext cx="62738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</a:rPr>
              <a:t>Bài hát thứ hai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46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11295" y="1845945"/>
            <a:ext cx="703008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 là bài hát “Ba ngọn nến lung linh”</a:t>
            </a:r>
            <a:endParaRPr lang="vi-VN" alt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 nhạc sỹ:Ngọc Lễ -Phương Thảo</a:t>
            </a:r>
            <a:endParaRPr lang="vi-VN" alt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vi-VN" altLang="en-US" sz="4000"/>
          </a:p>
        </p:txBody>
      </p:sp>
      <p:pic>
        <p:nvPicPr>
          <p:cNvPr id="8" name="FILE_20211025_095814_REC_211025_095655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1405" y="2480945"/>
            <a:ext cx="1156970" cy="1156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1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169410" y="2266950"/>
            <a:ext cx="55886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 con cho cô biết đây là bài hát gì ?</a:t>
            </a:r>
            <a:endParaRPr lang="vi-VN" altLang="en-US" sz="4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vi-VN" altLang="en-US" sz="4000"/>
          </a:p>
        </p:txBody>
      </p:sp>
      <p:sp>
        <p:nvSpPr>
          <p:cNvPr id="8" name="Text Box 7"/>
          <p:cNvSpPr txBox="1"/>
          <p:nvPr/>
        </p:nvSpPr>
        <p:spPr>
          <a:xfrm>
            <a:off x="3472180" y="750570"/>
            <a:ext cx="5869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</a:rPr>
              <a:t>Bài hát thứ 3</a:t>
            </a:r>
          </a:p>
        </p:txBody>
      </p:sp>
      <p:pic>
        <p:nvPicPr>
          <p:cNvPr id="4" name="em đi qua ngã tư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5119" y="2821940"/>
            <a:ext cx="607061" cy="607060"/>
          </a:xfr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A048DB9-F062-43F3-9F0C-B0CD52515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64"/>
            <a:ext cx="12192000" cy="6827268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497541" y="2260058"/>
            <a:ext cx="8366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1.Kiến thức:</a:t>
            </a:r>
          </a:p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- Trẻ biết tên bài hát, tên tác giả, hát được, đọc và nghe được</a:t>
            </a:r>
          </a:p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- Trẻ hiểu nội dung bài hát và hát đúng giai điệu nhịp điệu của bài hát được học và nghe </a:t>
            </a:r>
          </a:p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- Trẻ hiểu cách chơi trò chơi: nghe giai điệu đoán tên bài hát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97541" y="3891274"/>
            <a:ext cx="10015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2.Kĩ năng:</a:t>
            </a:r>
          </a:p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- Trẻ được phát triển tai nghe âm nhạc cảm thụ âm nhạc</a:t>
            </a:r>
          </a:p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- Trẻ được phát triển khả năng chú ý ghi nhớ có chủ đích</a:t>
            </a:r>
          </a:p>
          <a:p>
            <a:r>
              <a:rPr lang="vi-VN" altLang="en-US" sz="2000" dirty="0"/>
              <a:t>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519207" y="4889790"/>
            <a:ext cx="6769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3. Thái độ:</a:t>
            </a:r>
          </a:p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- Trẻ hứng thú trong giờ học, tích cực tham gia vào các hoạt động.</a:t>
            </a:r>
          </a:p>
          <a:p>
            <a:r>
              <a:rPr lang="vi-VN" altLang="en-US" sz="2000" dirty="0">
                <a:latin typeface="Times New Roman" panose="02020603050405020304" charset="0"/>
                <a:cs typeface="Times New Roman" panose="02020603050405020304" charset="0"/>
              </a:rPr>
              <a:t>- Trẻ cảm nhận được tình yêu thương của gia đình dành cho trẻ và tình cảm của trẻ với gia đình</a:t>
            </a:r>
            <a:r>
              <a:rPr lang="vi-VN" altLang="en-US" sz="20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1A16E-7493-422C-9F54-EFB15D3332F2}"/>
              </a:ext>
            </a:extLst>
          </p:cNvPr>
          <p:cNvSpPr/>
          <p:nvPr/>
        </p:nvSpPr>
        <p:spPr>
          <a:xfrm>
            <a:off x="3708090" y="1059730"/>
            <a:ext cx="46698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Mục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đích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–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yêu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cầu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0">
        <p15:prstTrans prst="curtains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6" grpId="0"/>
      <p:bldP spid="8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846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754120" y="2011045"/>
            <a:ext cx="7105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 là bài hát 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Em đi qua ngã tư đường phố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endParaRPr lang="vi-VN" altLang="en-US" sz="40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 nhạc 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sỹ:</a:t>
            </a:r>
            <a:r>
              <a:rPr lang="en-US" altLang="en-US" sz="400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Hoàng văn Yến</a:t>
            </a:r>
            <a:endParaRPr lang="vi-VN" altLang="en-US" sz="4000" dirty="0"/>
          </a:p>
        </p:txBody>
      </p:sp>
      <p:pic>
        <p:nvPicPr>
          <p:cNvPr id="3" name="EmDiQuaNgaTuDuongPho-VA-4853596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500" y="2522549"/>
            <a:ext cx="854075" cy="854073"/>
          </a:xfr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78105" y="0"/>
            <a:ext cx="12269470" cy="684593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775460" y="1691005"/>
            <a:ext cx="812038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Vừa rồi các con vừa được chơi trò chơi cô thấy các con chơi rất ngoan và hát rất giỏi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học âm nhạc của lớp mình đến đây là hết rồi.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1365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239770" y="1300480"/>
            <a:ext cx="4953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</a:rPr>
              <a:t>Kết Thúc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975485" y="2315845"/>
            <a:ext cx="8241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Chúc các con chăm ngoan học giỏi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1042C8-41A9-4C23-AAC7-9DE8422EA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801328-2D4E-4A80-903B-A685AEE310BB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CA71F2-73D7-4C6F-AD4F-4B88F87DFA71}"/>
              </a:ext>
            </a:extLst>
          </p:cNvPr>
          <p:cNvSpPr txBox="1"/>
          <p:nvPr/>
        </p:nvSpPr>
        <p:spPr>
          <a:xfrm>
            <a:off x="3824021" y="1775355"/>
            <a:ext cx="3207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II. </a:t>
            </a:r>
            <a:r>
              <a:rPr lang="en-US" sz="4400" dirty="0" err="1">
                <a:solidFill>
                  <a:srgbClr val="FF0000"/>
                </a:solidFill>
              </a:rPr>
              <a:t>Tiến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hành</a:t>
            </a:r>
            <a:r>
              <a:rPr lang="en-US" sz="4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B29C7-88C8-482B-AED7-4649671E45A9}"/>
              </a:ext>
            </a:extLst>
          </p:cNvPr>
          <p:cNvSpPr txBox="1"/>
          <p:nvPr/>
        </p:nvSpPr>
        <p:spPr>
          <a:xfrm>
            <a:off x="2057729" y="2521782"/>
            <a:ext cx="381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1. </a:t>
            </a:r>
            <a:r>
              <a:rPr lang="en-US" sz="2400" dirty="0" err="1">
                <a:solidFill>
                  <a:srgbClr val="FF0000"/>
                </a:solidFill>
              </a:rPr>
              <a:t>Ổn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định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chức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37E28-9AB6-402B-854E-665451556290}"/>
              </a:ext>
            </a:extLst>
          </p:cNvPr>
          <p:cNvSpPr txBox="1"/>
          <p:nvPr/>
        </p:nvSpPr>
        <p:spPr>
          <a:xfrm>
            <a:off x="1928449" y="3197388"/>
            <a:ext cx="4341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</a:t>
            </a:r>
            <a:r>
              <a:rPr lang="en-US" sz="2400" dirty="0" err="1">
                <a:solidFill>
                  <a:srgbClr val="FF0000"/>
                </a:solidFill>
              </a:rPr>
              <a:t>Cách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thực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hiện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a. Hát và vận động theo nhạc bài </a:t>
            </a:r>
            <a:r>
              <a:rPr lang="en-US" sz="2400" dirty="0" smtClean="0">
                <a:solidFill>
                  <a:srgbClr val="FF0000"/>
                </a:solidFill>
              </a:rPr>
              <a:t>“Em đi qua ngã tư”.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b. </a:t>
            </a:r>
            <a:r>
              <a:rPr lang="en-US" sz="2400" dirty="0" err="1">
                <a:solidFill>
                  <a:srgbClr val="FF0000"/>
                </a:solidFill>
              </a:rPr>
              <a:t>Trò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chơi</a:t>
            </a:r>
            <a:r>
              <a:rPr lang="en-US" sz="2400" dirty="0">
                <a:solidFill>
                  <a:srgbClr val="FF0000"/>
                </a:solidFill>
              </a:rPr>
              <a:t>: Nghe </a:t>
            </a:r>
            <a:r>
              <a:rPr lang="en-US" sz="2400" dirty="0" err="1">
                <a:solidFill>
                  <a:srgbClr val="FF0000"/>
                </a:solidFill>
              </a:rPr>
              <a:t>giai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điệu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đoán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hát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c. Nghe </a:t>
            </a:r>
            <a:r>
              <a:rPr lang="en-US" sz="2400" dirty="0" smtClean="0">
                <a:solidFill>
                  <a:srgbClr val="FF0000"/>
                </a:solidFill>
              </a:rPr>
              <a:t>hát:Đường và chân.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84D558-4376-4DF5-A936-79824FE08B13}"/>
              </a:ext>
            </a:extLst>
          </p:cNvPr>
          <p:cNvSpPr txBox="1"/>
          <p:nvPr/>
        </p:nvSpPr>
        <p:spPr>
          <a:xfrm>
            <a:off x="1974552" y="5528441"/>
            <a:ext cx="434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3. </a:t>
            </a:r>
            <a:r>
              <a:rPr lang="en-US" sz="2400" dirty="0" err="1">
                <a:solidFill>
                  <a:srgbClr val="FF0000"/>
                </a:solidFill>
              </a:rPr>
              <a:t>Kết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thúc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89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BFC08-34EF-4709-A715-2D9DF2EE1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570DC3F-DBB4-41F3-B46F-2254DBAD20EC}"/>
              </a:ext>
            </a:extLst>
          </p:cNvPr>
          <p:cNvSpPr/>
          <p:nvPr/>
        </p:nvSpPr>
        <p:spPr>
          <a:xfrm>
            <a:off x="302052" y="2538736"/>
            <a:ext cx="6674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mình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cùng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xem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974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0">
        <p15:prstTrans prst="fallOve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52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68573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115820" y="1508760"/>
            <a:ext cx="79597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Các con vừa được xem bức tranh nói về hình ảnh 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giao thông 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và </a:t>
            </a:r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đó cũng là nội dung của bài hát 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“Em đi qua ngã tư đường phố”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của </a:t>
            </a:r>
            <a:r>
              <a:rPr lang="vi-VN" altLang="en-US" sz="4000" dirty="0">
                <a:latin typeface="Times New Roman" panose="02020603050405020304" charset="0"/>
                <a:cs typeface="Times New Roman" panose="02020603050405020304" charset="0"/>
              </a:rPr>
              <a:t>nhạc </a:t>
            </a:r>
            <a:r>
              <a:rPr lang="vi-VN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sỹ</a:t>
            </a:r>
            <a:r>
              <a:rPr lang="en-US" altLang="en-US" sz="4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smtClean="0">
                <a:latin typeface="Times New Roman" panose="02020603050405020304" charset="0"/>
                <a:cs typeface="Times New Roman" panose="02020603050405020304" charset="0"/>
              </a:rPr>
              <a:t>: Hoàng văn Yến.</a:t>
            </a:r>
            <a:endParaRPr lang="vi-VN" altLang="en-US" sz="4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zalo_last_screenshot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37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CA519-3ABF-4DE1-BD20-C002E02C9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56" y="4580472"/>
            <a:ext cx="2958073" cy="1822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F42F1-A2A1-4ECF-90FE-53417F5C2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83" y="1366244"/>
            <a:ext cx="2958073" cy="1822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9D559-66D8-4AD5-BB2D-F7FF92507C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-66394"/>
            <a:ext cx="2958073" cy="1822568"/>
          </a:xfrm>
          <a:prstGeom prst="rect">
            <a:avLst/>
          </a:prstGeom>
        </p:spPr>
      </p:pic>
      <p:pic>
        <p:nvPicPr>
          <p:cNvPr id="3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02059" y="3362325"/>
            <a:ext cx="224344" cy="224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00065-1FFC-4B18-9478-D20CB9562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49"/>
            <a:ext cx="12192000" cy="689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1C8C9-74E6-4ABD-AF2E-F4CD85DF631E}"/>
              </a:ext>
            </a:extLst>
          </p:cNvPr>
          <p:cNvSpPr txBox="1"/>
          <p:nvPr/>
        </p:nvSpPr>
        <p:spPr>
          <a:xfrm>
            <a:off x="2686851" y="2886925"/>
            <a:ext cx="3782642" cy="181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Các con vừa nghe bài </a:t>
            </a:r>
            <a:r>
              <a:rPr lang="en-US" sz="2800" dirty="0" smtClean="0">
                <a:solidFill>
                  <a:srgbClr val="FF0000"/>
                </a:solidFill>
              </a:rPr>
              <a:t>hát:Em </a:t>
            </a:r>
            <a:r>
              <a:rPr lang="en-US" sz="2800" dirty="0" smtClean="0">
                <a:solidFill>
                  <a:srgbClr val="FF0000"/>
                </a:solidFill>
              </a:rPr>
              <a:t>đi qua ngã </a:t>
            </a:r>
            <a:r>
              <a:rPr lang="en-US" sz="2800" dirty="0" smtClean="0">
                <a:solidFill>
                  <a:srgbClr val="FF0000"/>
                </a:solidFill>
              </a:rPr>
              <a:t>tư đường </a:t>
            </a:r>
            <a:r>
              <a:rPr lang="en-US" sz="2800" dirty="0" smtClean="0">
                <a:solidFill>
                  <a:srgbClr val="FF0000"/>
                </a:solidFill>
              </a:rPr>
              <a:t>phố? 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6FCE0-98C6-450A-9239-CCCA88061707}"/>
              </a:ext>
            </a:extLst>
          </p:cNvPr>
          <p:cNvSpPr txBox="1"/>
          <p:nvPr/>
        </p:nvSpPr>
        <p:spPr>
          <a:xfrm>
            <a:off x="6385033" y="2886925"/>
            <a:ext cx="3547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Sáng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tác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Nhạc </a:t>
            </a:r>
            <a:r>
              <a:rPr lang="en-US" sz="2800" dirty="0" smtClean="0">
                <a:solidFill>
                  <a:srgbClr val="FF0000"/>
                </a:solidFill>
              </a:rPr>
              <a:t>sĩ</a:t>
            </a:r>
            <a:r>
              <a:rPr lang="en-US" sz="2800" smtClean="0">
                <a:solidFill>
                  <a:srgbClr val="FF0000"/>
                </a:solidFill>
              </a:rPr>
              <a:t>: Hoàng văn Yến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51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DEF24-4E1D-4386-8E63-1049D403573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74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620</Words>
  <Application>Microsoft Office PowerPoint</Application>
  <PresentationFormat>Widescreen</PresentationFormat>
  <Paragraphs>53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22</cp:revision>
  <dcterms:created xsi:type="dcterms:W3CDTF">2021-10-25T07:26:33Z</dcterms:created>
  <dcterms:modified xsi:type="dcterms:W3CDTF">2023-03-05T15:15:52Z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C848D35DD77B45EA99765DC4F684AA48</vt:lpwstr>
  </property>
  <property fmtid="{D5CDD505-2E9C-101B-9397-08002B2CF9AE}" pid="3" name="KSOProductBuildVer">
    <vt:lpwstr>1033-11.2.0.10323</vt:lpwstr>
  </property>
</Properties>
</file>