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78" r:id="rId3"/>
    <p:sldId id="279" r:id="rId4"/>
    <p:sldId id="258" r:id="rId5"/>
    <p:sldId id="280" r:id="rId6"/>
    <p:sldId id="259" r:id="rId7"/>
    <p:sldId id="260" r:id="rId8"/>
    <p:sldId id="263" r:id="rId9"/>
    <p:sldId id="261" r:id="rId10"/>
    <p:sldId id="265" r:id="rId11"/>
    <p:sldId id="266" r:id="rId12"/>
    <p:sldId id="272" r:id="rId13"/>
    <p:sldId id="267" r:id="rId14"/>
    <p:sldId id="273" r:id="rId15"/>
    <p:sldId id="268" r:id="rId16"/>
    <p:sldId id="274" r:id="rId17"/>
    <p:sldId id="269" r:id="rId18"/>
    <p:sldId id="271" r:id="rId19"/>
    <p:sldId id="281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0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622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9479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045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886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7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75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95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17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0440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6702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B38A-CE5B-4BE9-9E7A-88206DA60877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24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png"/><Relationship Id="rId3" Type="http://schemas.microsoft.com/office/2007/relationships/media" Target="../media/media8.wmv"/><Relationship Id="rId7" Type="http://schemas.openxmlformats.org/officeDocument/2006/relationships/slideLayout" Target="../slideLayouts/slideLayout7.xml"/><Relationship Id="rId12" Type="http://schemas.microsoft.com/office/2007/relationships/hdphoto" Target="../media/hdphoto4.wdp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microsoft.com/office/2007/relationships/media" Target="../media/media10.m4a"/><Relationship Id="rId11" Type="http://schemas.openxmlformats.org/officeDocument/2006/relationships/image" Target="../media/image16.png"/><Relationship Id="rId5" Type="http://schemas.microsoft.com/office/2007/relationships/media" Target="../media/media9.mp3"/><Relationship Id="rId10" Type="http://schemas.openxmlformats.org/officeDocument/2006/relationships/image" Target="../media/image5.png"/><Relationship Id="rId4" Type="http://schemas.openxmlformats.org/officeDocument/2006/relationships/video" Target="../media/media8.wmv"/><Relationship Id="rId9" Type="http://schemas.openxmlformats.org/officeDocument/2006/relationships/image" Target="../media/image15.jp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5.wdp"/><Relationship Id="rId3" Type="http://schemas.microsoft.com/office/2007/relationships/media" Target="../media/media8.wmv"/><Relationship Id="rId7" Type="http://schemas.microsoft.com/office/2007/relationships/media" Target="../media/media10.m4a"/><Relationship Id="rId12" Type="http://schemas.openxmlformats.org/officeDocument/2006/relationships/image" Target="../media/image1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media" Target="../media/media9.mp3"/><Relationship Id="rId11" Type="http://schemas.microsoft.com/office/2007/relationships/hdphoto" Target="../media/hdphoto1.wdp"/><Relationship Id="rId5" Type="http://schemas.openxmlformats.org/officeDocument/2006/relationships/audio" Target="NULL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video" Target="../media/media8.wmv"/><Relationship Id="rId9" Type="http://schemas.openxmlformats.org/officeDocument/2006/relationships/audio" Target="../media/audio1.wav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6.wdp"/><Relationship Id="rId3" Type="http://schemas.microsoft.com/office/2007/relationships/media" Target="../media/media8.wmv"/><Relationship Id="rId7" Type="http://schemas.microsoft.com/office/2007/relationships/media" Target="../media/media10.m4a"/><Relationship Id="rId12" Type="http://schemas.openxmlformats.org/officeDocument/2006/relationships/image" Target="../media/image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media" Target="../media/media9.mp3"/><Relationship Id="rId11" Type="http://schemas.microsoft.com/office/2007/relationships/hdphoto" Target="../media/hdphoto2.wdp"/><Relationship Id="rId5" Type="http://schemas.openxmlformats.org/officeDocument/2006/relationships/audio" Target="NULL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video" Target="../media/media8.wmv"/><Relationship Id="rId9" Type="http://schemas.openxmlformats.org/officeDocument/2006/relationships/audio" Target="../media/audio1.wav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.png"/><Relationship Id="rId3" Type="http://schemas.microsoft.com/office/2007/relationships/media" Target="../media/media8.wmv"/><Relationship Id="rId7" Type="http://schemas.microsoft.com/office/2007/relationships/media" Target="../media/media10.m4a"/><Relationship Id="rId12" Type="http://schemas.openxmlformats.org/officeDocument/2006/relationships/image" Target="../media/image21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media" Target="../media/media9.mp3"/><Relationship Id="rId11" Type="http://schemas.microsoft.com/office/2007/relationships/hdphoto" Target="../media/hdphoto3.wdp"/><Relationship Id="rId5" Type="http://schemas.openxmlformats.org/officeDocument/2006/relationships/audio" Target="NULL" TargetMode="External"/><Relationship Id="rId10" Type="http://schemas.openxmlformats.org/officeDocument/2006/relationships/image" Target="../media/image13.png"/><Relationship Id="rId4" Type="http://schemas.openxmlformats.org/officeDocument/2006/relationships/video" Target="../media/media8.wmv"/><Relationship Id="rId9" Type="http://schemas.openxmlformats.org/officeDocument/2006/relationships/audio" Target="../media/audio1.wav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93490" y="2618291"/>
            <a:ext cx="3623896" cy="620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97" dirty="0">
              <a:solidFill>
                <a:srgbClr val="FFFF00"/>
              </a:solidFill>
              <a:latin typeface="Rockstone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806631-0D1B-4B63-AF77-18AB2033A585}"/>
              </a:ext>
            </a:extLst>
          </p:cNvPr>
          <p:cNvSpPr txBox="1"/>
          <p:nvPr/>
        </p:nvSpPr>
        <p:spPr>
          <a:xfrm>
            <a:off x="1557337" y="14737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91B6E-36DC-4ACF-9E73-B0767EA5BFCB}"/>
              </a:ext>
            </a:extLst>
          </p:cNvPr>
          <p:cNvSpPr txBox="1"/>
          <p:nvPr/>
        </p:nvSpPr>
        <p:spPr>
          <a:xfrm>
            <a:off x="2585885" y="1798600"/>
            <a:ext cx="492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DA447-CDDC-49D7-803D-6F7645A65628}"/>
              </a:ext>
            </a:extLst>
          </p:cNvPr>
          <p:cNvSpPr txBox="1"/>
          <p:nvPr/>
        </p:nvSpPr>
        <p:spPr>
          <a:xfrm>
            <a:off x="2679444" y="2819117"/>
            <a:ext cx="410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E5664-62B8-4244-ABD3-F4A99EFB62A9}"/>
              </a:ext>
            </a:extLst>
          </p:cNvPr>
          <p:cNvSpPr txBox="1"/>
          <p:nvPr/>
        </p:nvSpPr>
        <p:spPr>
          <a:xfrm>
            <a:off x="1583280" y="3240053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D1009B-38FC-4B73-83DB-B9D013954C82}"/>
              </a:ext>
            </a:extLst>
          </p:cNvPr>
          <p:cNvSpPr txBox="1"/>
          <p:nvPr/>
        </p:nvSpPr>
        <p:spPr>
          <a:xfrm>
            <a:off x="1821402" y="366098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Lê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6D9839E-A7B5-4DA2-A2EE-F6CBDD2E9E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19" y="680584"/>
            <a:ext cx="986708" cy="9992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285B73-778C-48A3-9874-F8A3B75DFA6C}"/>
              </a:ext>
            </a:extLst>
          </p:cNvPr>
          <p:cNvSpPr txBox="1"/>
          <p:nvPr/>
        </p:nvSpPr>
        <p:spPr>
          <a:xfrm>
            <a:off x="1717965" y="4753418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2022-2023</a:t>
            </a:r>
          </a:p>
        </p:txBody>
      </p:sp>
    </p:spTree>
    <p:extLst>
      <p:ext uri="{BB962C8B-B14F-4D97-AF65-F5344CB8AC3E}">
        <p14:creationId xmlns:p14="http://schemas.microsoft.com/office/powerpoint/2010/main" val="9619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14">
        <p14:ripple/>
      </p:transition>
    </mc:Choice>
    <mc:Fallback xmlns="">
      <p:transition spd="slow" advTm="3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5143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-75578" y="1656631"/>
            <a:ext cx="9295155" cy="1014786"/>
          </a:xfrm>
          <a:prstGeom prst="rect">
            <a:avLst/>
          </a:prstGeom>
          <a:noFill/>
        </p:spPr>
        <p:txBody>
          <a:bodyPr wrap="none" lIns="100497" tIns="50248" rIns="100497" bIns="50248" numCol="1">
            <a:prstTxWarp prst="textTriangl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935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935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935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935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 THỬ TÀI </a:t>
            </a:r>
            <a:r>
              <a:rPr lang="en-US" sz="5935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thông</a:t>
            </a:r>
            <a:r>
              <a:rPr lang="en-US" sz="5935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minh.</a:t>
            </a:r>
          </a:p>
        </p:txBody>
      </p:sp>
      <p:pic>
        <p:nvPicPr>
          <p:cNvPr id="4" name="Bản ghi Mới 41">
            <a:hlinkClick r:id="" action="ppaction://media"/>
            <a:extLst>
              <a:ext uri="{FF2B5EF4-FFF2-40B4-BE49-F238E27FC236}">
                <a16:creationId xmlns:a16="http://schemas.microsoft.com/office/drawing/2014/main" id="{52C73590-11C9-48D3-AB33-7C20152FB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4707" y="-631225"/>
            <a:ext cx="631225" cy="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31404"/>
      </p:ext>
    </p:extLst>
  </p:cSld>
  <p:clrMapOvr>
    <a:masterClrMapping/>
  </p:clrMapOvr>
  <p:transition spd="slow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BBB45D-4308-4FD2-8F65-546B7A885A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r="21385"/>
          <a:stretch/>
        </p:blipFill>
        <p:spPr>
          <a:xfrm>
            <a:off x="-1738730" y="1"/>
            <a:ext cx="12621465" cy="5143501"/>
          </a:xfrm>
          <a:prstGeom prst="rect">
            <a:avLst/>
          </a:prstGeom>
        </p:spPr>
      </p:pic>
      <p:pic>
        <p:nvPicPr>
          <p:cNvPr id="4" name="Picture 2" descr="Trường Xưa: Đoản khúc - BÔNG HỒNG LẶNG LẼ - Lưu Ly">
            <a:extLst>
              <a:ext uri="{FF2B5EF4-FFF2-40B4-BE49-F238E27FC236}">
                <a16:creationId xmlns:a16="http://schemas.microsoft.com/office/drawing/2014/main" id="{CBCE3C09-9537-40B1-BE68-446E694B0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3"/>
          <a:stretch/>
        </p:blipFill>
        <p:spPr bwMode="auto">
          <a:xfrm>
            <a:off x="126794" y="430723"/>
            <a:ext cx="2981466" cy="47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nền : màu vàng, bông hồng, Lá, thực vật, giọt, Cánh hoa, Bình hoa, Sự  tươi mát, Sản xuất, Nhà máy đất, thực vật có hoa, Hoa hồng vườn, Gia đình">
            <a:extLst>
              <a:ext uri="{FF2B5EF4-FFF2-40B4-BE49-F238E27FC236}">
                <a16:creationId xmlns:a16="http://schemas.microsoft.com/office/drawing/2014/main" id="{59F44A7F-CE38-44F6-83C5-C6864899B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44" b="89844" l="10000" r="90000">
                        <a14:foregroundMark x1="43516" y1="8301" x2="43516" y2="8301"/>
                        <a14:foregroundMark x1="37344" y1="2344" x2="37344" y2="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3" t="-2159" r="32237" b="10344"/>
          <a:stretch/>
        </p:blipFill>
        <p:spPr bwMode="auto">
          <a:xfrm>
            <a:off x="6035743" y="660956"/>
            <a:ext cx="2754914" cy="448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2">
            <a:hlinkClick r:id="" action="ppaction://media"/>
            <a:extLst>
              <a:ext uri="{FF2B5EF4-FFF2-40B4-BE49-F238E27FC236}">
                <a16:creationId xmlns:a16="http://schemas.microsoft.com/office/drawing/2014/main" id="{892A7534-56E5-40E9-9F09-C24730253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1" end="1574.08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93607" y="-631225"/>
            <a:ext cx="631225" cy="631225"/>
          </a:xfrm>
          <a:prstGeom prst="rect">
            <a:avLst/>
          </a:prstGeom>
        </p:spPr>
      </p:pic>
      <p:pic>
        <p:nvPicPr>
          <p:cNvPr id="10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09AD363C-5662-46CD-8B93-15354835AE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38992" t="28025" r="47760" b="40103"/>
          <a:stretch/>
        </p:blipFill>
        <p:spPr>
          <a:xfrm>
            <a:off x="3816226" y="3504198"/>
            <a:ext cx="908606" cy="1639301"/>
          </a:xfrm>
          <a:prstGeom prst="rect">
            <a:avLst/>
          </a:prstGeom>
        </p:spPr>
      </p:pic>
      <p:pic>
        <p:nvPicPr>
          <p:cNvPr id="1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2C810ED0-7097-4430-88B0-A726080950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54003.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04518" y="-961701"/>
            <a:ext cx="631225" cy="631225"/>
          </a:xfrm>
          <a:prstGeom prst="rect">
            <a:avLst/>
          </a:prstGeom>
        </p:spPr>
      </p:pic>
      <p:pic>
        <p:nvPicPr>
          <p:cNvPr id="12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7F05E706-56DB-4A43-B011-7219A610B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5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6945" y="-1112075"/>
            <a:ext cx="631225" cy="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2000">
        <p14:vortex dir="r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ường Xưa: Đoản khúc - BÔNG HỒNG LẶNG LẼ - Lưu Ly">
            <a:extLst>
              <a:ext uri="{FF2B5EF4-FFF2-40B4-BE49-F238E27FC236}">
                <a16:creationId xmlns:a16="http://schemas.microsoft.com/office/drawing/2014/main" id="{63A585F2-44FE-493E-957D-FD3BBEDA8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3"/>
          <a:stretch/>
        </p:blipFill>
        <p:spPr bwMode="auto">
          <a:xfrm>
            <a:off x="3216755" y="223208"/>
            <a:ext cx="3425852" cy="492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Những hình ảnh vỗ tay đẹp cho Powerpoint">
            <a:extLst>
              <a:ext uri="{FF2B5EF4-FFF2-40B4-BE49-F238E27FC236}">
                <a16:creationId xmlns:a16="http://schemas.microsoft.com/office/drawing/2014/main" id="{68BBFD76-579A-4144-BE90-9B69DAF4B1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6564"/>
            <a:ext cx="1831398" cy="17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438698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49700-6F6B-43A2-BD85-54A9483534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88" y="1041795"/>
            <a:ext cx="3509701" cy="3336795"/>
          </a:xfrm>
          <a:prstGeom prst="rect">
            <a:avLst/>
          </a:prstGeom>
        </p:spPr>
      </p:pic>
      <p:pic>
        <p:nvPicPr>
          <p:cNvPr id="2050" name="Picture 2" descr="Bóng Nhựa Pit Balls Màu Xanh - Buy Nhựa Bóng Pit Bóng,Bóng Pit Quả Bóng Màu  Xanh,Bóng Product on Alibaba.com">
            <a:extLst>
              <a:ext uri="{FF2B5EF4-FFF2-40B4-BE49-F238E27FC236}">
                <a16:creationId xmlns:a16="http://schemas.microsoft.com/office/drawing/2014/main" id="{6CE07D91-0DE3-4EF7-A22A-0F1CE922F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24" b="82288" l="6657" r="77515">
                        <a14:foregroundMark x1="37722" y1="7680" x2="37722" y2="7680"/>
                        <a14:foregroundMark x1="59911" y1="15674" x2="59911" y2="15674"/>
                        <a14:foregroundMark x1="63462" y1="16928" x2="63462" y2="16928"/>
                        <a14:foregroundMark x1="67751" y1="18966" x2="67751" y2="18966"/>
                        <a14:foregroundMark x1="64645" y1="16771" x2="69675" y2="23511"/>
                        <a14:foregroundMark x1="69675" y1="23511" x2="74260" y2="42320"/>
                        <a14:foregroundMark x1="74260" y1="42320" x2="74408" y2="46082"/>
                        <a14:foregroundMark x1="61095" y1="18339" x2="66716" y2="21944"/>
                        <a14:foregroundMark x1="58136" y1="16301" x2="65089" y2="19749"/>
                        <a14:foregroundMark x1="65089" y1="19749" x2="56213" y2="15831"/>
                        <a14:foregroundMark x1="56213" y1="15831" x2="58136" y2="11912"/>
                        <a14:foregroundMark x1="75296" y1="35423" x2="77515" y2="43103"/>
                        <a14:foregroundMark x1="77515" y1="43103" x2="77219" y2="50627"/>
                        <a14:foregroundMark x1="6657" y1="42947" x2="9024" y2="51724"/>
                        <a14:foregroundMark x1="27811" y1="78370" x2="46450" y2="79310"/>
                        <a14:foregroundMark x1="46450" y1="79310" x2="51183" y2="78527"/>
                        <a14:foregroundMark x1="22189" y1="56897" x2="23373" y2="58777"/>
                        <a14:foregroundMark x1="40385" y1="82288" x2="47485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854" b="13571"/>
          <a:stretch/>
        </p:blipFill>
        <p:spPr bwMode="auto">
          <a:xfrm>
            <a:off x="388718" y="907381"/>
            <a:ext cx="3270595" cy="33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3">
            <a:hlinkClick r:id="" action="ppaction://media"/>
            <a:extLst>
              <a:ext uri="{FF2B5EF4-FFF2-40B4-BE49-F238E27FC236}">
                <a16:creationId xmlns:a16="http://schemas.microsoft.com/office/drawing/2014/main" id="{D8690D5F-2AC9-4D94-BFB6-5314B59A0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32686" y="-938496"/>
            <a:ext cx="631225" cy="631225"/>
          </a:xfrm>
          <a:prstGeom prst="rect">
            <a:avLst/>
          </a:prstGeom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AF08D18E-DC6B-4D3E-8826-4BE37D08FD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38992" t="28025" r="47760" b="40103"/>
          <a:stretch/>
        </p:blipFill>
        <p:spPr>
          <a:xfrm>
            <a:off x="3816226" y="3504198"/>
            <a:ext cx="908606" cy="1639301"/>
          </a:xfrm>
          <a:prstGeom prst="rect">
            <a:avLst/>
          </a:prstGeom>
        </p:spPr>
      </p:pic>
      <p:pic>
        <p:nvPicPr>
          <p:cNvPr id="7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D98CAAD2-46F6-4B09-B319-9F3317A678A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003.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04518" y="-961701"/>
            <a:ext cx="631225" cy="631225"/>
          </a:xfrm>
          <a:prstGeom prst="rect">
            <a:avLst/>
          </a:prstGeom>
        </p:spPr>
      </p:pic>
      <p:pic>
        <p:nvPicPr>
          <p:cNvPr id="8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D1EB4AAE-006B-45B8-99ED-28C9FE23FCB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56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56945" y="-1112075"/>
            <a:ext cx="631225" cy="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5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000">
        <p15:prstTrans prst="airplane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86AD63-C5B1-4451-BCC2-C6DC37BD2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61" y="351365"/>
            <a:ext cx="4670879" cy="4440771"/>
          </a:xfrm>
          <a:prstGeom prst="rect">
            <a:avLst/>
          </a:prstGeom>
        </p:spPr>
      </p:pic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D0261078-14D6-4723-BDF1-E2F2247FE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3825"/>
            <a:ext cx="1727653" cy="16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cà chua ngon">
            <a:extLst>
              <a:ext uri="{FF2B5EF4-FFF2-40B4-BE49-F238E27FC236}">
                <a16:creationId xmlns:a16="http://schemas.microsoft.com/office/drawing/2014/main" id="{457D0A49-F781-4C63-AD1E-76200E89F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00" b="85000" l="10000" r="90000">
                        <a14:foregroundMark x1="42600" y1="85000" x2="426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-118502" y="958204"/>
            <a:ext cx="3785165" cy="347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À CHUA (Tomatoes) - Bách Hoá Sống Xanh #1">
            <a:extLst>
              <a:ext uri="{FF2B5EF4-FFF2-40B4-BE49-F238E27FC236}">
                <a16:creationId xmlns:a16="http://schemas.microsoft.com/office/drawing/2014/main" id="{0C891814-8322-4CAA-BABA-FB2A6F149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000" l="10000" r="90000">
                        <a14:foregroundMark x1="49286" y1="24800" x2="49286" y2="24800"/>
                        <a14:foregroundMark x1="47714" y1="93800" x2="47714" y2="93800"/>
                        <a14:foregroundMark x1="53286" y1="98000" x2="53286" y2="98000"/>
                        <a14:foregroundMark x1="44429" y1="41000" x2="47714" y2="19600"/>
                        <a14:foregroundMark x1="47714" y1="19600" x2="55286" y2="16200"/>
                        <a14:foregroundMark x1="55286" y1="16200" x2="57857" y2="26200"/>
                        <a14:foregroundMark x1="57857" y1="26200" x2="58286" y2="37200"/>
                        <a14:foregroundMark x1="58286" y1="37200" x2="51286" y2="42800"/>
                        <a14:foregroundMark x1="51286" y1="42800" x2="44143" y2="43000"/>
                        <a14:foregroundMark x1="44143" y1="43000" x2="43714" y2="41000"/>
                        <a14:foregroundMark x1="47857" y1="12200" x2="47857" y2="12200"/>
                        <a14:foregroundMark x1="50429" y1="13200" x2="50429" y2="13200"/>
                        <a14:foregroundMark x1="50429" y1="14400" x2="49857" y2="16200"/>
                        <a14:foregroundMark x1="47857" y1="33400" x2="47000" y2="33400"/>
                        <a14:foregroundMark x1="55714" y1="15400" x2="56000" y2="14800"/>
                        <a14:foregroundMark x1="55857" y1="13200" x2="55857" y2="13200"/>
                        <a14:foregroundMark x1="55857" y1="10400" x2="55857" y2="1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1" t="23631" r="9732"/>
          <a:stretch/>
        </p:blipFill>
        <p:spPr bwMode="auto">
          <a:xfrm>
            <a:off x="5573592" y="1622421"/>
            <a:ext cx="3447659" cy="28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4">
            <a:hlinkClick r:id="" action="ppaction://media"/>
            <a:extLst>
              <a:ext uri="{FF2B5EF4-FFF2-40B4-BE49-F238E27FC236}">
                <a16:creationId xmlns:a16="http://schemas.microsoft.com/office/drawing/2014/main" id="{F2295678-E84D-450E-AF3A-98BF28303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2000" y="-783044"/>
            <a:ext cx="631225" cy="631225"/>
          </a:xfrm>
          <a:prstGeom prst="rect">
            <a:avLst/>
          </a:prstGeom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24EF254A-88CE-4F32-B216-9D3E477D07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38992" t="28025" r="47760" b="40103"/>
          <a:stretch/>
        </p:blipFill>
        <p:spPr>
          <a:xfrm>
            <a:off x="3816226" y="3504198"/>
            <a:ext cx="908606" cy="1639301"/>
          </a:xfrm>
          <a:prstGeom prst="rect">
            <a:avLst/>
          </a:prstGeom>
        </p:spPr>
      </p:pic>
      <p:pic>
        <p:nvPicPr>
          <p:cNvPr id="6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3EB2635A-1B1B-4341-82AF-68E30F6E4A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003.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04518" y="-961701"/>
            <a:ext cx="631225" cy="631225"/>
          </a:xfrm>
          <a:prstGeom prst="rect">
            <a:avLst/>
          </a:prstGeom>
        </p:spPr>
      </p:pic>
      <p:pic>
        <p:nvPicPr>
          <p:cNvPr id="7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74B3906B-B2EF-4849-AD20-299CCB7B5E8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56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56945" y="-1112075"/>
            <a:ext cx="631225" cy="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000">
        <p:dissolve/>
      </p:transition>
    </mc:Choice>
    <mc:Fallback xmlns="">
      <p:transition spd="slow" advTm="2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cà chua ngon">
            <a:extLst>
              <a:ext uri="{FF2B5EF4-FFF2-40B4-BE49-F238E27FC236}">
                <a16:creationId xmlns:a16="http://schemas.microsoft.com/office/drawing/2014/main" id="{58859680-D28A-46AF-BF58-E00BA8939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00" b="85000" l="10000" r="90000">
                        <a14:foregroundMark x1="42600" y1="85000" x2="426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2342971" y="525308"/>
            <a:ext cx="4458059" cy="409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62946A33-C088-43B7-B9D8-4142041C7B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4522"/>
            <a:ext cx="1797177" cy="168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9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">
        <p15:prstTrans prst="fallOve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ớt">
            <a:extLst>
              <a:ext uri="{FF2B5EF4-FFF2-40B4-BE49-F238E27FC236}">
                <a16:creationId xmlns:a16="http://schemas.microsoft.com/office/drawing/2014/main" id="{9251FDC8-345C-4C4A-819F-076C30E5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80600" l="7600" r="93600">
                        <a14:foregroundMark x1="7600" y1="60000" x2="7600" y2="60000"/>
                        <a14:foregroundMark x1="90000" y1="46800" x2="90000" y2="46800"/>
                        <a14:foregroundMark x1="93600" y1="30000" x2="93600" y2="30000"/>
                        <a14:foregroundMark x1="90800" y1="49600" x2="90800" y2="49600"/>
                        <a14:foregroundMark x1="85600" y1="44600" x2="85600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0610"/>
          <a:stretch/>
        </p:blipFill>
        <p:spPr bwMode="auto">
          <a:xfrm>
            <a:off x="3558320" y="978525"/>
            <a:ext cx="5235210" cy="279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Ớt chuông xanh Đà Lạt (1kg) - TRANSOCEAN MART">
            <a:extLst>
              <a:ext uri="{FF2B5EF4-FFF2-40B4-BE49-F238E27FC236}">
                <a16:creationId xmlns:a16="http://schemas.microsoft.com/office/drawing/2014/main" id="{C93FA9EA-74E1-4257-AB0C-73644F327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70" y="687761"/>
            <a:ext cx="3375157" cy="337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5">
            <a:hlinkClick r:id="" action="ppaction://media"/>
            <a:extLst>
              <a:ext uri="{FF2B5EF4-FFF2-40B4-BE49-F238E27FC236}">
                <a16:creationId xmlns:a16="http://schemas.microsoft.com/office/drawing/2014/main" id="{65CCC7F4-D687-40AF-9EA7-754B67096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32350" y="-980892"/>
            <a:ext cx="631225" cy="631225"/>
          </a:xfrm>
          <a:prstGeom prst="rect">
            <a:avLst/>
          </a:prstGeom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1ECB014D-1A71-481C-99C9-2041313E12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38992" t="28025" r="47760" b="40103"/>
          <a:stretch/>
        </p:blipFill>
        <p:spPr>
          <a:xfrm>
            <a:off x="3816226" y="3504198"/>
            <a:ext cx="908606" cy="1639301"/>
          </a:xfrm>
          <a:prstGeom prst="rect">
            <a:avLst/>
          </a:prstGeom>
        </p:spPr>
      </p:pic>
      <p:pic>
        <p:nvPicPr>
          <p:cNvPr id="6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D0C9A780-C3D9-4ED9-8AE7-E95CBB841F0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003.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04518" y="-961701"/>
            <a:ext cx="631225" cy="631225"/>
          </a:xfrm>
          <a:prstGeom prst="rect">
            <a:avLst/>
          </a:prstGeom>
        </p:spPr>
      </p:pic>
      <p:pic>
        <p:nvPicPr>
          <p:cNvPr id="7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575D5134-04AE-429A-AE1E-F76CAF5A9CC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5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6945" y="-1112075"/>
            <a:ext cx="631225" cy="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3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000">
        <p15:prstTrans prst="pageCurlDouble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ớt">
            <a:extLst>
              <a:ext uri="{FF2B5EF4-FFF2-40B4-BE49-F238E27FC236}">
                <a16:creationId xmlns:a16="http://schemas.microsoft.com/office/drawing/2014/main" id="{3543AD9D-9B4E-4980-B25A-18FB72C1E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0" b="80600" l="7600" r="93600">
                        <a14:foregroundMark x1="7600" y1="60000" x2="7600" y2="60000"/>
                        <a14:foregroundMark x1="90000" y1="46800" x2="90000" y2="46800"/>
                        <a14:foregroundMark x1="93600" y1="30000" x2="93600" y2="30000"/>
                        <a14:foregroundMark x1="90800" y1="49600" x2="90800" y2="49600"/>
                        <a14:foregroundMark x1="85600" y1="44600" x2="85600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0610"/>
          <a:stretch/>
        </p:blipFill>
        <p:spPr bwMode="auto">
          <a:xfrm>
            <a:off x="1925984" y="531281"/>
            <a:ext cx="5292034" cy="28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29A299EA-E7ED-4E73-8089-13D3A7BFE6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6" y="3355231"/>
            <a:ext cx="1907486" cy="178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93490" y="2618291"/>
            <a:ext cx="3623896" cy="620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97" dirty="0">
              <a:solidFill>
                <a:srgbClr val="FFFF00"/>
              </a:solidFill>
              <a:latin typeface="Rockstone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27646A-1A4A-46A3-95EF-2F40BC8FA4BE}"/>
              </a:ext>
            </a:extLst>
          </p:cNvPr>
          <p:cNvSpPr txBox="1"/>
          <p:nvPr/>
        </p:nvSpPr>
        <p:spPr>
          <a:xfrm>
            <a:off x="2517498" y="714073"/>
            <a:ext cx="3775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239EB-6AAB-42C3-8F6D-8CC84D35E143}"/>
              </a:ext>
            </a:extLst>
          </p:cNvPr>
          <p:cNvSpPr txBox="1"/>
          <p:nvPr/>
        </p:nvSpPr>
        <p:spPr>
          <a:xfrm>
            <a:off x="1475192" y="2550473"/>
            <a:ext cx="5860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82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14">
        <p14:ripple/>
      </p:transition>
    </mc:Choice>
    <mc:Fallback xmlns="">
      <p:transition spd="slow" advTm="3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93490" y="2618291"/>
            <a:ext cx="3623896" cy="620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97" dirty="0">
              <a:solidFill>
                <a:srgbClr val="FFFF00"/>
              </a:solidFill>
              <a:latin typeface="Rockstone" panose="000004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91B77-5A25-4571-9822-F75504D33219}"/>
              </a:ext>
            </a:extLst>
          </p:cNvPr>
          <p:cNvSpPr txBox="1"/>
          <p:nvPr/>
        </p:nvSpPr>
        <p:spPr>
          <a:xfrm>
            <a:off x="2033336" y="817423"/>
            <a:ext cx="55826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1.Kiến thức :</a:t>
            </a:r>
          </a:p>
          <a:p>
            <a:pPr algn="l"/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Trẻ nhận biết, phân biệt đúng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màu đỏ.</a:t>
            </a:r>
          </a:p>
          <a:p>
            <a:pPr algn="l"/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2.Kĩ năng:</a:t>
            </a:r>
          </a:p>
          <a:p>
            <a:pPr algn="l"/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Trẻ chọn đúng </a:t>
            </a:r>
            <a:r>
              <a:rPr lang="vi-V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màu đỏ . Biết cách chơi trò chơi.</a:t>
            </a:r>
          </a:p>
          <a:p>
            <a:pPr algn="l"/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3.Thái độ :</a:t>
            </a:r>
          </a:p>
          <a:p>
            <a:pPr algn="l"/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 Trẻ thích thú khi chơi trò chơi cùng cô và các bạn.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0D49C-3FE1-4893-AA54-7D608E07ADAE}"/>
              </a:ext>
            </a:extLst>
          </p:cNvPr>
          <p:cNvSpPr txBox="1"/>
          <p:nvPr/>
        </p:nvSpPr>
        <p:spPr>
          <a:xfrm>
            <a:off x="3082120" y="253849"/>
            <a:ext cx="377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80E98B-7893-4917-AF6D-D9BE91AA7F60}"/>
              </a:ext>
            </a:extLst>
          </p:cNvPr>
          <p:cNvSpPr txBox="1"/>
          <p:nvPr/>
        </p:nvSpPr>
        <p:spPr>
          <a:xfrm>
            <a:off x="3592444" y="2571749"/>
            <a:ext cx="1959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05D8-37D5-4B72-BAFA-E2A0990B2590}"/>
              </a:ext>
            </a:extLst>
          </p:cNvPr>
          <p:cNvSpPr txBox="1"/>
          <p:nvPr/>
        </p:nvSpPr>
        <p:spPr>
          <a:xfrm>
            <a:off x="2033336" y="306600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đồ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 màu đỏ nhiều hơn, màu xanh.</a:t>
            </a:r>
          </a:p>
          <a:p>
            <a:pPr algn="l"/>
            <a:r>
              <a:rPr lang="vi-V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Đĩa nhạc</a:t>
            </a:r>
          </a:p>
        </p:txBody>
      </p:sp>
    </p:spTree>
    <p:extLst>
      <p:ext uri="{BB962C8B-B14F-4D97-AF65-F5344CB8AC3E}">
        <p14:creationId xmlns:p14="http://schemas.microsoft.com/office/powerpoint/2010/main" val="15424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14">
        <p14:ripple/>
      </p:transition>
    </mc:Choice>
    <mc:Fallback xmlns="">
      <p:transition spd="slow" advTm="3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93490" y="2618291"/>
            <a:ext cx="3623896" cy="620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97" dirty="0">
              <a:solidFill>
                <a:srgbClr val="FFFF00"/>
              </a:solidFill>
              <a:latin typeface="Rockstone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A8F16-E6A8-47B1-984D-172E0CE6C7F6}"/>
              </a:ext>
            </a:extLst>
          </p:cNvPr>
          <p:cNvSpPr txBox="1"/>
          <p:nvPr/>
        </p:nvSpPr>
        <p:spPr>
          <a:xfrm>
            <a:off x="1861268" y="1541073"/>
            <a:ext cx="5088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2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14">
        <p14:ripple/>
      </p:transition>
    </mc:Choice>
    <mc:Fallback xmlns="">
      <p:transition spd="slow" advTm="3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u đo ok.mp4">
            <a:hlinkClick r:id="" action="ppaction://media"/>
            <a:extLst>
              <a:ext uri="{FF2B5EF4-FFF2-40B4-BE49-F238E27FC236}">
                <a16:creationId xmlns:a16="http://schemas.microsoft.com/office/drawing/2014/main" id="{F1A6B32C-EA01-40F5-B5A9-863B5D5E70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8733" y="-1"/>
            <a:ext cx="12621465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22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93490" y="2618291"/>
            <a:ext cx="3623896" cy="620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97" dirty="0">
              <a:solidFill>
                <a:srgbClr val="FFFF00"/>
              </a:solidFill>
              <a:latin typeface="Rockstone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27646A-1A4A-46A3-95EF-2F40BC8FA4BE}"/>
              </a:ext>
            </a:extLst>
          </p:cNvPr>
          <p:cNvSpPr txBox="1"/>
          <p:nvPr/>
        </p:nvSpPr>
        <p:spPr>
          <a:xfrm>
            <a:off x="2684060" y="1240439"/>
            <a:ext cx="3775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4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14">
        <p14:ripple/>
      </p:transition>
    </mc:Choice>
    <mc:Fallback xmlns="">
      <p:transition spd="slow" advTm="3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ECC7A-285F-4A59-9FAA-627F44E11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9144000" cy="5143502"/>
          </a:xfrm>
          <a:prstGeom prst="rect">
            <a:avLst/>
          </a:prstGeom>
        </p:spPr>
      </p:pic>
      <p:pic>
        <p:nvPicPr>
          <p:cNvPr id="1026" name="Picture 2" descr="Trường Xưa: Đoản khúc - BÔNG HỒNG LẶNG LẼ - Lưu Ly">
            <a:extLst>
              <a:ext uri="{FF2B5EF4-FFF2-40B4-BE49-F238E27FC236}">
                <a16:creationId xmlns:a16="http://schemas.microsoft.com/office/drawing/2014/main" id="{5126677C-0931-4056-816C-E730E90F8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3"/>
          <a:stretch/>
        </p:blipFill>
        <p:spPr bwMode="auto">
          <a:xfrm>
            <a:off x="2804234" y="168645"/>
            <a:ext cx="3535532" cy="48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A282B-986F-4F3C-9469-AC33A54AF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430628"/>
            <a:ext cx="2051817" cy="2591858"/>
          </a:xfrm>
          <a:prstGeom prst="rect">
            <a:avLst/>
          </a:prstGeom>
        </p:spPr>
      </p:pic>
      <p:pic>
        <p:nvPicPr>
          <p:cNvPr id="2" name="Hoa Hồng">
            <a:hlinkClick r:id="" action="ppaction://media"/>
            <a:extLst>
              <a:ext uri="{FF2B5EF4-FFF2-40B4-BE49-F238E27FC236}">
                <a16:creationId xmlns:a16="http://schemas.microsoft.com/office/drawing/2014/main" id="{C989ADD1-F802-408B-AA9B-49FE5567EF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7" end="42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-776057"/>
            <a:ext cx="631225" cy="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31306"/>
      </p:ext>
    </p:extLst>
  </p:cSld>
  <p:clrMapOvr>
    <a:masterClrMapping/>
  </p:clrMapOvr>
  <p:transition spd="slow" advTm="2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D35257-0DB9-4989-967C-800B2B855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43"/>
          <a:stretch/>
        </p:blipFill>
        <p:spPr>
          <a:xfrm>
            <a:off x="1" y="1"/>
            <a:ext cx="9144000" cy="5143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DB9E65-5B45-467C-8B66-C9470118A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1" y="269006"/>
            <a:ext cx="5001198" cy="4754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680764-E81A-4265-A814-3128FFC54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415" y="2646413"/>
            <a:ext cx="2051817" cy="2591858"/>
          </a:xfrm>
          <a:prstGeom prst="rect">
            <a:avLst/>
          </a:prstGeom>
        </p:spPr>
      </p:pic>
      <p:pic>
        <p:nvPicPr>
          <p:cNvPr id="3" name="Bản ghi Mới 38">
            <a:hlinkClick r:id="" action="ppaction://media"/>
            <a:extLst>
              <a:ext uri="{FF2B5EF4-FFF2-40B4-BE49-F238E27FC236}">
                <a16:creationId xmlns:a16="http://schemas.microsoft.com/office/drawing/2014/main" id="{F7F7CC3A-FD53-4755-9E57-7E95DF5CBD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1" end="307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6386" y="-631225"/>
            <a:ext cx="631225" cy="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000">
        <p14:reveal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2"/>
          </a:xfrm>
          <a:prstGeom prst="rect">
            <a:avLst/>
          </a:prstGeom>
        </p:spPr>
      </p:pic>
      <p:pic>
        <p:nvPicPr>
          <p:cNvPr id="3074" name="Picture 2" descr="Hình quả cà chua ngon">
            <a:extLst>
              <a:ext uri="{FF2B5EF4-FFF2-40B4-BE49-F238E27FC236}">
                <a16:creationId xmlns:a16="http://schemas.microsoft.com/office/drawing/2014/main" id="{62DDAB03-D538-4F1E-8D24-BA33011E6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00" b="85000" l="10000" r="90000">
                        <a14:foregroundMark x1="42600" y1="85000" x2="426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2195878" y="332791"/>
            <a:ext cx="4877443" cy="447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3E559D-0E54-405C-AEAC-79E70045E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31" y="2551642"/>
            <a:ext cx="2051817" cy="2591858"/>
          </a:xfrm>
          <a:prstGeom prst="rect">
            <a:avLst/>
          </a:prstGeom>
        </p:spPr>
      </p:pic>
      <p:pic>
        <p:nvPicPr>
          <p:cNvPr id="2" name="Bản ghi Mới 39">
            <a:hlinkClick r:id="" action="ppaction://media"/>
            <a:extLst>
              <a:ext uri="{FF2B5EF4-FFF2-40B4-BE49-F238E27FC236}">
                <a16:creationId xmlns:a16="http://schemas.microsoft.com/office/drawing/2014/main" id="{D9FAC298-78D1-4FC1-A586-343E812C4D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9523" y="-780442"/>
            <a:ext cx="631225" cy="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00641"/>
      </p:ext>
    </p:extLst>
  </p:cSld>
  <p:clrMapOvr>
    <a:masterClrMapping/>
  </p:clrMapOvr>
  <p:transition spd="slow" advTm="2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3" presetClass="exit" presetSubtype="3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0D810-A918-430E-B9E1-DB7EB3571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425"/>
            <a:ext cx="9144000" cy="5167926"/>
          </a:xfrm>
          <a:prstGeom prst="rect">
            <a:avLst/>
          </a:prstGeom>
        </p:spPr>
      </p:pic>
      <p:pic>
        <p:nvPicPr>
          <p:cNvPr id="4098" name="Picture 2" descr="Hình quả ớt">
            <a:extLst>
              <a:ext uri="{FF2B5EF4-FFF2-40B4-BE49-F238E27FC236}">
                <a16:creationId xmlns:a16="http://schemas.microsoft.com/office/drawing/2014/main" id="{FAFC85F8-2A80-41DE-B7EE-F620624BE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80600" l="7600" r="93600">
                        <a14:foregroundMark x1="7600" y1="60000" x2="7600" y2="60000"/>
                        <a14:foregroundMark x1="90000" y1="46800" x2="90000" y2="46800"/>
                        <a14:foregroundMark x1="93600" y1="30000" x2="93600" y2="30000"/>
                        <a14:foregroundMark x1="90800" y1="49600" x2="90800" y2="49600"/>
                        <a14:foregroundMark x1="85600" y1="44600" x2="85600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0610"/>
          <a:stretch/>
        </p:blipFill>
        <p:spPr bwMode="auto">
          <a:xfrm>
            <a:off x="1254482" y="492776"/>
            <a:ext cx="6714374" cy="358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DB3DC-2D6F-4D40-8B9D-36C76C78CB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4619" y="2571750"/>
            <a:ext cx="2051817" cy="2591858"/>
          </a:xfrm>
          <a:prstGeom prst="rect">
            <a:avLst/>
          </a:prstGeom>
        </p:spPr>
      </p:pic>
      <p:pic>
        <p:nvPicPr>
          <p:cNvPr id="2" name="Bản ghi Mới 40">
            <a:hlinkClick r:id="" action="ppaction://media"/>
            <a:extLst>
              <a:ext uri="{FF2B5EF4-FFF2-40B4-BE49-F238E27FC236}">
                <a16:creationId xmlns:a16="http://schemas.microsoft.com/office/drawing/2014/main" id="{FB6F8795-7117-4579-B409-53D2D7A58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0" end="3039.6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0982" y="-732257"/>
            <a:ext cx="631225" cy="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49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000">
        <p159:morph option="byObject"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</TotalTime>
  <Words>163</Words>
  <Application>Microsoft Office PowerPoint</Application>
  <PresentationFormat>On-screen Show (16:9)</PresentationFormat>
  <Paragraphs>23</Paragraphs>
  <Slides>19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Rockstone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114</cp:revision>
  <dcterms:created xsi:type="dcterms:W3CDTF">2022-05-01T06:34:40Z</dcterms:created>
  <dcterms:modified xsi:type="dcterms:W3CDTF">2023-03-09T15:16:43Z</dcterms:modified>
</cp:coreProperties>
</file>