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62231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43829" y="-71691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369" y="-62231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774883" y="6384997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20</a:t>
            </a:r>
            <a:r>
              <a:rPr lang="en-US" altLang="en-US" b="1" dirty="0">
                <a:latin typeface="+mj-lt"/>
              </a:rPr>
              <a:t>22</a:t>
            </a:r>
            <a:r>
              <a:rPr lang="vi-VN" altLang="en-US" b="1" dirty="0">
                <a:latin typeface="+mj-lt"/>
              </a:rPr>
              <a:t>- 202</a:t>
            </a:r>
            <a:r>
              <a:rPr lang="en-US" altLang="en-US" b="1" dirty="0">
                <a:latin typeface="+mj-lt"/>
              </a:rPr>
              <a:t>3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35630" y="4565015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 thực hiện: </a:t>
            </a:r>
            <a:r>
              <a:rPr lang="en-US" altLang="en-US" sz="2800" b="1" dirty="0">
                <a:solidFill>
                  <a:srgbClr val="002060"/>
                </a:solidFill>
              </a:rPr>
              <a:t>Lê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Hà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419601" y="1916749"/>
            <a:ext cx="43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ĐỘNG NHẬN BIẾT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TRƯỜNG MẦM NON ÁNH SAO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194</Words>
  <Application>Microsoft Office PowerPoint</Application>
  <PresentationFormat>Widescreen</PresentationFormat>
  <Paragraphs>40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ASUS</cp:lastModifiedBy>
  <cp:revision>3</cp:revision>
  <dcterms:created xsi:type="dcterms:W3CDTF">2021-10-19T15:04:55Z</dcterms:created>
  <dcterms:modified xsi:type="dcterms:W3CDTF">2023-01-30T07:13:01Z</dcterms:modified>
</cp:coreProperties>
</file>