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"/>
  </p:notesMasterIdLst>
  <p:sldIdLst>
    <p:sldId id="257" r:id="rId3"/>
    <p:sldId id="258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MẦM NON ÁNH SAO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3023746" y="2315330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ACAEA-EA80-4021-8D5C-792EDA8C95B7}"/>
              </a:ext>
            </a:extLst>
          </p:cNvPr>
          <p:cNvSpPr txBox="1"/>
          <p:nvPr/>
        </p:nvSpPr>
        <p:spPr>
          <a:xfrm>
            <a:off x="3686098" y="2807509"/>
            <a:ext cx="490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HOẠT ĐỘNG TẠO HÌNH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798667" y="3730313"/>
            <a:ext cx="2249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Đề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tài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dirty="0" err="1">
                <a:solidFill>
                  <a:srgbClr val="002060"/>
                </a:solidFill>
              </a:rPr>
              <a:t>Vẽ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hoa</a:t>
            </a:r>
            <a:endParaRPr lang="en-US" b="1" dirty="0">
              <a:solidFill>
                <a:srgbClr val="002060"/>
              </a:solidFill>
            </a:endParaRPr>
          </a:p>
          <a:p>
            <a:pPr algn="ctr"/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28069" y="4207891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Lứa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tuổi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dirty="0" err="1">
                <a:solidFill>
                  <a:srgbClr val="002060"/>
                </a:solidFill>
              </a:rPr>
              <a:t>Nhà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trẻ</a:t>
            </a:r>
            <a:r>
              <a:rPr lang="en-US" b="1" dirty="0">
                <a:solidFill>
                  <a:srgbClr val="002060"/>
                </a:solidFill>
              </a:rPr>
              <a:t> (24-36 </a:t>
            </a:r>
            <a:r>
              <a:rPr lang="en-US" b="1" dirty="0" err="1">
                <a:solidFill>
                  <a:srgbClr val="002060"/>
                </a:solidFill>
              </a:rPr>
              <a:t>tháng</a:t>
            </a:r>
            <a:r>
              <a:rPr lang="en-US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639732" y="4685469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Giáo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viên</a:t>
            </a:r>
            <a:r>
              <a:rPr lang="en-US" b="1" dirty="0">
                <a:solidFill>
                  <a:srgbClr val="002060"/>
                </a:solidFill>
              </a:rPr>
              <a:t>: Lê </a:t>
            </a:r>
            <a:r>
              <a:rPr lang="en-US" b="1" dirty="0" err="1">
                <a:solidFill>
                  <a:srgbClr val="002060"/>
                </a:solidFill>
              </a:rPr>
              <a:t>Thị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Hà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NĂM HỌC: 2022-2023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38EB9-9400-4DAA-9841-35FF0AA2B6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65" y="1047422"/>
            <a:ext cx="975670" cy="9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358379" y="478235"/>
            <a:ext cx="4900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MỤC ĐÍCH – YÊU CẦU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3129B-8C8D-4F1A-8494-0C6088D9CA87}"/>
              </a:ext>
            </a:extLst>
          </p:cNvPr>
          <p:cNvSpPr txBox="1"/>
          <p:nvPr/>
        </p:nvSpPr>
        <p:spPr>
          <a:xfrm>
            <a:off x="2511973" y="1541245"/>
            <a:ext cx="699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dirty="0" err="1">
                <a:solidFill>
                  <a:srgbClr val="002060"/>
                </a:solidFill>
              </a:rPr>
              <a:t>kiến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thức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</a:p>
          <a:p>
            <a:r>
              <a:rPr lang="en-US" sz="2000" b="1" dirty="0" err="1">
                <a:solidFill>
                  <a:srgbClr val="002060"/>
                </a:solidFill>
              </a:rPr>
              <a:t>Trẻ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biết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tên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tập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biết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cảm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nhận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đẹp</a:t>
            </a:r>
            <a:r>
              <a:rPr lang="en-US" sz="2000" b="1" dirty="0">
                <a:solidFill>
                  <a:srgbClr val="002060"/>
                </a:solidFill>
              </a:rPr>
              <a:t> qua </a:t>
            </a:r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vẽ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của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mình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2BBD2-C749-4AB9-8B1C-441E3B33B933}"/>
              </a:ext>
            </a:extLst>
          </p:cNvPr>
          <p:cNvSpPr txBox="1"/>
          <p:nvPr/>
        </p:nvSpPr>
        <p:spPr>
          <a:xfrm>
            <a:off x="2488159" y="2374604"/>
            <a:ext cx="8066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kỹ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năng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</a:p>
          <a:p>
            <a:r>
              <a:rPr lang="en-US" sz="2000" b="1" dirty="0" err="1">
                <a:solidFill>
                  <a:srgbClr val="002060"/>
                </a:solidFill>
              </a:rPr>
              <a:t>Rèn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trẻ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kỹ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năng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cầm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bút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vẽ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xoáy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tròn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rèn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tư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thế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ngồi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học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A94DBE-CEEA-4A46-8D36-36009C2E10A1}"/>
              </a:ext>
            </a:extLst>
          </p:cNvPr>
          <p:cNvSpPr txBox="1"/>
          <p:nvPr/>
        </p:nvSpPr>
        <p:spPr>
          <a:xfrm>
            <a:off x="2430648" y="3291973"/>
            <a:ext cx="7457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3. </a:t>
            </a:r>
            <a:r>
              <a:rPr lang="en-US" sz="2000" b="1" dirty="0" err="1">
                <a:solidFill>
                  <a:srgbClr val="002060"/>
                </a:solidFill>
              </a:rPr>
              <a:t>Thái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độ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</a:p>
          <a:p>
            <a:r>
              <a:rPr lang="en-US" sz="2000" b="1" dirty="0" err="1">
                <a:solidFill>
                  <a:srgbClr val="002060"/>
                </a:solidFill>
              </a:rPr>
              <a:t>Trẻ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hứng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thú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hoạt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động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Biết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giữ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gìn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vở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sẽ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577EC-7861-4634-A924-C8EA533306A3}"/>
              </a:ext>
            </a:extLst>
          </p:cNvPr>
          <p:cNvSpPr txBox="1"/>
          <p:nvPr/>
        </p:nvSpPr>
        <p:spPr>
          <a:xfrm>
            <a:off x="3215358" y="4209342"/>
            <a:ext cx="4900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CHUẨN BỊ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79746C-C736-4AA2-9F40-DD953C2B5970}"/>
              </a:ext>
            </a:extLst>
          </p:cNvPr>
          <p:cNvSpPr txBox="1"/>
          <p:nvPr/>
        </p:nvSpPr>
        <p:spPr>
          <a:xfrm>
            <a:off x="2678440" y="4962812"/>
            <a:ext cx="7457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màu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hoa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002060"/>
                </a:solidFill>
              </a:rPr>
              <a:t>Tranh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vẽ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hoa</a:t>
            </a: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giảng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điện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tử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6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ĐTH- -Vẽ bông hoa- nhà trẻ 24-36 tháng tuổi.">
            <a:hlinkClick r:id="" action="ppaction://media"/>
            <a:extLst>
              <a:ext uri="{FF2B5EF4-FFF2-40B4-BE49-F238E27FC236}">
                <a16:creationId xmlns:a16="http://schemas.microsoft.com/office/drawing/2014/main" id="{69EE8D2B-7384-4501-B4CA-FD7DD2CEA0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80" end="3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424147-F5BB-436D-B2FD-AAEFE90E97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42" y="-158193"/>
            <a:ext cx="1575582" cy="16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76</TotalTime>
  <Words>124</Words>
  <Application>Microsoft Office PowerPoint</Application>
  <PresentationFormat>Widescreen</PresentationFormat>
  <Paragraphs>19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ASUS</cp:lastModifiedBy>
  <cp:revision>6</cp:revision>
  <dcterms:created xsi:type="dcterms:W3CDTF">2022-02-10T02:34:24Z</dcterms:created>
  <dcterms:modified xsi:type="dcterms:W3CDTF">2023-03-31T15:18:18Z</dcterms:modified>
</cp:coreProperties>
</file>