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-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30-12-23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ÁNH SAO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3" y="1253963"/>
            <a:ext cx="1239969" cy="12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69742" y="226048"/>
            <a:ext cx="90114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677</Words>
  <Application>Microsoft Office PowerPoint</Application>
  <PresentationFormat>Widescreen</PresentationFormat>
  <Paragraphs>82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58</cp:revision>
  <dcterms:created xsi:type="dcterms:W3CDTF">2017-10-28T06:42:00Z</dcterms:created>
  <dcterms:modified xsi:type="dcterms:W3CDTF">2023-12-30T02:22:22Z</dcterms:modified>
</cp:coreProperties>
</file>