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21" r:id="rId2"/>
    <p:sldId id="257" r:id="rId3"/>
    <p:sldId id="258" r:id="rId4"/>
    <p:sldId id="304" r:id="rId5"/>
    <p:sldId id="285" r:id="rId6"/>
    <p:sldId id="287" r:id="rId7"/>
    <p:sldId id="305" r:id="rId8"/>
    <p:sldId id="306" r:id="rId9"/>
    <p:sldId id="289" r:id="rId10"/>
    <p:sldId id="291" r:id="rId11"/>
    <p:sldId id="307" r:id="rId12"/>
    <p:sldId id="293" r:id="rId13"/>
    <p:sldId id="308" r:id="rId14"/>
    <p:sldId id="309" r:id="rId15"/>
    <p:sldId id="294" r:id="rId16"/>
    <p:sldId id="260" r:id="rId17"/>
    <p:sldId id="263" r:id="rId18"/>
    <p:sldId id="314" r:id="rId19"/>
    <p:sldId id="315" r:id="rId20"/>
    <p:sldId id="313" r:id="rId21"/>
    <p:sldId id="322" r:id="rId22"/>
    <p:sldId id="272" r:id="rId23"/>
    <p:sldId id="316" r:id="rId24"/>
    <p:sldId id="317" r:id="rId25"/>
    <p:sldId id="318" r:id="rId26"/>
    <p:sldId id="320" r:id="rId27"/>
    <p:sldId id="319" r:id="rId28"/>
    <p:sldId id="262" r:id="rId29"/>
    <p:sldId id="266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erriweather Black" panose="020B0604020202020204" charset="0"/>
      <p:bold r:id="rId36"/>
      <p:boldItalic r:id="rId37"/>
    </p:embeddedFont>
    <p:embeddedFont>
      <p:font typeface="Bungee" panose="020B0604020202020204" charset="0"/>
      <p:regular r:id="rId38"/>
    </p:embeddedFont>
    <p:embeddedFont>
      <p:font typeface="Dekko" panose="020B0604020202020204" charset="0"/>
      <p:regular r:id="rId39"/>
    </p:embeddedFont>
    <p:embeddedFont>
      <p:font typeface="Maven Pro Bold Bold" panose="020B0604020202020204" charset="0"/>
      <p:regular r:id="rId40"/>
    </p:embeddedFont>
    <p:embeddedFont>
      <p:font typeface="#9Slide03 BoosterNextFYBlack" panose="020B0604020202020204" charset="0"/>
      <p:regular r:id="rId41"/>
    </p:embeddedFont>
    <p:embeddedFont>
      <p:font typeface="Josefin Sans Bold" panose="020B0604020202020204" charset="0"/>
      <p:regular r:id="rId42"/>
      <p:boldItalic r:id="rId43"/>
    </p:embeddedFont>
    <p:embeddedFont>
      <p:font typeface="DejaVu Serif Bold" panose="020B0604020202020204" charset="0"/>
      <p:regular r:id="rId44"/>
    </p:embeddedFont>
    <p:embeddedFont>
      <p:font typeface="Maven Pro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1" autoAdjust="0"/>
    <p:restoredTop sz="94622" autoAdjust="0"/>
  </p:normalViewPr>
  <p:slideViewPr>
    <p:cSldViewPr>
      <p:cViewPr varScale="1">
        <p:scale>
          <a:sx n="45" d="100"/>
          <a:sy n="45" d="100"/>
        </p:scale>
        <p:origin x="379" y="3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EE2D1-FC17-4239-9D58-DFFE4178BA9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87AE1-0C7E-45BD-B6D9-D0CB7B114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4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87AE1-0C7E-45BD-B6D9-D0CB7B114B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1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87AE1-0C7E-45BD-B6D9-D0CB7B114B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2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21.gif"/><Relationship Id="rId10" Type="http://schemas.openxmlformats.org/officeDocument/2006/relationships/image" Target="../media/image45.png"/><Relationship Id="rId4" Type="http://schemas.openxmlformats.org/officeDocument/2006/relationships/image" Target="../media/image28.gif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1.gif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gif"/><Relationship Id="rId10" Type="http://schemas.openxmlformats.org/officeDocument/2006/relationships/image" Target="../media/image32.png"/><Relationship Id="rId4" Type="http://schemas.openxmlformats.org/officeDocument/2006/relationships/image" Target="../media/image47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1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4.png"/><Relationship Id="rId3" Type="http://schemas.openxmlformats.org/officeDocument/2006/relationships/image" Target="../media/image68.svg"/><Relationship Id="rId7" Type="http://schemas.openxmlformats.org/officeDocument/2006/relationships/image" Target="../media/image61.png"/><Relationship Id="rId12" Type="http://schemas.openxmlformats.org/officeDocument/2006/relationships/image" Target="../media/image77.svg"/><Relationship Id="rId2" Type="http://schemas.openxmlformats.org/officeDocument/2006/relationships/image" Target="../media/image58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openxmlformats.org/officeDocument/2006/relationships/image" Target="../media/image75.sv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70.png"/><Relationship Id="rId18" Type="http://schemas.openxmlformats.org/officeDocument/2006/relationships/image" Target="../media/image13.png"/><Relationship Id="rId26" Type="http://schemas.openxmlformats.org/officeDocument/2006/relationships/image" Target="../media/image11.png"/><Relationship Id="rId3" Type="http://schemas.openxmlformats.org/officeDocument/2006/relationships/video" Target="NULL" TargetMode="External"/><Relationship Id="rId21" Type="http://schemas.openxmlformats.org/officeDocument/2006/relationships/image" Target="../media/image29.png"/><Relationship Id="rId7" Type="http://schemas.openxmlformats.org/officeDocument/2006/relationships/image" Target="../media/image67.png"/><Relationship Id="rId12" Type="http://schemas.openxmlformats.org/officeDocument/2006/relationships/image" Target="../media/image88.svg"/><Relationship Id="rId17" Type="http://schemas.openxmlformats.org/officeDocument/2006/relationships/image" Target="../media/image72.png"/><Relationship Id="rId25" Type="http://schemas.openxmlformats.org/officeDocument/2006/relationships/image" Target="../media/image75.jpe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24" Type="http://schemas.openxmlformats.org/officeDocument/2006/relationships/image" Target="../media/image74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1.svg"/><Relationship Id="rId23" Type="http://schemas.openxmlformats.org/officeDocument/2006/relationships/image" Target="../media/image73.jpeg"/><Relationship Id="rId10" Type="http://schemas.openxmlformats.org/officeDocument/2006/relationships/image" Target="../media/image86.svg"/><Relationship Id="rId19" Type="http://schemas.openxmlformats.org/officeDocument/2006/relationships/image" Target="../media/image44.png"/><Relationship Id="rId4" Type="http://schemas.microsoft.com/office/2007/relationships/media" Target="../media/media4.mp4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openxmlformats.org/officeDocument/2006/relationships/image" Target="../media/image30.png"/><Relationship Id="rId27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18" Type="http://schemas.openxmlformats.org/officeDocument/2006/relationships/image" Target="../media/image11.png"/><Relationship Id="rId3" Type="http://schemas.openxmlformats.org/officeDocument/2006/relationships/video" Target="NULL" TargetMode="External"/><Relationship Id="rId7" Type="http://schemas.openxmlformats.org/officeDocument/2006/relationships/image" Target="../media/image77.png"/><Relationship Id="rId12" Type="http://schemas.openxmlformats.org/officeDocument/2006/relationships/image" Target="../media/image86.svg"/><Relationship Id="rId17" Type="http://schemas.openxmlformats.org/officeDocument/2006/relationships/image" Target="../media/image91.svg"/><Relationship Id="rId2" Type="http://schemas.openxmlformats.org/officeDocument/2006/relationships/audio" Target="../media/media3.mp3"/><Relationship Id="rId16" Type="http://schemas.openxmlformats.org/officeDocument/2006/relationships/image" Target="../media/image71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0.png"/><Relationship Id="rId10" Type="http://schemas.openxmlformats.org/officeDocument/2006/relationships/image" Target="../media/image84.svg"/><Relationship Id="rId19" Type="http://schemas.openxmlformats.org/officeDocument/2006/relationships/image" Target="../media/image76.png"/><Relationship Id="rId4" Type="http://schemas.microsoft.com/office/2007/relationships/media" Target="../media/media4.mp4"/><Relationship Id="rId9" Type="http://schemas.openxmlformats.org/officeDocument/2006/relationships/image" Target="../media/image67.png"/><Relationship Id="rId14" Type="http://schemas.openxmlformats.org/officeDocument/2006/relationships/image" Target="../media/image8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6.svg"/><Relationship Id="rId18" Type="http://schemas.openxmlformats.org/officeDocument/2006/relationships/image" Target="../media/image91.svg"/><Relationship Id="rId3" Type="http://schemas.openxmlformats.org/officeDocument/2006/relationships/video" Target="NULL" TargetMode="External"/><Relationship Id="rId7" Type="http://schemas.openxmlformats.org/officeDocument/2006/relationships/image" Target="../media/image77.png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audio" Target="../media/media3.mp3"/><Relationship Id="rId16" Type="http://schemas.openxmlformats.org/officeDocument/2006/relationships/image" Target="../media/image70.png"/><Relationship Id="rId20" Type="http://schemas.openxmlformats.org/officeDocument/2006/relationships/image" Target="../media/image76.png"/><Relationship Id="rId1" Type="http://schemas.microsoft.com/office/2007/relationships/media" Target="../media/media3.mp3"/><Relationship Id="rId6" Type="http://schemas.openxmlformats.org/officeDocument/2006/relationships/image" Target="../media/image78.jpeg"/><Relationship Id="rId11" Type="http://schemas.openxmlformats.org/officeDocument/2006/relationships/image" Target="../media/image8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8.svg"/><Relationship Id="rId10" Type="http://schemas.openxmlformats.org/officeDocument/2006/relationships/image" Target="../media/image67.png"/><Relationship Id="rId19" Type="http://schemas.openxmlformats.org/officeDocument/2006/relationships/image" Target="../media/image11.png"/><Relationship Id="rId4" Type="http://schemas.microsoft.com/office/2007/relationships/media" Target="../media/media4.mp4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16.sv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11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gif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08.svg"/><Relationship Id="rId1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6.svg"/><Relationship Id="rId7" Type="http://schemas.openxmlformats.org/officeDocument/2006/relationships/image" Target="../media/image102.svg"/><Relationship Id="rId12" Type="http://schemas.openxmlformats.org/officeDocument/2006/relationships/image" Target="../media/image83.png"/><Relationship Id="rId17" Type="http://schemas.openxmlformats.org/officeDocument/2006/relationships/image" Target="../media/image112.svg"/><Relationship Id="rId2" Type="http://schemas.openxmlformats.org/officeDocument/2006/relationships/video" Target="../media/media5.mp4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microsoft.com/office/2007/relationships/media" Target="../media/media5.mp4"/><Relationship Id="rId6" Type="http://schemas.openxmlformats.org/officeDocument/2006/relationships/image" Target="../media/image80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10" Type="http://schemas.openxmlformats.org/officeDocument/2006/relationships/image" Target="../media/image82.png"/><Relationship Id="rId19" Type="http://schemas.openxmlformats.org/officeDocument/2006/relationships/image" Target="../media/image114.svg"/><Relationship Id="rId4" Type="http://schemas.openxmlformats.org/officeDocument/2006/relationships/image" Target="../media/image79.png"/><Relationship Id="rId9" Type="http://schemas.openxmlformats.org/officeDocument/2006/relationships/image" Target="../media/image104.svg"/><Relationship Id="rId14" Type="http://schemas.openxmlformats.org/officeDocument/2006/relationships/image" Target="../media/image84.png"/><Relationship Id="rId22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7.png"/><Relationship Id="rId18" Type="http://schemas.openxmlformats.org/officeDocument/2006/relationships/image" Target="../media/image88.svg"/><Relationship Id="rId3" Type="http://schemas.openxmlformats.org/officeDocument/2006/relationships/video" Target="NULL" TargetMode="External"/><Relationship Id="rId21" Type="http://schemas.openxmlformats.org/officeDocument/2006/relationships/image" Target="../media/image91.svg"/><Relationship Id="rId7" Type="http://schemas.openxmlformats.org/officeDocument/2006/relationships/image" Target="../media/image13.png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audio" Target="../media/media3.mp3"/><Relationship Id="rId16" Type="http://schemas.openxmlformats.org/officeDocument/2006/relationships/image" Target="../media/image86.svg"/><Relationship Id="rId20" Type="http://schemas.openxmlformats.org/officeDocument/2006/relationships/image" Target="../media/image71.png"/><Relationship Id="rId1" Type="http://schemas.microsoft.com/office/2007/relationships/media" Target="../media/media3.mp3"/><Relationship Id="rId6" Type="http://schemas.openxmlformats.org/officeDocument/2006/relationships/image" Target="../media/image8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29.png"/><Relationship Id="rId19" Type="http://schemas.openxmlformats.org/officeDocument/2006/relationships/image" Target="../media/image70.png"/><Relationship Id="rId4" Type="http://schemas.microsoft.com/office/2007/relationships/media" Target="../media/media4.mp4"/><Relationship Id="rId9" Type="http://schemas.openxmlformats.org/officeDocument/2006/relationships/image" Target="../media/image45.png"/><Relationship Id="rId14" Type="http://schemas.openxmlformats.org/officeDocument/2006/relationships/image" Target="../media/image84.svg"/><Relationship Id="rId2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4.svg"/><Relationship Id="rId18" Type="http://schemas.openxmlformats.org/officeDocument/2006/relationships/image" Target="../media/image70.png"/><Relationship Id="rId3" Type="http://schemas.openxmlformats.org/officeDocument/2006/relationships/video" Target="NULL" TargetMode="External"/><Relationship Id="rId21" Type="http://schemas.openxmlformats.org/officeDocument/2006/relationships/image" Target="../media/image11.png"/><Relationship Id="rId7" Type="http://schemas.openxmlformats.org/officeDocument/2006/relationships/image" Target="../media/image45.png"/><Relationship Id="rId12" Type="http://schemas.openxmlformats.org/officeDocument/2006/relationships/image" Target="../media/image67.png"/><Relationship Id="rId17" Type="http://schemas.openxmlformats.org/officeDocument/2006/relationships/image" Target="../media/image88.svg"/><Relationship Id="rId2" Type="http://schemas.openxmlformats.org/officeDocument/2006/relationships/audio" Target="../media/media3.mp3"/><Relationship Id="rId16" Type="http://schemas.openxmlformats.org/officeDocument/2006/relationships/image" Target="../media/image69.png"/><Relationship Id="rId20" Type="http://schemas.openxmlformats.org/officeDocument/2006/relationships/image" Target="../media/image91.svg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6.svg"/><Relationship Id="rId10" Type="http://schemas.openxmlformats.org/officeDocument/2006/relationships/image" Target="../media/image13.png"/><Relationship Id="rId19" Type="http://schemas.openxmlformats.org/officeDocument/2006/relationships/image" Target="../media/image71.png"/><Relationship Id="rId4" Type="http://schemas.microsoft.com/office/2007/relationships/media" Target="../media/media4.mp4"/><Relationship Id="rId9" Type="http://schemas.openxmlformats.org/officeDocument/2006/relationships/image" Target="../media/image30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gif"/><Relationship Id="rId10" Type="http://schemas.openxmlformats.org/officeDocument/2006/relationships/image" Target="../media/image32.png"/><Relationship Id="rId4" Type="http://schemas.openxmlformats.org/officeDocument/2006/relationships/image" Target="../media/image47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1.gif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audio" Target="../media/media6.m4a"/><Relationship Id="rId16" Type="http://schemas.openxmlformats.org/officeDocument/2006/relationships/image" Target="../media/image7.png"/><Relationship Id="rId20" Type="http://schemas.openxmlformats.org/officeDocument/2006/relationships/image" Target="../media/image16.svg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11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24.svg"/><Relationship Id="rId18" Type="http://schemas.openxmlformats.org/officeDocument/2006/relationships/image" Target="../media/image96.png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30.svg"/><Relationship Id="rId7" Type="http://schemas.openxmlformats.org/officeDocument/2006/relationships/image" Target="../media/image84.svg"/><Relationship Id="rId12" Type="http://schemas.openxmlformats.org/officeDocument/2006/relationships/image" Target="../media/image93.png"/><Relationship Id="rId17" Type="http://schemas.openxmlformats.org/officeDocument/2006/relationships/image" Target="../media/image88.svg"/><Relationship Id="rId25" Type="http://schemas.openxmlformats.org/officeDocument/2006/relationships/image" Target="../media/image91.svg"/><Relationship Id="rId2" Type="http://schemas.openxmlformats.org/officeDocument/2006/relationships/audio" Target="../media/media7.mp3"/><Relationship Id="rId16" Type="http://schemas.openxmlformats.org/officeDocument/2006/relationships/image" Target="../media/image95.png"/><Relationship Id="rId20" Type="http://schemas.openxmlformats.org/officeDocument/2006/relationships/image" Target="../media/image97.png"/><Relationship Id="rId1" Type="http://schemas.microsoft.com/office/2007/relationships/media" Target="../media/media7.mp3"/><Relationship Id="rId6" Type="http://schemas.openxmlformats.org/officeDocument/2006/relationships/image" Target="../media/image67.png"/><Relationship Id="rId11" Type="http://schemas.openxmlformats.org/officeDocument/2006/relationships/image" Target="../media/image122.svg"/><Relationship Id="rId24" Type="http://schemas.openxmlformats.org/officeDocument/2006/relationships/image" Target="../media/image71.png"/><Relationship Id="rId5" Type="http://schemas.openxmlformats.org/officeDocument/2006/relationships/image" Target="../media/image120.svg"/><Relationship Id="rId15" Type="http://schemas.openxmlformats.org/officeDocument/2006/relationships/image" Target="../media/image126.svg"/><Relationship Id="rId23" Type="http://schemas.openxmlformats.org/officeDocument/2006/relationships/image" Target="../media/image132.svg"/><Relationship Id="rId10" Type="http://schemas.openxmlformats.org/officeDocument/2006/relationships/image" Target="../media/image92.png"/><Relationship Id="rId19" Type="http://schemas.openxmlformats.org/officeDocument/2006/relationships/image" Target="../media/image128.svg"/><Relationship Id="rId4" Type="http://schemas.openxmlformats.org/officeDocument/2006/relationships/image" Target="../media/image90.png"/><Relationship Id="rId9" Type="http://schemas.openxmlformats.org/officeDocument/2006/relationships/image" Target="../media/image86.svg"/><Relationship Id="rId14" Type="http://schemas.openxmlformats.org/officeDocument/2006/relationships/image" Target="../media/image94.png"/><Relationship Id="rId22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22.svg"/><Relationship Id="rId18" Type="http://schemas.openxmlformats.org/officeDocument/2006/relationships/image" Target="../media/image104.png"/><Relationship Id="rId26" Type="http://schemas.openxmlformats.org/officeDocument/2006/relationships/image" Target="../media/image108.gif"/><Relationship Id="rId3" Type="http://schemas.openxmlformats.org/officeDocument/2006/relationships/image" Target="../media/image134.svg"/><Relationship Id="rId21" Type="http://schemas.openxmlformats.org/officeDocument/2006/relationships/image" Target="../media/image128.svg"/><Relationship Id="rId7" Type="http://schemas.openxmlformats.org/officeDocument/2006/relationships/image" Target="../media/image86.svg"/><Relationship Id="rId12" Type="http://schemas.openxmlformats.org/officeDocument/2006/relationships/image" Target="../media/image92.png"/><Relationship Id="rId17" Type="http://schemas.openxmlformats.org/officeDocument/2006/relationships/image" Target="../media/image126.svg"/><Relationship Id="rId25" Type="http://schemas.openxmlformats.org/officeDocument/2006/relationships/image" Target="../media/image132.svg"/><Relationship Id="rId2" Type="http://schemas.openxmlformats.org/officeDocument/2006/relationships/image" Target="../media/image99.png"/><Relationship Id="rId16" Type="http://schemas.openxmlformats.org/officeDocument/2006/relationships/image" Target="../media/image10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38.svg"/><Relationship Id="rId24" Type="http://schemas.openxmlformats.org/officeDocument/2006/relationships/image" Target="../media/image107.png"/><Relationship Id="rId5" Type="http://schemas.openxmlformats.org/officeDocument/2006/relationships/image" Target="../media/image84.svg"/><Relationship Id="rId15" Type="http://schemas.openxmlformats.org/officeDocument/2006/relationships/image" Target="../media/image124.svg"/><Relationship Id="rId23" Type="http://schemas.openxmlformats.org/officeDocument/2006/relationships/image" Target="../media/image130.svg"/><Relationship Id="rId28" Type="http://schemas.openxmlformats.org/officeDocument/2006/relationships/image" Target="../media/image91.svg"/><Relationship Id="rId10" Type="http://schemas.openxmlformats.org/officeDocument/2006/relationships/image" Target="../media/image102.png"/><Relationship Id="rId19" Type="http://schemas.openxmlformats.org/officeDocument/2006/relationships/image" Target="../media/image88.svg"/><Relationship Id="rId4" Type="http://schemas.openxmlformats.org/officeDocument/2006/relationships/image" Target="../media/image67.png"/><Relationship Id="rId9" Type="http://schemas.openxmlformats.org/officeDocument/2006/relationships/image" Target="../media/image136.svg"/><Relationship Id="rId14" Type="http://schemas.openxmlformats.org/officeDocument/2006/relationships/image" Target="../media/image93.png"/><Relationship Id="rId22" Type="http://schemas.openxmlformats.org/officeDocument/2006/relationships/image" Target="../media/image106.png"/><Relationship Id="rId27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21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4241585" y="3708994"/>
            <a:ext cx="4360833" cy="6670394"/>
            <a:chOff x="0" y="0"/>
            <a:chExt cx="5814444" cy="8893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955847" y="789589"/>
              <a:ext cx="2858597" cy="810426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75798" y="3408278"/>
              <a:ext cx="3760100" cy="53855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2565946">
              <a:off x="2313820" y="280764"/>
              <a:ext cx="1284055" cy="11673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7383328"/>
              <a:ext cx="963026" cy="97186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-1253653" y="4391654"/>
            <a:ext cx="4762413" cy="6345120"/>
            <a:chOff x="0" y="0"/>
            <a:chExt cx="6349884" cy="846016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282956" cy="84601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904292" y="2630313"/>
              <a:ext cx="2888722" cy="52435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90890" y="803949"/>
              <a:ext cx="1092066" cy="9927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840736">
              <a:off x="5184308" y="6230215"/>
              <a:ext cx="1045909" cy="111699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301777">
            <a:off x="1144612" y="-1991551"/>
            <a:ext cx="3936806" cy="39368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b="46557"/>
          <a:stretch>
            <a:fillRect/>
          </a:stretch>
        </p:blipFill>
        <p:spPr>
          <a:xfrm>
            <a:off x="13127316" y="1028700"/>
            <a:ext cx="4131984" cy="215303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58F4D9B2-873A-424E-B41D-2FDEA1293114}"/>
              </a:ext>
            </a:extLst>
          </p:cNvPr>
          <p:cNvSpPr txBox="1"/>
          <p:nvPr/>
        </p:nvSpPr>
        <p:spPr>
          <a:xfrm>
            <a:off x="5005178" y="255750"/>
            <a:ext cx="8718909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3"/>
              </a:lnSpc>
            </a:pPr>
            <a:r>
              <a:rPr lang="en-US" sz="3097" dirty="0">
                <a:solidFill>
                  <a:srgbClr val="000000"/>
                </a:solidFill>
                <a:latin typeface="Josefin Sans Bold"/>
              </a:rPr>
              <a:t>ỦY BAN NHÂN DÂN QUẬN LONG BIÊN</a:t>
            </a:r>
          </a:p>
          <a:p>
            <a:pPr algn="ctr">
              <a:lnSpc>
                <a:spcPts val="4553"/>
              </a:lnSpc>
            </a:pPr>
            <a:r>
              <a:rPr lang="en-US" sz="3097" dirty="0">
                <a:solidFill>
                  <a:srgbClr val="000000"/>
                </a:solidFill>
                <a:latin typeface="Josefin Sans Bold"/>
              </a:rPr>
              <a:t>TRƯỜNG MẦM NON </a:t>
            </a:r>
            <a:r>
              <a:rPr lang="vi-VN" sz="3097" dirty="0" smtClean="0">
                <a:solidFill>
                  <a:srgbClr val="000000"/>
                </a:solidFill>
                <a:latin typeface="Josefin Sans Bold"/>
              </a:rPr>
              <a:t>ÁNH SAO</a:t>
            </a:r>
            <a:endParaRPr lang="en-US" sz="3097" dirty="0">
              <a:solidFill>
                <a:srgbClr val="000000"/>
              </a:solidFill>
              <a:latin typeface="Josefin Sans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01C51D6-1732-4F05-8834-4C32A8E480AD}"/>
              </a:ext>
            </a:extLst>
          </p:cNvPr>
          <p:cNvSpPr txBox="1"/>
          <p:nvPr/>
        </p:nvSpPr>
        <p:spPr>
          <a:xfrm>
            <a:off x="4477748" y="3027618"/>
            <a:ext cx="10334248" cy="89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6"/>
              </a:lnSpc>
            </a:pPr>
            <a:r>
              <a:rPr lang="en-US" sz="6426">
                <a:solidFill>
                  <a:srgbClr val="FF0000"/>
                </a:solidFill>
                <a:latin typeface="Maven Pro Bold"/>
              </a:rPr>
              <a:t>LÀM QUEN VĂN HỌC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2F216462-C89E-4DE6-A48D-9741FFD46814}"/>
              </a:ext>
            </a:extLst>
          </p:cNvPr>
          <p:cNvSpPr txBox="1"/>
          <p:nvPr/>
        </p:nvSpPr>
        <p:spPr>
          <a:xfrm>
            <a:off x="7501465" y="4200524"/>
            <a:ext cx="3285067" cy="1019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chemeClr val="accent4">
                    <a:lumMod val="75000"/>
                  </a:schemeClr>
                </a:solidFill>
                <a:latin typeface="DejaVu Serif Bold"/>
              </a:rPr>
              <a:t>Truyện: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CAD8D82E-45A2-4E77-8FFB-5D31C61EC339}"/>
              </a:ext>
            </a:extLst>
          </p:cNvPr>
          <p:cNvSpPr txBox="1"/>
          <p:nvPr/>
        </p:nvSpPr>
        <p:spPr>
          <a:xfrm>
            <a:off x="4227895" y="7845837"/>
            <a:ext cx="10273475" cy="66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3978" dirty="0" err="1">
                <a:solidFill>
                  <a:srgbClr val="000000"/>
                </a:solidFill>
                <a:latin typeface="DejaVu Serif Bold"/>
              </a:rPr>
              <a:t>Giáo</a:t>
            </a:r>
            <a:r>
              <a:rPr lang="en-US" sz="397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978" dirty="0" err="1">
                <a:solidFill>
                  <a:srgbClr val="000000"/>
                </a:solidFill>
                <a:latin typeface="DejaVu Serif Bold"/>
              </a:rPr>
              <a:t>viên</a:t>
            </a:r>
            <a:r>
              <a:rPr lang="en-US" sz="3978" dirty="0">
                <a:solidFill>
                  <a:srgbClr val="000000"/>
                </a:solidFill>
                <a:latin typeface="DejaVu Serif Bold"/>
              </a:rPr>
              <a:t>: </a:t>
            </a:r>
            <a:r>
              <a:rPr lang="vi-VN" sz="3978" dirty="0" smtClean="0">
                <a:solidFill>
                  <a:srgbClr val="000000"/>
                </a:solidFill>
                <a:latin typeface="DejaVu Serif Bold"/>
              </a:rPr>
              <a:t>Kiều Thị Lan Anh</a:t>
            </a:r>
            <a:endParaRPr lang="en-US" sz="3978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20D4E67C-6E1B-44ED-A006-40322096A672}"/>
              </a:ext>
            </a:extLst>
          </p:cNvPr>
          <p:cNvSpPr txBox="1"/>
          <p:nvPr/>
        </p:nvSpPr>
        <p:spPr>
          <a:xfrm>
            <a:off x="4007262" y="9172575"/>
            <a:ext cx="10273475" cy="68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3978">
                <a:solidFill>
                  <a:srgbClr val="000000"/>
                </a:solidFill>
                <a:latin typeface="DejaVu Serif Bold"/>
              </a:rPr>
              <a:t>Năm học: 2022-2023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86E1841-DA18-462E-94B3-43DF1420E425}"/>
              </a:ext>
            </a:extLst>
          </p:cNvPr>
          <p:cNvSpPr txBox="1"/>
          <p:nvPr/>
        </p:nvSpPr>
        <p:spPr>
          <a:xfrm>
            <a:off x="1600200" y="6029169"/>
            <a:ext cx="15784545" cy="117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r>
              <a:rPr lang="en-US" sz="8708">
                <a:solidFill>
                  <a:schemeClr val="accent6">
                    <a:lumMod val="75000"/>
                  </a:schemeClr>
                </a:solidFill>
                <a:latin typeface="Bungee"/>
              </a:rPr>
              <a:t>CÁO, THỎ VÀ GÀ TRỐNG</a:t>
            </a:r>
          </a:p>
        </p:txBody>
      </p:sp>
    </p:spTree>
    <p:extLst>
      <p:ext uri="{BB962C8B-B14F-4D97-AF65-F5344CB8AC3E}">
        <p14:creationId xmlns:p14="http://schemas.microsoft.com/office/powerpoint/2010/main" val="425722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cho" descr="cho chay">
            <a:extLst>
              <a:ext uri="{FF2B5EF4-FFF2-40B4-BE49-F238E27FC236}">
                <a16:creationId xmlns:a16="http://schemas.microsoft.com/office/drawing/2014/main" id="{A76BCC1F-D120-4D1C-8CEB-F63ECBAA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310">
            <a:off x="13659661" y="5793714"/>
            <a:ext cx="4572000" cy="387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omicbird-animated">
            <a:extLst>
              <a:ext uri="{FF2B5EF4-FFF2-40B4-BE49-F238E27FC236}">
                <a16:creationId xmlns:a16="http://schemas.microsoft.com/office/drawing/2014/main" id="{BC05FCC1-9DF8-4C6D-B55A-3C1015C5A2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57201"/>
            <a:ext cx="1714500" cy="91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omicbird-animated">
            <a:extLst>
              <a:ext uri="{FF2B5EF4-FFF2-40B4-BE49-F238E27FC236}">
                <a16:creationId xmlns:a16="http://schemas.microsoft.com/office/drawing/2014/main" id="{A5C9A4B8-9E1F-452E-A944-9D6CE89D32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0"/>
            <a:ext cx="14859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omicbird-animated">
            <a:extLst>
              <a:ext uri="{FF2B5EF4-FFF2-40B4-BE49-F238E27FC236}">
                <a16:creationId xmlns:a16="http://schemas.microsoft.com/office/drawing/2014/main" id="{E038B3EA-7902-45F4-8875-BF13EE53A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571500"/>
            <a:ext cx="1600200" cy="85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Animated-Butterfly">
            <a:extLst>
              <a:ext uri="{FF2B5EF4-FFF2-40B4-BE49-F238E27FC236}">
                <a16:creationId xmlns:a16="http://schemas.microsoft.com/office/drawing/2014/main" id="{8B988125-BA40-4EA8-B675-4B68C3E001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2971801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than tho" descr="than tho 1">
            <a:extLst>
              <a:ext uri="{FF2B5EF4-FFF2-40B4-BE49-F238E27FC236}">
                <a16:creationId xmlns:a16="http://schemas.microsoft.com/office/drawing/2014/main" id="{3F7E2784-8DD0-44DC-AD34-4AA57997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0799" y="5375671"/>
            <a:ext cx="4701338" cy="334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dau tho" descr="dau tho 1">
            <a:extLst>
              <a:ext uri="{FF2B5EF4-FFF2-40B4-BE49-F238E27FC236}">
                <a16:creationId xmlns:a16="http://schemas.microsoft.com/office/drawing/2014/main" id="{C7F4B066-02B1-402C-A5E3-E2B82613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46831" y="3027735"/>
            <a:ext cx="1884839" cy="298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1" descr="tho chay 2">
            <a:extLst>
              <a:ext uri="{FF2B5EF4-FFF2-40B4-BE49-F238E27FC236}">
                <a16:creationId xmlns:a16="http://schemas.microsoft.com/office/drawing/2014/main" id="{10EC60FB-60EE-4228-AA62-971782C0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81614" y="4265746"/>
            <a:ext cx="5281614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Oval 12">
            <a:extLst>
              <a:ext uri="{FF2B5EF4-FFF2-40B4-BE49-F238E27FC236}">
                <a16:creationId xmlns:a16="http://schemas.microsoft.com/office/drawing/2014/main" id="{88788CB5-07E0-4843-9977-820CF04BB3D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30610" y="6161320"/>
            <a:ext cx="141590" cy="5823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50189" name="Oval 13">
            <a:extLst>
              <a:ext uri="{FF2B5EF4-FFF2-40B4-BE49-F238E27FC236}">
                <a16:creationId xmlns:a16="http://schemas.microsoft.com/office/drawing/2014/main" id="{8852A7CE-D779-4C1B-8E5C-7DA2D73F909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867400" y="6700151"/>
            <a:ext cx="116455" cy="11974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50190" name="Oval 14">
            <a:extLst>
              <a:ext uri="{FF2B5EF4-FFF2-40B4-BE49-F238E27FC236}">
                <a16:creationId xmlns:a16="http://schemas.microsoft.com/office/drawing/2014/main" id="{FE0A0337-CB4C-42F5-AA68-C7BEED18607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08419" y="5773515"/>
            <a:ext cx="141590" cy="43678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50191" name="than gau" descr="than gau 2">
            <a:extLst>
              <a:ext uri="{FF2B5EF4-FFF2-40B4-BE49-F238E27FC236}">
                <a16:creationId xmlns:a16="http://schemas.microsoft.com/office/drawing/2014/main" id="{2DDA6288-2FAF-49B8-9DF0-EFC44205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75730" y="4754037"/>
            <a:ext cx="5577840" cy="466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dau gau" descr="dau gau">
            <a:extLst>
              <a:ext uri="{FF2B5EF4-FFF2-40B4-BE49-F238E27FC236}">
                <a16:creationId xmlns:a16="http://schemas.microsoft.com/office/drawing/2014/main" id="{2451C9CA-72A8-461B-865A-551B153E7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>
            <a:off x="19653090" y="2494384"/>
            <a:ext cx="3239376" cy="249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ho" descr="cho chay">
            <a:extLst>
              <a:ext uri="{FF2B5EF4-FFF2-40B4-BE49-F238E27FC236}">
                <a16:creationId xmlns:a16="http://schemas.microsoft.com/office/drawing/2014/main" id="{F3E3C244-7299-45DA-B3F3-ABD3C5D42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310">
            <a:off x="14233921" y="7083751"/>
            <a:ext cx="3868637" cy="328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E9CA66E-2A05-4D1C-81B2-23EB41AD3DEB}"/>
              </a:ext>
            </a:extLst>
          </p:cNvPr>
          <p:cNvGrpSpPr/>
          <p:nvPr/>
        </p:nvGrpSpPr>
        <p:grpSpPr>
          <a:xfrm>
            <a:off x="5662720" y="577652"/>
            <a:ext cx="2795480" cy="2660848"/>
            <a:chOff x="9677400" y="272852"/>
            <a:chExt cx="2795480" cy="2660848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1B4937E4-9E58-472A-ADA2-3DC36396531B}"/>
                </a:ext>
              </a:extLst>
            </p:cNvPr>
            <p:cNvSpPr/>
            <p:nvPr/>
          </p:nvSpPr>
          <p:spPr>
            <a:xfrm>
              <a:off x="9677400" y="272852"/>
              <a:ext cx="2795480" cy="2660848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69B38CF-2B54-4259-9100-66BDEDC70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78443" y="595452"/>
              <a:ext cx="980691" cy="161681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57F4D8-7553-4D10-B253-EE34B5A52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78454" y="1073451"/>
              <a:ext cx="850449" cy="140209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6.17284E-7 C -0.00442 -0.00478 -0.00547 -0.01049 -0.01111 -0.01451 C -0.02309 -0.02407 -0.03958 -0.03225 -0.05868 -0.03565 C -0.10599 -0.03441 -0.16163 -0.03287 -0.20529 -0.01883 C -0.22066 -0.01373 -0.22213 -0.00741 -0.23836 -0.00417 C -0.23949 -0.00201 -0.23915 0.00062 -0.24192 0.00232 C -0.24479 0.0037 -0.24956 0.00355 -0.25286 0.00448 C -0.28055 0.01235 -0.24765 0.00556 -0.27508 0.01096 C -0.29323 0.01003 -0.31224 0.01127 -0.32994 0.00849 C -0.34357 0.00664 -0.37048 -0.00849 -0.38107 -0.01451 C -0.38559 -0.01975 -0.3921 -0.02423 -0.396 -0.02932 C -0.40182 -0.03735 -0.40382 -0.04491 -0.4105 -0.05278 C -0.41319 -0.0608 -0.41389 -0.07191 -0.425 -0.07824 C -0.42821 -0.08009 -0.4329 -0.08086 -0.43628 -0.08256 C -0.45521 -0.09136 -0.43793 -0.0875 -0.46172 -0.09074 C -0.50147 -0.08935 -0.52413 -0.08704 -0.56076 -0.08457 C -0.58177 -0.08148 -0.60208 -0.07716 -0.62291 -0.07407 C -0.64288 -0.06713 -0.66076 -0.05849 -0.68168 -0.05278 C -0.7 -0.05617 -0.68784 -0.05231 -0.7 -0.06343 C -0.70547 -0.06852 -0.7184 -0.07824 -0.7184 -0.07793 C -0.72682 -0.09244 -0.72317 -0.09136 -0.74392 -0.09907 C -0.79922 -0.09552 -0.83342 -0.09136 -0.87925 -0.07191 C -0.8868 -0.06574 -0.89522 -0.05957 -0.90121 -0.05278 C -0.90764 -0.04522 -0.91146 -0.03812 -0.91961 -0.03164 C -0.92083 -0.02809 -0.92005 -0.02423 -0.92326 -0.02114 C -0.93194 -0.01204 -0.98003 -0.01296 -0.98533 -0.0125 C -0.99253 -0.01312 -1.00217 -0.01142 -1.00746 -0.01451 C -1.01441 -0.01883 -1.01024 -0.02654 -1.01493 -0.03164 " pathEditMode="relative" rAng="0" ptsTypes="AAAAAAAAAAAAAAAAAAAAAAAAAAAA">
                                      <p:cBhvr>
                                        <p:cTn id="6" dur="3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47" y="-44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C -0.00443 -0.00479 -0.00547 -0.0105 -0.01111 -0.01451 C -0.02318 -0.02408 -0.03959 -0.03225 -0.05868 -0.03565 C -0.10599 -0.03442 -0.16163 -0.03287 -0.2053 -0.01883 C -0.22066 -0.01374 -0.22214 -0.00741 -0.23837 -0.00417 C -0.2395 -0.00201 -0.23915 0.00062 -0.24193 0.00231 C -0.24479 0.0037 -0.24957 0.00355 -0.25287 0.00447 C -0.28056 0.01234 -0.24766 0.00555 -0.27509 0.01095 C -0.29323 0.01003 -0.31224 0.01126 -0.33004 0.00849 C -0.34367 0.00663 -0.37049 -0.00849 -0.38117 -0.01451 C -0.38559 -0.01975 -0.3921 -0.02423 -0.39618 -0.02932 C -0.40183 -0.03735 -0.40382 -0.04491 -0.41051 -0.05278 C -0.4132 -0.0608 -0.41398 -0.07192 -0.425 -0.07824 C -0.42821 -0.08009 -0.4329 -0.08087 -0.43629 -0.08256 C -0.4553 -0.09136 -0.43794 -0.0875 -0.46189 -0.09074 C -0.50148 -0.08935 -0.52413 -0.08704 -0.56085 -0.08457 C -0.58177 -0.08148 -0.60209 -0.07716 -0.62292 -0.07408 C -0.64288 -0.06713 -0.66077 -0.05849 -0.68169 -0.05278 C -0.7 -0.05617 -0.68785 -0.05232 -0.7 -0.06343 C -0.70556 -0.06852 -0.71849 -0.07824 -0.71849 -0.07793 C -0.72691 -0.09244 -0.72318 -0.09136 -0.74393 -0.09908 C -0.79931 -0.09553 -0.83342 -0.09136 -0.87926 -0.07192 C -0.88681 -0.06574 -0.89523 -0.05957 -0.90122 -0.05278 C -0.90764 -0.04522 -0.91146 -0.03812 -0.91962 -0.03164 C -0.92084 -0.02809 -0.92005 -0.02423 -0.92327 -0.02114 C -0.93203 -0.01204 -0.98004 -0.01296 -0.98533 -0.0125 C -0.99254 -0.01312 -1.00217 -0.01142 -1.00747 -0.01451 C -1.01441 -0.01883 -1.01025 -0.02655 -1.01493 -0.03164 " pathEditMode="relative" rAng="0" ptsTypes="AAAAAAAAAAAAAAAAAA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47" y="-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7284E-6 C 0.01996 0.0338 0.03498 -0.00648 0.04444 -0.03626 C 0.04461 -0.08163 0.06119 -0.09676 0.06953 -0.11373 C 0.08315 -0.12145 0.09748 -0.12916 0.11223 -0.1304 C 0.11779 -0.12716 0.12309 -0.11157 0.12855 -0.10154 C 0.13081 -0.09645 0.13637 -0.08673 0.13541 -0.09213 C 0.13819 -0.08163 0.14088 -0.07052 0.1434 -0.06528 C 0.14956 -0.05602 0.15998 -0.05494 0.16102 -0.04923 C 0.17578 -0.01913 0.18836 -0.05185 0.19809 -0.06342 C 0.2 -0.12747 0.20494 -0.13765 0.21631 -0.16852 C 0.22309 -0.17176 0.22968 -0.17562 0.23723 -0.17284 C 0.24175 -0.1696 0.25008 -0.16157 0.25138 -0.1554 C 0.25902 -0.14028 0.2677 -0.1267 0.27691 -0.11188 C 0.27994 -0.10123 0.28255 -0.09074 0.28619 -0.0787 C 0.29071 -0.06898 0.30147 -0.04336 0.30043 -0.04923 C 0.31675 0.01837 0.32326 0.01497 0.33828 0.03195 C 0.35824 0.02176 0.37942 0.01605 0.39739 -0.00679 C 0.40989 -0.01991 0.39479 -0.06219 0.40295 -0.09182 C 0.40972 -0.10771 0.41163 -0.12284 0.42109 -0.12778 " pathEditMode="relative" rAng="20580000" ptsTypes="AAAAAAAAAAAAAAAAAAA">
                                      <p:cBhvr>
                                        <p:cTn id="12" dur="4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-45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20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C -0.00468 0.05293 -0.01631 0.12716 -0.05798 0.12608 C -0.11831 0.12608 -0.12291 -0.12207 -0.19461 -0.12299 C -0.2592 -0.12299 -0.22465 0.09398 -0.28715 0.09305 C -0.35199 0.09305 -0.3171 -0.06404 -0.38671 -0.06404 C -0.4493 -0.06404 -0.41449 0.04197 -0.47022 0.04197 C -0.52343 0.04197 -0.49548 -0.03904 -0.54418 -0.03904 C -0.57196 -0.03904 -0.57439 -0.01698 -0.57656 1.11111E-6 " pathEditMode="relative" rAng="0" ptsTypes="AAAAAAAA">
                                      <p:cBhvr>
                                        <p:cTn id="39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1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20988E-6 C -0.00469 0.05294 -0.01632 0.12701 -0.05799 0.12593 C -0.11832 0.12593 -0.12292 -0.12206 -0.19462 -0.12299 C -0.2592 -0.12299 -0.22465 0.09383 -0.28715 0.0929 C -0.352 0.0929 -0.3171 -0.06404 -0.38672 -0.06404 C -0.44931 -0.06404 -0.4145 0.04198 -0.47023 0.04198 C -0.52344 0.04198 -0.49549 -0.03904 -0.54419 -0.03904 C -0.57196 -0.03904 -0.57439 -0.01713 -0.57656 -3.20988E-6 " pathEditMode="relative" rAng="0" ptsTypes="AAAAAAAA">
                                      <p:cBhvr>
                                        <p:cTn id="41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44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repeatCount="4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4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repeatCount="2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52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repeatCount="2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56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69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11" descr="nha cao ngoi">
            <a:extLst>
              <a:ext uri="{FF2B5EF4-FFF2-40B4-BE49-F238E27FC236}">
                <a16:creationId xmlns:a16="http://schemas.microsoft.com/office/drawing/2014/main" id="{86C49D05-6550-4C3D-A5C4-A2E1FEEF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61" y="-208708"/>
            <a:ext cx="7658100" cy="474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tho chay 2">
            <a:extLst>
              <a:ext uri="{FF2B5EF4-FFF2-40B4-BE49-F238E27FC236}">
                <a16:creationId xmlns:a16="http://schemas.microsoft.com/office/drawing/2014/main" id="{A261FB1D-EB99-430C-B337-92FB932FF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491" y="1371600"/>
            <a:ext cx="418385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than gau 2">
            <a:extLst>
              <a:ext uri="{FF2B5EF4-FFF2-40B4-BE49-F238E27FC236}">
                <a16:creationId xmlns:a16="http://schemas.microsoft.com/office/drawing/2014/main" id="{F8834AFA-8440-4018-B8B5-574DFE3FA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6312820"/>
            <a:ext cx="4953000" cy="414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dau gau">
            <a:extLst>
              <a:ext uri="{FF2B5EF4-FFF2-40B4-BE49-F238E27FC236}">
                <a16:creationId xmlns:a16="http://schemas.microsoft.com/office/drawing/2014/main" id="{F4B56161-79A8-4F14-A052-B9A3A5B2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124504" y="4399789"/>
            <a:ext cx="2830286" cy="221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2" descr="CAO CAT MOM 2">
            <a:extLst>
              <a:ext uri="{FF2B5EF4-FFF2-40B4-BE49-F238E27FC236}">
                <a16:creationId xmlns:a16="http://schemas.microsoft.com/office/drawing/2014/main" id="{0D41A66C-270B-4F3E-B204-CF0B3042C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313" y="-150019"/>
            <a:ext cx="3290888" cy="422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mom cao ngoi">
            <a:extLst>
              <a:ext uri="{FF2B5EF4-FFF2-40B4-BE49-F238E27FC236}">
                <a16:creationId xmlns:a16="http://schemas.microsoft.com/office/drawing/2014/main" id="{4B51174B-D7BF-4B03-BBAC-2E0B9E68F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120" y="283370"/>
            <a:ext cx="20574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C 0.00304 0.05293 0.01094 0.127 0.03915 0.12592 C 0.08004 0.12592 0.08316 -0.12207 0.13177 -0.123 C 0.1757 -0.123 0.15209 0.09398 0.19453 0.09305 C 0.23854 0.09305 0.21502 -0.06405 0.26216 -0.06405 C 0.30452 -0.06405 0.28099 0.04197 0.31867 0.04197 C 0.35478 0.04197 0.33585 -0.03905 0.36893 -0.03905 C 0.38759 -0.03905 0.38924 -0.01698 0.39089 1.85185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0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5679E-6 C 0.00304 0.05294 0.01094 0.12701 0.03915 0.12593 C 0.08004 0.12593 0.08316 -0.12206 0.13177 -0.12299 C 0.1757 -0.12299 0.15209 0.09398 0.19453 0.09306 C 0.23855 0.09306 0.21502 -0.06404 0.26216 -0.06404 C 0.30452 -0.06404 0.28099 0.04198 0.31867 0.04198 C 0.35478 0.04198 0.33585 -0.03904 0.36893 -0.03904 C 0.38759 -0.03904 0.38924 -0.01697 0.39089 -3.45679E-6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13" dur="75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C 0.00225 0.00116 0.00677 0.00324 0.00677 0.00324 C 0.00677 0.00324 0.00225 0.00116 -2.77778E-7 -3.7037E-6 Z " pathEditMode="relative" ptsTypes="fff">
                                      <p:cBhvr>
                                        <p:cTn id="24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89 1.85185E-6 L 1.07526 -0.016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19" y="-81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89 -3.45679E-6 L 1.08542 -0.018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2" y="-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Animated-Butterfly">
            <a:extLst>
              <a:ext uri="{FF2B5EF4-FFF2-40B4-BE49-F238E27FC236}">
                <a16:creationId xmlns:a16="http://schemas.microsoft.com/office/drawing/2014/main" id="{FF66B45A-A155-458A-B7DB-343EED3AD2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457201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Animated-Butterfly">
            <a:extLst>
              <a:ext uri="{FF2B5EF4-FFF2-40B4-BE49-F238E27FC236}">
                <a16:creationId xmlns:a16="http://schemas.microsoft.com/office/drawing/2014/main" id="{0609A63C-2984-423D-8C5F-1669DEC32C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1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Animated-Butterfly">
            <a:extLst>
              <a:ext uri="{FF2B5EF4-FFF2-40B4-BE49-F238E27FC236}">
                <a16:creationId xmlns:a16="http://schemas.microsoft.com/office/drawing/2014/main" id="{72EDEC5E-539E-482C-B33A-01FBEE1AE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1" y="9186863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Oval 7">
            <a:extLst>
              <a:ext uri="{FF2B5EF4-FFF2-40B4-BE49-F238E27FC236}">
                <a16:creationId xmlns:a16="http://schemas.microsoft.com/office/drawing/2014/main" id="{80621AF6-EB07-4E42-9903-F89D3D1BE0C9}"/>
              </a:ext>
            </a:extLst>
          </p:cNvPr>
          <p:cNvSpPr>
            <a:spLocks noChangeArrowheads="1"/>
          </p:cNvSpPr>
          <p:nvPr/>
        </p:nvSpPr>
        <p:spPr bwMode="auto">
          <a:xfrm rot="20366262">
            <a:off x="7429651" y="3471074"/>
            <a:ext cx="396128" cy="39612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52232" name="Oval 8">
            <a:extLst>
              <a:ext uri="{FF2B5EF4-FFF2-40B4-BE49-F238E27FC236}">
                <a16:creationId xmlns:a16="http://schemas.microsoft.com/office/drawing/2014/main" id="{32C361CE-B1C8-4931-B490-2877E7070539}"/>
              </a:ext>
            </a:extLst>
          </p:cNvPr>
          <p:cNvSpPr>
            <a:spLocks noChangeArrowheads="1"/>
          </p:cNvSpPr>
          <p:nvPr/>
        </p:nvSpPr>
        <p:spPr bwMode="auto">
          <a:xfrm rot="20366262">
            <a:off x="8001151" y="2930110"/>
            <a:ext cx="594192" cy="59419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52233" name="Oval 9">
            <a:extLst>
              <a:ext uri="{FF2B5EF4-FFF2-40B4-BE49-F238E27FC236}">
                <a16:creationId xmlns:a16="http://schemas.microsoft.com/office/drawing/2014/main" id="{27152798-5294-4DEF-BAD0-71BCFDFF5412}"/>
              </a:ext>
            </a:extLst>
          </p:cNvPr>
          <p:cNvSpPr>
            <a:spLocks noChangeArrowheads="1"/>
          </p:cNvSpPr>
          <p:nvPr/>
        </p:nvSpPr>
        <p:spPr bwMode="auto">
          <a:xfrm rot="20366262">
            <a:off x="8771250" y="2285594"/>
            <a:ext cx="792256" cy="7922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52234" name="dau tho" descr="dau tho 1">
            <a:extLst>
              <a:ext uri="{FF2B5EF4-FFF2-40B4-BE49-F238E27FC236}">
                <a16:creationId xmlns:a16="http://schemas.microsoft.com/office/drawing/2014/main" id="{39525A2D-1646-4897-985B-6FF12B03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795" y="4686303"/>
            <a:ext cx="187880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than tho" descr="than tho 1">
            <a:extLst>
              <a:ext uri="{FF2B5EF4-FFF2-40B4-BE49-F238E27FC236}">
                <a16:creationId xmlns:a16="http://schemas.microsoft.com/office/drawing/2014/main" id="{F3EF35A6-29FE-4FA1-9269-D206D333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900" y="7069932"/>
            <a:ext cx="5029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ga trong2">
            <a:extLst>
              <a:ext uri="{FF2B5EF4-FFF2-40B4-BE49-F238E27FC236}">
                <a16:creationId xmlns:a16="http://schemas.microsoft.com/office/drawing/2014/main" id="{CE419DC0-1F56-4FD5-BCF7-A257D1420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7899" y="3662361"/>
            <a:ext cx="61722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3" descr="ga trong2">
            <a:extLst>
              <a:ext uri="{FF2B5EF4-FFF2-40B4-BE49-F238E27FC236}">
                <a16:creationId xmlns:a16="http://schemas.microsoft.com/office/drawing/2014/main" id="{DA333855-4A03-4083-9855-2E11F7107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91" y="3409157"/>
            <a:ext cx="61722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 descr="canh ga">
            <a:extLst>
              <a:ext uri="{FF2B5EF4-FFF2-40B4-BE49-F238E27FC236}">
                <a16:creationId xmlns:a16="http://schemas.microsoft.com/office/drawing/2014/main" id="{24D51FA8-A030-4D4B-A493-7EC0294E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3612423" y="5918639"/>
            <a:ext cx="2605029" cy="178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3745306-30A7-47E9-931B-16AC89C265A8}"/>
              </a:ext>
            </a:extLst>
          </p:cNvPr>
          <p:cNvGrpSpPr/>
          <p:nvPr/>
        </p:nvGrpSpPr>
        <p:grpSpPr>
          <a:xfrm>
            <a:off x="12653522" y="493808"/>
            <a:ext cx="3043678" cy="2897092"/>
            <a:chOff x="18146580" y="-3319792"/>
            <a:chExt cx="4164455" cy="3963892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E4771795-ADC8-4E9B-89C4-0EAACE0F0C02}"/>
                </a:ext>
              </a:extLst>
            </p:cNvPr>
            <p:cNvSpPr/>
            <p:nvPr/>
          </p:nvSpPr>
          <p:spPr>
            <a:xfrm rot="2425876">
              <a:off x="18146580" y="-3319792"/>
              <a:ext cx="4164455" cy="3963892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au">
              <a:extLst>
                <a:ext uri="{FF2B5EF4-FFF2-40B4-BE49-F238E27FC236}">
                  <a16:creationId xmlns:a16="http://schemas.microsoft.com/office/drawing/2014/main" id="{0634EC41-B223-444A-B64B-065F947DECD8}"/>
                </a:ext>
              </a:extLst>
            </p:cNvPr>
            <p:cNvGrpSpPr/>
            <p:nvPr/>
          </p:nvGrpSpPr>
          <p:grpSpPr>
            <a:xfrm rot="221971">
              <a:off x="18914810" y="-3007694"/>
              <a:ext cx="2366998" cy="2971801"/>
              <a:chOff x="18745200" y="-600075"/>
              <a:chExt cx="3886200" cy="4879182"/>
            </a:xfrm>
          </p:grpSpPr>
          <p:pic>
            <p:nvPicPr>
              <p:cNvPr id="52239" name="Picture 15" descr="than gau 2">
                <a:extLst>
                  <a:ext uri="{FF2B5EF4-FFF2-40B4-BE49-F238E27FC236}">
                    <a16:creationId xmlns:a16="http://schemas.microsoft.com/office/drawing/2014/main" id="{0EE7A63F-95E0-406E-A177-2BB8808E11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45200" y="1028700"/>
                <a:ext cx="3886200" cy="3250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40" name="Picture 16" descr="dau gau">
                <a:extLst>
                  <a:ext uri="{FF2B5EF4-FFF2-40B4-BE49-F238E27FC236}">
                    <a16:creationId xmlns:a16="http://schemas.microsoft.com/office/drawing/2014/main" id="{08DE489E-9757-4454-8A65-16DDA1A8BF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8535">
                <a:off x="19088100" y="-600075"/>
                <a:ext cx="2514600" cy="197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2241" name="than tho" descr="than tho 1">
            <a:extLst>
              <a:ext uri="{FF2B5EF4-FFF2-40B4-BE49-F238E27FC236}">
                <a16:creationId xmlns:a16="http://schemas.microsoft.com/office/drawing/2014/main" id="{E84A4DF1-5AA2-42A0-9298-72403E9F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72200"/>
            <a:ext cx="4800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dau tho" descr="dau tho 1">
            <a:extLst>
              <a:ext uri="{FF2B5EF4-FFF2-40B4-BE49-F238E27FC236}">
                <a16:creationId xmlns:a16="http://schemas.microsoft.com/office/drawing/2014/main" id="{C301D0E1-22D2-4FF7-8DDE-2906C1F3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787" y="3662361"/>
            <a:ext cx="1998413" cy="31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E9428B-8029-4990-BCA8-07D92C639EAA}"/>
              </a:ext>
            </a:extLst>
          </p:cNvPr>
          <p:cNvGrpSpPr/>
          <p:nvPr/>
        </p:nvGrpSpPr>
        <p:grpSpPr>
          <a:xfrm>
            <a:off x="9677400" y="272852"/>
            <a:ext cx="2795480" cy="2660848"/>
            <a:chOff x="9677400" y="272852"/>
            <a:chExt cx="2795480" cy="2660848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6D65C85A-53C9-4385-A293-8E9185E5639B}"/>
                </a:ext>
              </a:extLst>
            </p:cNvPr>
            <p:cNvSpPr/>
            <p:nvPr/>
          </p:nvSpPr>
          <p:spPr>
            <a:xfrm>
              <a:off x="9677400" y="272852"/>
              <a:ext cx="2795480" cy="2660848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23440A-840B-42F0-B012-CF42699E3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8443" y="595452"/>
              <a:ext cx="980691" cy="161681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441366-B59C-4518-A9FF-57C3251C3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78454" y="1073451"/>
              <a:ext cx="850449" cy="1402092"/>
            </a:xfrm>
            <a:prstGeom prst="rect">
              <a:avLst/>
            </a:prstGeom>
          </p:spPr>
        </p:pic>
      </p:grpSp>
      <p:sp>
        <p:nvSpPr>
          <p:cNvPr id="29" name="Oval 12">
            <a:extLst>
              <a:ext uri="{FF2B5EF4-FFF2-40B4-BE49-F238E27FC236}">
                <a16:creationId xmlns:a16="http://schemas.microsoft.com/office/drawing/2014/main" id="{8C4FA400-BBB8-4B0C-8193-963CFBEF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8609" y="7080876"/>
            <a:ext cx="122191" cy="5823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30" name="Oval 13">
            <a:extLst>
              <a:ext uri="{FF2B5EF4-FFF2-40B4-BE49-F238E27FC236}">
                <a16:creationId xmlns:a16="http://schemas.microsoft.com/office/drawing/2014/main" id="{E6D57F37-7F31-4EE0-B029-5958A338A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695" y="7614551"/>
            <a:ext cx="100500" cy="11974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31" name="Oval 14">
            <a:extLst>
              <a:ext uri="{FF2B5EF4-FFF2-40B4-BE49-F238E27FC236}">
                <a16:creationId xmlns:a16="http://schemas.microsoft.com/office/drawing/2014/main" id="{848A548F-7A7E-4FCF-87ED-CA1BB0B7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6418" y="6693071"/>
            <a:ext cx="122191" cy="43678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432 C -0.0033 -0.01667 -0.02239 -0.02114 -0.03733 -0.02593 C -0.04748 -0.02438 -0.0625 -0.02392 -0.07231 -0.01667 C -0.09566 0.00046 -0.0776 -0.00833 -0.09305 -0.0017 C -0.10156 -0.00262 -0.11024 -0.00216 -0.11858 -0.00478 C -0.12335 -0.00602 -0.12639 -0.02052 -0.12795 -0.02299 C -0.13628 -0.03657 -0.14375 -0.04475 -0.15581 -0.05015 C -0.17127 -0.06404 -0.18316 -0.05833 -0.20234 -0.05633 C -0.21311 -0.0517 -0.22179 -0.04259 -0.23246 -0.03796 C -0.24488 -0.03904 -0.25729 -0.03843 -0.26953 -0.04105 C -0.2717 -0.04151 -0.27292 -0.04475 -0.2743 -0.04707 C -0.28246 -0.06127 -0.28298 -0.07207 -0.29505 -0.07731 C -0.30486 -0.07531 -0.30946 -0.07485 -0.31831 -0.0713 C -0.32309 -0.06944 -0.32769 -0.06744 -0.33229 -0.06528 C -0.33463 -0.06435 -0.33923 -0.06235 -0.33923 -0.06219 C -0.37934 -0.0659 -0.36528 -0.05957 -0.38568 -0.07731 C -0.39193 -0.10231 -0.39175 -0.11944 -0.41354 -0.12901 C -0.50772 -0.12346 -0.44123 -0.14954 -0.46693 -0.00772 C -0.46858 0.00093 -0.47778 -0.0179 -0.48325 -0.02299 C -0.49323 -0.03194 -0.50417 -0.03627 -0.51571 -0.04105 C -0.5276 -0.05262 -0.53811 -0.05355 -0.55052 -0.06235 C -0.55547 -0.0659 -0.55955 -0.07114 -0.5645 -0.07438 C -0.56753 -0.07654 -0.57075 -0.0784 -0.57378 -0.0804 C -0.58455 -0.09491 -0.57109 -0.08333 -0.56224 -0.08333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3" y="-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2.46914E-7 C -0.00538 -0.02099 -0.02457 -0.02546 -0.0395 -0.03025 C -0.04965 -0.0287 -0.06476 -0.02824 -0.07457 -0.02099 C -0.098 -0.00386 -0.07986 -0.01265 -0.09531 -0.00602 C -0.10391 -0.00694 -0.11259 -0.00648 -0.12092 -0.00911 C -0.12578 -0.01034 -0.12873 -0.02485 -0.13038 -0.02732 C -0.13872 -0.0409 -0.14618 -0.04907 -0.15833 -0.05448 C -0.17378 -0.06836 -0.18568 -0.06265 -0.20486 -0.06065 C -0.21571 -0.05602 -0.22439 -0.04691 -0.23507 -0.04228 C -0.24757 -0.04336 -0.25998 -0.04275 -0.27222 -0.04537 C -0.27439 -0.04583 -0.27561 -0.04907 -0.27708 -0.05139 C -0.28524 -0.06559 -0.28576 -0.07639 -0.29783 -0.08164 C -0.30764 -0.07963 -0.31224 -0.07917 -0.32118 -0.07562 C -0.32595 -0.07377 -0.33056 -0.07176 -0.33524 -0.0696 C -0.3375 -0.06867 -0.3421 -0.06667 -0.3421 -0.06651 C -0.38229 -0.07022 -0.36832 -0.06389 -0.38872 -0.08164 C -0.39497 -0.10664 -0.39479 -0.12377 -0.41667 -0.13333 C -0.51102 -0.12778 -0.44436 -0.15386 -0.47014 -0.01204 C -0.47179 -0.0034 -0.48099 -0.02222 -0.48655 -0.02732 C -0.49644 -0.03627 -0.50747 -0.04059 -0.5191 -0.04537 C -0.53099 -0.05694 -0.54149 -0.05787 -0.55391 -0.06667 C -0.55885 -0.07022 -0.56302 -0.07546 -0.56797 -0.0787 C -0.57101 -0.08086 -0.57422 -0.08272 -0.57717 -0.08472 C -0.58802 -0.09923 -0.57457 -0.08765 -0.56562 -0.0876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63" y="-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58025E-6 C 0.00104 0.00448 0.00191 0.01574 0.0092 0.01204 C 0.01181 0.01065 0.01216 0.00602 0.01372 0.00309 C 0.00834 -0.00802 0.00834 -0.01111 -2.5E-6 -3.58025E-6 Z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" y="2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09939 C -0.04201 0.07254 -0.04158 0.04538 -0.04045 0.01868 C -0.04019 0.0125 -0.0401 0.00448 -0.03828 0.00093 C -0.03481 -0.00601 -0.03012 -0.00663 -0.02595 -0.01049 C -0.02396 -0.01219 -0.01979 -0.01635 -0.01979 -0.01604 C 0.0112 -0.0128 0.03316 -0.02253 0.05486 0.03581 C 0.06319 0.03396 0.07196 0.03658 0.07995 0.0301 C 0.08333 0.02747 0.08464 0.00186 0.08585 -0.00493 C 0.08845 -0.01666 0.09149 -0.02777 0.09427 -0.03935 C 0.09566 -0.04583 0.10009 -0.0429 0.10252 -0.0449 C 0.10451 -0.0466 0.10677 -0.04907 0.10903 -0.05108 C 0.12587 -0.04907 0.14687 -0.06929 0.16024 -0.03935 C 0.19141 0.03041 0.13663 -0.07314 0.17083 -0.01049 C 0.17153 -0.00493 0.17092 0.00309 0.17283 0.00664 C 0.17639 0.01374 0.18516 0.01868 0.18516 0.01899 C 0.19887 0.01636 0.21311 0.0213 0.2263 0.0125 C 0.22899 0.01065 0.22682 -0.00401 0.22839 -0.01049 C 0.23082 -0.02114 0.24253 -0.04043 0.24705 -0.0449 C 0.27543 -0.04197 0.28889 -0.04845 0.3112 -0.02777 C 0.3125 -0.02191 0.31432 -0.01666 0.31528 -0.01049 C 0.31623 -0.00524 0.31554 0.00309 0.31745 0.00664 C 0.32135 0.01544 0.32717 0.01374 0.33194 0.01868 C 0.35026 0.00926 0.34063 0.01775 0.36094 -0.01049 C 0.36372 -0.01466 0.36649 -0.01805 0.36918 -0.02191 C 0.37318 -0.02731 0.3816 -0.03348 0.3816 -0.03317 C 0.38533 -0.03256 0.43932 -0.03703 0.45833 -0.01049 " pathEditMode="relative" rAng="0" ptsTypes="AAAAAAAAAAAAAAAAAAAAAAAAAA">
                                      <p:cBhvr>
                                        <p:cTn id="37" dur="2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-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C 0.00226 0.00092 0.00677 0.00632 0.00677 0.00293 C 0.00677 -0.00077 0.0026 -0.00185 0 -0.00309 C -0.00069 -0.00324 0 -0.00093 0 2.96296E-6 Z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3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C 0.00069 0.00386 0.00451 0.00926 0.00226 0.01203 C 0.00035 0.0145 -0.00399 0.00941 -0.00469 0.00602 C -0.00521 0.00324 -0.00156 0.002 0 2.96296E-6 Z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repeatCount="5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76" dur="2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C 0.00226 0.002 0.00677 0.00602 0.00677 0.00617 C 0.00677 0.00602 0.00226 0.002 0 2.96296E-6 Z " pathEditMode="relative" rAng="0" ptsTypes="AAA">
                                      <p:cBhvr>
                                        <p:cTn id="100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1" grpId="1" animBg="1"/>
      <p:bldP spid="52232" grpId="0" animBg="1"/>
      <p:bldP spid="52233" grpId="0" animBg="1"/>
      <p:bldP spid="522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nha cao ngoi">
            <a:extLst>
              <a:ext uri="{FF2B5EF4-FFF2-40B4-BE49-F238E27FC236}">
                <a16:creationId xmlns:a16="http://schemas.microsoft.com/office/drawing/2014/main" id="{00B347E6-CF4D-4FAF-834F-5CF22C15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-9809"/>
            <a:ext cx="11049000" cy="684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Animated-Butterfly">
            <a:extLst>
              <a:ext uri="{FF2B5EF4-FFF2-40B4-BE49-F238E27FC236}">
                <a16:creationId xmlns:a16="http://schemas.microsoft.com/office/drawing/2014/main" id="{CC1064EB-A0DA-424F-9531-112A77DF87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1" y="1171293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ga trong2">
            <a:extLst>
              <a:ext uri="{FF2B5EF4-FFF2-40B4-BE49-F238E27FC236}">
                <a16:creationId xmlns:a16="http://schemas.microsoft.com/office/drawing/2014/main" id="{D46CC354-B1F7-4DFD-9A12-1D3A7CB76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627" y="4838700"/>
            <a:ext cx="61722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canh ga">
            <a:extLst>
              <a:ext uri="{FF2B5EF4-FFF2-40B4-BE49-F238E27FC236}">
                <a16:creationId xmlns:a16="http://schemas.microsoft.com/office/drawing/2014/main" id="{2DFD64AE-E99E-4654-85CB-69F734E8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3739924" y="7345390"/>
            <a:ext cx="2628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AutoShape 9">
            <a:extLst>
              <a:ext uri="{FF2B5EF4-FFF2-40B4-BE49-F238E27FC236}">
                <a16:creationId xmlns:a16="http://schemas.microsoft.com/office/drawing/2014/main" id="{C3A5892F-11E7-40B2-AED6-7AA82E6252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48385" y="994713"/>
            <a:ext cx="5293518" cy="2590802"/>
          </a:xfrm>
          <a:prstGeom prst="wedgeEllipseCallout">
            <a:avLst>
              <a:gd name="adj1" fmla="val 8028"/>
              <a:gd name="adj2" fmla="val 9742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Cúc cù cu cu!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Ta vác hái trên vai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Đi tìm Cáo gian ác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Cáo ở đâu ra mau ra mau</a:t>
            </a:r>
          </a:p>
        </p:txBody>
      </p:sp>
      <p:pic>
        <p:nvPicPr>
          <p:cNvPr id="8" name="Picture 11" descr="cao mat mom">
            <a:extLst>
              <a:ext uri="{FF2B5EF4-FFF2-40B4-BE49-F238E27FC236}">
                <a16:creationId xmlns:a16="http://schemas.microsoft.com/office/drawing/2014/main" id="{5769EA67-67EA-4302-BC3E-C09DF0C6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459" y="-38100"/>
            <a:ext cx="5471380" cy="679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õm cáo" descr="mom cao">
            <a:extLst>
              <a:ext uri="{FF2B5EF4-FFF2-40B4-BE49-F238E27FC236}">
                <a16:creationId xmlns:a16="http://schemas.microsoft.com/office/drawing/2014/main" id="{299F3EB7-D314-4293-8891-DF752D60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714">
            <a:off x="13583366" y="1501721"/>
            <a:ext cx="4107962" cy="171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tho chay 2">
            <a:extLst>
              <a:ext uri="{FF2B5EF4-FFF2-40B4-BE49-F238E27FC236}">
                <a16:creationId xmlns:a16="http://schemas.microsoft.com/office/drawing/2014/main" id="{E6769A3E-5A14-4E48-9220-EC95E05D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1371600"/>
            <a:ext cx="418385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25 3.33333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45679E-6 L 0.25 3.45679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26 -0.00524 L 1.11111E-6 -3.20988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63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20988E-6 C 0.00156 0.00201 0.00243 0.00633 0.00451 0.00633 C 0.0066 0.00633 0.00972 0.00278 0.00903 -3.20988E-6 C 0.00833 -0.00308 0.00469 -0.00308 0.00226 -0.00308 C 0.00121 -0.00308 0.00069 -0.00092 1.11111E-6 -3.20988E-6 Z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15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69136E-6 C 0.00157 0.00216 0.00469 0.00601 0.00469 0.00617 C 0.00469 0.00601 0.00157 0.00216 -4.72222E-6 4.69136E-6 Z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repeatCount="4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20988E-6 C 0.00069 0.00417 -0.00035 0.00973 0.00226 0.01235 C 0.00417 0.01405 0.0092 0.0125 0.0092 0.00926 C 0.0092 0.00417 0.0026 0.00371 1.11111E-6 -3.20988E-6 Z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" y="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animBg="1"/>
      <p:bldP spid="23561" grpId="1" animBg="1"/>
      <p:bldP spid="23561" grpId="2" animBg="1"/>
      <p:bldP spid="23561" grpId="3" animBg="1"/>
      <p:bldP spid="23561" grpId="4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0" name="Group 4">
            <a:extLst>
              <a:ext uri="{FF2B5EF4-FFF2-40B4-BE49-F238E27FC236}">
                <a16:creationId xmlns:a16="http://schemas.microsoft.com/office/drawing/2014/main" id="{F5578268-1A2B-486C-944C-2EB2AB2D1678}"/>
              </a:ext>
            </a:extLst>
          </p:cNvPr>
          <p:cNvGrpSpPr>
            <a:grpSpLocks/>
          </p:cNvGrpSpPr>
          <p:nvPr/>
        </p:nvGrpSpPr>
        <p:grpSpPr bwMode="auto">
          <a:xfrm>
            <a:off x="2609850" y="781051"/>
            <a:ext cx="12915900" cy="1674020"/>
            <a:chOff x="0" y="192"/>
            <a:chExt cx="5424" cy="703"/>
          </a:xfrm>
        </p:grpSpPr>
        <p:pic>
          <p:nvPicPr>
            <p:cNvPr id="16392" name="Picture 5" descr="dam may">
              <a:extLst>
                <a:ext uri="{FF2B5EF4-FFF2-40B4-BE49-F238E27FC236}">
                  <a16:creationId xmlns:a16="http://schemas.microsoft.com/office/drawing/2014/main" id="{C6E3C278-01D9-4802-BA14-04FE9A5D8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6" descr="dam may">
              <a:extLst>
                <a:ext uri="{FF2B5EF4-FFF2-40B4-BE49-F238E27FC236}">
                  <a16:creationId xmlns:a16="http://schemas.microsoft.com/office/drawing/2014/main" id="{0C4C3843-241A-4D87-BE2A-F2A166D1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88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7" name="Picture 7" descr="comicbird-animated">
            <a:extLst>
              <a:ext uri="{FF2B5EF4-FFF2-40B4-BE49-F238E27FC236}">
                <a16:creationId xmlns:a16="http://schemas.microsoft.com/office/drawing/2014/main" id="{E7035A57-BA8A-4A33-B86E-ADB586ED2C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81150"/>
            <a:ext cx="24003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Animated-Butterfly">
            <a:extLst>
              <a:ext uri="{FF2B5EF4-FFF2-40B4-BE49-F238E27FC236}">
                <a16:creationId xmlns:a16="http://schemas.microsoft.com/office/drawing/2014/main" id="{7F75F401-47A5-4D13-90E2-925BABDF9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8782051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Animated-Butterfly">
            <a:extLst>
              <a:ext uri="{FF2B5EF4-FFF2-40B4-BE49-F238E27FC236}">
                <a16:creationId xmlns:a16="http://schemas.microsoft.com/office/drawing/2014/main" id="{9AD55FCF-EF73-4072-9CDE-387634A6C4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9010651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cua nha">
            <a:extLst>
              <a:ext uri="{FF2B5EF4-FFF2-40B4-BE49-F238E27FC236}">
                <a16:creationId xmlns:a16="http://schemas.microsoft.com/office/drawing/2014/main" id="{B470A923-8468-4D77-9D53-03C49737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164">
            <a:off x="-1213568" y="92049"/>
            <a:ext cx="5696170" cy="690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 descr="caoc bo chay">
            <a:extLst>
              <a:ext uri="{FF2B5EF4-FFF2-40B4-BE49-F238E27FC236}">
                <a16:creationId xmlns:a16="http://schemas.microsoft.com/office/drawing/2014/main" id="{FC6EA956-158C-4796-8663-AD1388DC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6650" y="1809750"/>
            <a:ext cx="6743700" cy="468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45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23078 C 0.00365 0.21574 0.0158 0.19745 0.03108 0.19143 C 0.03768 0.18888 0.05157 0.18541 0.05157 0.18564 C 0.10382 0.18958 0.07604 0.18611 0.10556 0.19745 C 0.12084 0.19652 0.13646 0.19814 0.15157 0.19444 C 0.15417 0.19375 0.15295 0.18819 0.15417 0.18541 C 0.15764 0.17708 0.1592 0.17615 0.16441 0.17013 C 0.16528 0.16319 0.16424 0.15532 0.16702 0.14907 C 0.16823 0.14629 0.17205 0.14699 0.17466 0.14606 C 0.2 0.13726 0.1717 0.14791 0.19271 0.13981 C 0.20382 0.14074 0.21493 0.14027 0.22604 0.14282 C 0.24028 0.14606 0.25122 0.17824 0.26424 0.18842 C 0.27032 0.1875 0.27657 0.18773 0.2823 0.18541 C 0.29549 0.18009 0.31025 0.16875 0.32309 0.16111 C 0.32639 0.15925 0.32813 0.15486 0.33091 0.15208 C 0.33473 0.14838 0.35122 0.1331 0.3592 0.12777 C 0.36823 0.12175 0.37761 0.11944 0.38716 0.11574 C 0.40799 0.11689 0.43108 0.10972 0.44896 0.12175 C 0.45539 0.12615 0.46216 0.13888 0.46667 0.14606 C 0.47032 0.15185 0.47709 0.16412 0.47709 0.16435 C 0.47882 0.16111 0.48108 0.15833 0.48195 0.15509 C 0.48282 0.15347 0.48559 0.13634 0.48733 0.13379 C 0.49618 0.1199 0.50469 0.11504 0.51806 0.10949 C 0.56823 0.11203 0.6007 0.10856 0.64375 0.13379 C 0.65764 0.14189 0.65122 0.14282 0.66146 0.15509 C 0.67118 0.16643 0.67153 0.16226 0.68212 0.17013 C 0.68577 0.17291 0.68889 0.17638 0.69236 0.17939 C 0.6974 0.18356 0.70782 0.19143 0.70782 0.19166 C 0.71424 0.17592 0.72084 0.16088 0.72848 0.14606 C 0.7316 0.13981 0.73594 0.13425 0.73855 0.12777 C 0.74028 0.12384 0.74132 0.11921 0.74375 0.11574 C 0.75087 0.10509 0.7717 0.103 0.7823 0.10046 C 0.82101 0.10509 0.8408 0.10115 0.86684 0.13078 C 0.87952 0.12708 0.89098 0.12245 0.90278 0.11574 C 0.91181 0.10463 0.92275 0.09398 0.93351 0.08541 C 0.96129 0.08726 0.96927 0.07662 0.9823 0.09444 C 0.98907 0.10416 0.99618 0.11597 1.00018 0.12777 C 1.00191 0.13379 1.00348 0.14004 1.00521 0.14606 C 1.00591 0.14907 1.00799 0.15509 1.00799 0.15532 C 1.02344 0.14768 1.0349 0.13564 1.05139 0.13078 C 1.05608 0.12708 1.06233 0.12592 1.06684 0.12175 C 1.06927 0.11944 1.06962 0.11504 1.07205 0.11273 C 1.07414 0.11064 1.07709 0.11088 1.07969 0.10949 C 1.08316 0.10763 1.08629 0.10509 1.08976 0.10347 C 1.11233 0.09328 1.13577 0.08634 1.1592 0.07939 C 1.17865 0.08032 1.19879 0.0787 1.21806 0.0824 C 1.22101 0.08287 1.22118 0.08865 1.22327 0.09143 C 1.22709 0.09675 1.23611 0.10648 1.23611 0.10671 C 1.23698 0.11365 1.23403 0.12314 1.23872 0.12777 C 1.24202 0.13101 1.24566 0.12222 1.24879 0.11875 C 1.25434 0.11296 1.25868 0.10578 1.26441 0.10046 C 1.29063 0.07615 1.30868 0.05879 1.34115 0.04606 C 1.37049 0.04722 1.40695 0.03773 1.43351 0.0581 C 1.44236 0.07384 1.44636 0.11273 1.44636 0.11296 C 1.45886 0.10763 1.47153 0.10046 1.48473 0.09745 C 1.48976 0.09629 1.49618 0.0905 1.50018 0.09444 C 1.50417 0.09838 1.50018 0.10671 1.50018 0.11273 " pathEditMode="relative" rAng="0" ptsTypes="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51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ai ghe">
            <a:extLst>
              <a:ext uri="{FF2B5EF4-FFF2-40B4-BE49-F238E27FC236}">
                <a16:creationId xmlns:a16="http://schemas.microsoft.com/office/drawing/2014/main" id="{A653CD17-6699-4330-94FD-8A4A0515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6950811"/>
            <a:ext cx="3452229" cy="261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do vat">
            <a:extLst>
              <a:ext uri="{FF2B5EF4-FFF2-40B4-BE49-F238E27FC236}">
                <a16:creationId xmlns:a16="http://schemas.microsoft.com/office/drawing/2014/main" id="{C44F2262-E20B-44B3-BA87-1584DA01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194" y="0"/>
            <a:ext cx="3435531" cy="3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Freeform 8">
            <a:extLst>
              <a:ext uri="{FF2B5EF4-FFF2-40B4-BE49-F238E27FC236}">
                <a16:creationId xmlns:a16="http://schemas.microsoft.com/office/drawing/2014/main" id="{2A8A4501-DB6F-4707-B59B-121E6D1B915B}"/>
              </a:ext>
            </a:extLst>
          </p:cNvPr>
          <p:cNvSpPr>
            <a:spLocks/>
          </p:cNvSpPr>
          <p:nvPr/>
        </p:nvSpPr>
        <p:spPr bwMode="auto">
          <a:xfrm>
            <a:off x="-49614" y="957263"/>
            <a:ext cx="12296385" cy="278145"/>
          </a:xfrm>
          <a:custGeom>
            <a:avLst/>
            <a:gdLst>
              <a:gd name="T0" fmla="*/ 0 w 4023"/>
              <a:gd name="T1" fmla="*/ 0 h 91"/>
              <a:gd name="T2" fmla="*/ 2147483646 w 4023"/>
              <a:gd name="T3" fmla="*/ 2147483646 h 91"/>
              <a:gd name="T4" fmla="*/ 2147483646 w 4023"/>
              <a:gd name="T5" fmla="*/ 2147483646 h 91"/>
              <a:gd name="T6" fmla="*/ 2147483646 w 4023"/>
              <a:gd name="T7" fmla="*/ 0 h 91"/>
              <a:gd name="T8" fmla="*/ 2147483646 w 4023"/>
              <a:gd name="T9" fmla="*/ 2147483646 h 91"/>
              <a:gd name="T10" fmla="*/ 2147483646 w 4023"/>
              <a:gd name="T11" fmla="*/ 2147483646 h 91"/>
              <a:gd name="T12" fmla="*/ 2147483646 w 4023"/>
              <a:gd name="T13" fmla="*/ 2147483646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23" h="91">
                <a:moveTo>
                  <a:pt x="0" y="0"/>
                </a:moveTo>
                <a:cubicBezTo>
                  <a:pt x="417" y="5"/>
                  <a:pt x="662" y="13"/>
                  <a:pt x="1024" y="37"/>
                </a:cubicBezTo>
                <a:cubicBezTo>
                  <a:pt x="1199" y="71"/>
                  <a:pt x="1316" y="59"/>
                  <a:pt x="1527" y="64"/>
                </a:cubicBezTo>
                <a:cubicBezTo>
                  <a:pt x="1828" y="56"/>
                  <a:pt x="2094" y="91"/>
                  <a:pt x="2368" y="0"/>
                </a:cubicBezTo>
                <a:cubicBezTo>
                  <a:pt x="2618" y="3"/>
                  <a:pt x="2868" y="6"/>
                  <a:pt x="3118" y="9"/>
                </a:cubicBezTo>
                <a:cubicBezTo>
                  <a:pt x="3356" y="12"/>
                  <a:pt x="3593" y="14"/>
                  <a:pt x="3831" y="19"/>
                </a:cubicBezTo>
                <a:cubicBezTo>
                  <a:pt x="3895" y="20"/>
                  <a:pt x="4023" y="28"/>
                  <a:pt x="4023" y="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8437" name="Freeform 9">
            <a:extLst>
              <a:ext uri="{FF2B5EF4-FFF2-40B4-BE49-F238E27FC236}">
                <a16:creationId xmlns:a16="http://schemas.microsoft.com/office/drawing/2014/main" id="{84D27D69-4ED9-42FF-B116-E78170A4A817}"/>
              </a:ext>
            </a:extLst>
          </p:cNvPr>
          <p:cNvSpPr>
            <a:spLocks/>
          </p:cNvSpPr>
          <p:nvPr/>
        </p:nvSpPr>
        <p:spPr bwMode="auto">
          <a:xfrm>
            <a:off x="-87935" y="2002633"/>
            <a:ext cx="12372806" cy="516552"/>
          </a:xfrm>
          <a:custGeom>
            <a:avLst/>
            <a:gdLst>
              <a:gd name="T0" fmla="*/ 0 w 4048"/>
              <a:gd name="T1" fmla="*/ 2147483646 h 169"/>
              <a:gd name="T2" fmla="*/ 2147483646 w 4048"/>
              <a:gd name="T3" fmla="*/ 2147483646 h 169"/>
              <a:gd name="T4" fmla="*/ 2147483646 w 4048"/>
              <a:gd name="T5" fmla="*/ 2147483646 h 169"/>
              <a:gd name="T6" fmla="*/ 2147483646 w 4048"/>
              <a:gd name="T7" fmla="*/ 2147483646 h 169"/>
              <a:gd name="T8" fmla="*/ 2147483646 w 4048"/>
              <a:gd name="T9" fmla="*/ 2147483646 h 169"/>
              <a:gd name="T10" fmla="*/ 2147483646 w 4048"/>
              <a:gd name="T11" fmla="*/ 2147483646 h 169"/>
              <a:gd name="T12" fmla="*/ 2147483646 w 4048"/>
              <a:gd name="T13" fmla="*/ 2147483646 h 169"/>
              <a:gd name="T14" fmla="*/ 2147483646 w 4048"/>
              <a:gd name="T15" fmla="*/ 2147483646 h 169"/>
              <a:gd name="T16" fmla="*/ 2147483646 w 4048"/>
              <a:gd name="T17" fmla="*/ 2147483646 h 169"/>
              <a:gd name="T18" fmla="*/ 2147483646 w 4048"/>
              <a:gd name="T19" fmla="*/ 0 h 169"/>
              <a:gd name="T20" fmla="*/ 2147483646 w 4048"/>
              <a:gd name="T21" fmla="*/ 2147483646 h 169"/>
              <a:gd name="T22" fmla="*/ 2147483646 w 4048"/>
              <a:gd name="T23" fmla="*/ 2147483646 h 169"/>
              <a:gd name="T24" fmla="*/ 2147483646 w 4048"/>
              <a:gd name="T25" fmla="*/ 2147483646 h 169"/>
              <a:gd name="T26" fmla="*/ 2147483646 w 4048"/>
              <a:gd name="T27" fmla="*/ 2147483646 h 169"/>
              <a:gd name="T28" fmla="*/ 2147483646 w 4048"/>
              <a:gd name="T29" fmla="*/ 2147483646 h 16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48" h="169">
                <a:moveTo>
                  <a:pt x="0" y="137"/>
                </a:moveTo>
                <a:cubicBezTo>
                  <a:pt x="399" y="134"/>
                  <a:pt x="799" y="137"/>
                  <a:pt x="1198" y="128"/>
                </a:cubicBezTo>
                <a:cubicBezTo>
                  <a:pt x="1231" y="127"/>
                  <a:pt x="1250" y="105"/>
                  <a:pt x="1280" y="101"/>
                </a:cubicBezTo>
                <a:cubicBezTo>
                  <a:pt x="1370" y="88"/>
                  <a:pt x="1454" y="79"/>
                  <a:pt x="1545" y="73"/>
                </a:cubicBezTo>
                <a:cubicBezTo>
                  <a:pt x="1983" y="78"/>
                  <a:pt x="2388" y="90"/>
                  <a:pt x="2816" y="110"/>
                </a:cubicBezTo>
                <a:cubicBezTo>
                  <a:pt x="2900" y="131"/>
                  <a:pt x="2808" y="110"/>
                  <a:pt x="2971" y="128"/>
                </a:cubicBezTo>
                <a:cubicBezTo>
                  <a:pt x="3063" y="138"/>
                  <a:pt x="3154" y="154"/>
                  <a:pt x="3246" y="165"/>
                </a:cubicBezTo>
                <a:cubicBezTo>
                  <a:pt x="3380" y="159"/>
                  <a:pt x="3421" y="169"/>
                  <a:pt x="3520" y="137"/>
                </a:cubicBezTo>
                <a:cubicBezTo>
                  <a:pt x="3565" y="93"/>
                  <a:pt x="3600" y="57"/>
                  <a:pt x="3657" y="28"/>
                </a:cubicBezTo>
                <a:cubicBezTo>
                  <a:pt x="3683" y="15"/>
                  <a:pt x="3739" y="0"/>
                  <a:pt x="3739" y="0"/>
                </a:cubicBezTo>
                <a:cubicBezTo>
                  <a:pt x="3748" y="2"/>
                  <a:pt x="3816" y="11"/>
                  <a:pt x="3831" y="18"/>
                </a:cubicBezTo>
                <a:cubicBezTo>
                  <a:pt x="3875" y="38"/>
                  <a:pt x="3904" y="76"/>
                  <a:pt x="3950" y="92"/>
                </a:cubicBezTo>
                <a:cubicBezTo>
                  <a:pt x="3956" y="101"/>
                  <a:pt x="3960" y="112"/>
                  <a:pt x="3968" y="119"/>
                </a:cubicBezTo>
                <a:cubicBezTo>
                  <a:pt x="3988" y="135"/>
                  <a:pt x="4021" y="121"/>
                  <a:pt x="4041" y="137"/>
                </a:cubicBezTo>
                <a:cubicBezTo>
                  <a:pt x="4048" y="143"/>
                  <a:pt x="4041" y="156"/>
                  <a:pt x="4041" y="1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8438" name="Freeform 10">
            <a:extLst>
              <a:ext uri="{FF2B5EF4-FFF2-40B4-BE49-F238E27FC236}">
                <a16:creationId xmlns:a16="http://schemas.microsoft.com/office/drawing/2014/main" id="{8FD725AB-AEA8-4D3D-948A-764816BC00D3}"/>
              </a:ext>
            </a:extLst>
          </p:cNvPr>
          <p:cNvSpPr>
            <a:spLocks/>
          </p:cNvSpPr>
          <p:nvPr/>
        </p:nvSpPr>
        <p:spPr bwMode="auto">
          <a:xfrm>
            <a:off x="-122868" y="2526507"/>
            <a:ext cx="12433931" cy="1956174"/>
          </a:xfrm>
          <a:custGeom>
            <a:avLst/>
            <a:gdLst>
              <a:gd name="T0" fmla="*/ 0 w 4068"/>
              <a:gd name="T1" fmla="*/ 2147483646 h 640"/>
              <a:gd name="T2" fmla="*/ 2147483646 w 4068"/>
              <a:gd name="T3" fmla="*/ 2147483646 h 640"/>
              <a:gd name="T4" fmla="*/ 2147483646 w 4068"/>
              <a:gd name="T5" fmla="*/ 2147483646 h 640"/>
              <a:gd name="T6" fmla="*/ 2147483646 w 4068"/>
              <a:gd name="T7" fmla="*/ 2147483646 h 640"/>
              <a:gd name="T8" fmla="*/ 2147483646 w 4068"/>
              <a:gd name="T9" fmla="*/ 2147483646 h 640"/>
              <a:gd name="T10" fmla="*/ 2147483646 w 4068"/>
              <a:gd name="T11" fmla="*/ 2147483646 h 640"/>
              <a:gd name="T12" fmla="*/ 2147483646 w 4068"/>
              <a:gd name="T13" fmla="*/ 2147483646 h 640"/>
              <a:gd name="T14" fmla="*/ 2147483646 w 4068"/>
              <a:gd name="T15" fmla="*/ 2147483646 h 640"/>
              <a:gd name="T16" fmla="*/ 2147483646 w 4068"/>
              <a:gd name="T17" fmla="*/ 2147483646 h 640"/>
              <a:gd name="T18" fmla="*/ 2147483646 w 4068"/>
              <a:gd name="T19" fmla="*/ 2147483646 h 640"/>
              <a:gd name="T20" fmla="*/ 2147483646 w 4068"/>
              <a:gd name="T21" fmla="*/ 2147483646 h 640"/>
              <a:gd name="T22" fmla="*/ 2147483646 w 4068"/>
              <a:gd name="T23" fmla="*/ 2147483646 h 640"/>
              <a:gd name="T24" fmla="*/ 2147483646 w 4068"/>
              <a:gd name="T25" fmla="*/ 2147483646 h 640"/>
              <a:gd name="T26" fmla="*/ 2147483646 w 4068"/>
              <a:gd name="T27" fmla="*/ 2147483646 h 640"/>
              <a:gd name="T28" fmla="*/ 2147483646 w 4068"/>
              <a:gd name="T29" fmla="*/ 2147483646 h 640"/>
              <a:gd name="T30" fmla="*/ 2147483646 w 4068"/>
              <a:gd name="T31" fmla="*/ 2147483646 h 640"/>
              <a:gd name="T32" fmla="*/ 2147483646 w 4068"/>
              <a:gd name="T33" fmla="*/ 2147483646 h 640"/>
              <a:gd name="T34" fmla="*/ 2147483646 w 4068"/>
              <a:gd name="T35" fmla="*/ 2147483646 h 640"/>
              <a:gd name="T36" fmla="*/ 2147483646 w 4068"/>
              <a:gd name="T37" fmla="*/ 2147483646 h 640"/>
              <a:gd name="T38" fmla="*/ 2147483646 w 4068"/>
              <a:gd name="T39" fmla="*/ 2147483646 h 640"/>
              <a:gd name="T40" fmla="*/ 2147483646 w 4068"/>
              <a:gd name="T41" fmla="*/ 2147483646 h 640"/>
              <a:gd name="T42" fmla="*/ 2147483646 w 4068"/>
              <a:gd name="T43" fmla="*/ 2147483646 h 640"/>
              <a:gd name="T44" fmla="*/ 2147483646 w 4068"/>
              <a:gd name="T45" fmla="*/ 2147483646 h 640"/>
              <a:gd name="T46" fmla="*/ 2147483646 w 4068"/>
              <a:gd name="T47" fmla="*/ 2147483646 h 640"/>
              <a:gd name="T48" fmla="*/ 2147483646 w 4068"/>
              <a:gd name="T49" fmla="*/ 0 h 6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68" h="640">
                <a:moveTo>
                  <a:pt x="0" y="493"/>
                </a:moveTo>
                <a:cubicBezTo>
                  <a:pt x="235" y="496"/>
                  <a:pt x="469" y="496"/>
                  <a:pt x="704" y="502"/>
                </a:cubicBezTo>
                <a:cubicBezTo>
                  <a:pt x="774" y="504"/>
                  <a:pt x="852" y="532"/>
                  <a:pt x="923" y="539"/>
                </a:cubicBezTo>
                <a:cubicBezTo>
                  <a:pt x="1019" y="570"/>
                  <a:pt x="959" y="558"/>
                  <a:pt x="1106" y="548"/>
                </a:cubicBezTo>
                <a:cubicBezTo>
                  <a:pt x="1136" y="542"/>
                  <a:pt x="1167" y="536"/>
                  <a:pt x="1197" y="530"/>
                </a:cubicBezTo>
                <a:cubicBezTo>
                  <a:pt x="1222" y="525"/>
                  <a:pt x="1271" y="512"/>
                  <a:pt x="1271" y="512"/>
                </a:cubicBezTo>
                <a:cubicBezTo>
                  <a:pt x="1341" y="515"/>
                  <a:pt x="1413" y="503"/>
                  <a:pt x="1481" y="521"/>
                </a:cubicBezTo>
                <a:cubicBezTo>
                  <a:pt x="1502" y="527"/>
                  <a:pt x="1517" y="576"/>
                  <a:pt x="1517" y="576"/>
                </a:cubicBezTo>
                <a:cubicBezTo>
                  <a:pt x="1585" y="570"/>
                  <a:pt x="1631" y="568"/>
                  <a:pt x="1691" y="548"/>
                </a:cubicBezTo>
                <a:cubicBezTo>
                  <a:pt x="1740" y="551"/>
                  <a:pt x="1788" y="552"/>
                  <a:pt x="1837" y="557"/>
                </a:cubicBezTo>
                <a:cubicBezTo>
                  <a:pt x="1874" y="561"/>
                  <a:pt x="1877" y="595"/>
                  <a:pt x="1911" y="603"/>
                </a:cubicBezTo>
                <a:cubicBezTo>
                  <a:pt x="1941" y="610"/>
                  <a:pt x="1972" y="609"/>
                  <a:pt x="2002" y="612"/>
                </a:cubicBezTo>
                <a:cubicBezTo>
                  <a:pt x="2072" y="635"/>
                  <a:pt x="2038" y="626"/>
                  <a:pt x="2103" y="640"/>
                </a:cubicBezTo>
                <a:cubicBezTo>
                  <a:pt x="2117" y="639"/>
                  <a:pt x="2421" y="625"/>
                  <a:pt x="2459" y="621"/>
                </a:cubicBezTo>
                <a:cubicBezTo>
                  <a:pt x="2508" y="616"/>
                  <a:pt x="2544" y="576"/>
                  <a:pt x="2587" y="566"/>
                </a:cubicBezTo>
                <a:cubicBezTo>
                  <a:pt x="2617" y="559"/>
                  <a:pt x="2648" y="560"/>
                  <a:pt x="2679" y="557"/>
                </a:cubicBezTo>
                <a:cubicBezTo>
                  <a:pt x="2738" y="537"/>
                  <a:pt x="2802" y="550"/>
                  <a:pt x="2861" y="530"/>
                </a:cubicBezTo>
                <a:cubicBezTo>
                  <a:pt x="3098" y="535"/>
                  <a:pt x="3176" y="528"/>
                  <a:pt x="3355" y="557"/>
                </a:cubicBezTo>
                <a:cubicBezTo>
                  <a:pt x="3551" y="546"/>
                  <a:pt x="3608" y="541"/>
                  <a:pt x="3831" y="548"/>
                </a:cubicBezTo>
                <a:cubicBezTo>
                  <a:pt x="3906" y="556"/>
                  <a:pt x="3939" y="576"/>
                  <a:pt x="4013" y="585"/>
                </a:cubicBezTo>
                <a:cubicBezTo>
                  <a:pt x="4025" y="582"/>
                  <a:pt x="4047" y="588"/>
                  <a:pt x="4050" y="576"/>
                </a:cubicBezTo>
                <a:cubicBezTo>
                  <a:pt x="4058" y="543"/>
                  <a:pt x="4041" y="509"/>
                  <a:pt x="4041" y="475"/>
                </a:cubicBezTo>
                <a:cubicBezTo>
                  <a:pt x="4041" y="466"/>
                  <a:pt x="4047" y="457"/>
                  <a:pt x="4050" y="448"/>
                </a:cubicBezTo>
                <a:cubicBezTo>
                  <a:pt x="4054" y="390"/>
                  <a:pt x="4068" y="332"/>
                  <a:pt x="4068" y="274"/>
                </a:cubicBezTo>
                <a:cubicBezTo>
                  <a:pt x="4068" y="183"/>
                  <a:pt x="4059" y="91"/>
                  <a:pt x="405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8439" name="Freeform 11">
            <a:extLst>
              <a:ext uri="{FF2B5EF4-FFF2-40B4-BE49-F238E27FC236}">
                <a16:creationId xmlns:a16="http://schemas.microsoft.com/office/drawing/2014/main" id="{1780C141-FABF-45E5-B73A-6190661461BA}"/>
              </a:ext>
            </a:extLst>
          </p:cNvPr>
          <p:cNvSpPr>
            <a:spLocks/>
          </p:cNvSpPr>
          <p:nvPr/>
        </p:nvSpPr>
        <p:spPr bwMode="auto">
          <a:xfrm>
            <a:off x="-49621" y="4833938"/>
            <a:ext cx="12296392" cy="614362"/>
          </a:xfrm>
          <a:custGeom>
            <a:avLst/>
            <a:gdLst>
              <a:gd name="T0" fmla="*/ 0 w 4023"/>
              <a:gd name="T1" fmla="*/ 2147483646 h 201"/>
              <a:gd name="T2" fmla="*/ 2147483646 w 4023"/>
              <a:gd name="T3" fmla="*/ 2147483646 h 201"/>
              <a:gd name="T4" fmla="*/ 2147483646 w 4023"/>
              <a:gd name="T5" fmla="*/ 2147483646 h 201"/>
              <a:gd name="T6" fmla="*/ 2147483646 w 4023"/>
              <a:gd name="T7" fmla="*/ 2147483646 h 201"/>
              <a:gd name="T8" fmla="*/ 2147483646 w 4023"/>
              <a:gd name="T9" fmla="*/ 2147483646 h 201"/>
              <a:gd name="T10" fmla="*/ 2147483646 w 4023"/>
              <a:gd name="T11" fmla="*/ 2147483646 h 201"/>
              <a:gd name="T12" fmla="*/ 2147483646 w 4023"/>
              <a:gd name="T13" fmla="*/ 2147483646 h 201"/>
              <a:gd name="T14" fmla="*/ 2147483646 w 4023"/>
              <a:gd name="T15" fmla="*/ 2147483646 h 201"/>
              <a:gd name="T16" fmla="*/ 2147483646 w 4023"/>
              <a:gd name="T17" fmla="*/ 2147483646 h 201"/>
              <a:gd name="T18" fmla="*/ 2147483646 w 4023"/>
              <a:gd name="T19" fmla="*/ 2147483646 h 201"/>
              <a:gd name="T20" fmla="*/ 2147483646 w 4023"/>
              <a:gd name="T21" fmla="*/ 2147483646 h 201"/>
              <a:gd name="T22" fmla="*/ 2147483646 w 4023"/>
              <a:gd name="T23" fmla="*/ 2147483646 h 201"/>
              <a:gd name="T24" fmla="*/ 2147483646 w 4023"/>
              <a:gd name="T25" fmla="*/ 2147483646 h 201"/>
              <a:gd name="T26" fmla="*/ 2147483646 w 4023"/>
              <a:gd name="T27" fmla="*/ 2147483646 h 201"/>
              <a:gd name="T28" fmla="*/ 2147483646 w 4023"/>
              <a:gd name="T29" fmla="*/ 0 h 20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23" h="201">
                <a:moveTo>
                  <a:pt x="0" y="100"/>
                </a:moveTo>
                <a:cubicBezTo>
                  <a:pt x="150" y="155"/>
                  <a:pt x="309" y="173"/>
                  <a:pt x="466" y="201"/>
                </a:cubicBezTo>
                <a:cubicBezTo>
                  <a:pt x="625" y="198"/>
                  <a:pt x="783" y="197"/>
                  <a:pt x="942" y="192"/>
                </a:cubicBezTo>
                <a:cubicBezTo>
                  <a:pt x="1008" y="190"/>
                  <a:pt x="1069" y="164"/>
                  <a:pt x="1134" y="155"/>
                </a:cubicBezTo>
                <a:cubicBezTo>
                  <a:pt x="1185" y="121"/>
                  <a:pt x="1248" y="114"/>
                  <a:pt x="1298" y="82"/>
                </a:cubicBezTo>
                <a:cubicBezTo>
                  <a:pt x="1315" y="71"/>
                  <a:pt x="1326" y="54"/>
                  <a:pt x="1344" y="45"/>
                </a:cubicBezTo>
                <a:cubicBezTo>
                  <a:pt x="1365" y="34"/>
                  <a:pt x="1460" y="27"/>
                  <a:pt x="1463" y="27"/>
                </a:cubicBezTo>
                <a:cubicBezTo>
                  <a:pt x="1579" y="30"/>
                  <a:pt x="1695" y="27"/>
                  <a:pt x="1810" y="36"/>
                </a:cubicBezTo>
                <a:cubicBezTo>
                  <a:pt x="1828" y="37"/>
                  <a:pt x="1926" y="91"/>
                  <a:pt x="1947" y="100"/>
                </a:cubicBezTo>
                <a:cubicBezTo>
                  <a:pt x="1978" y="131"/>
                  <a:pt x="2017" y="133"/>
                  <a:pt x="2057" y="146"/>
                </a:cubicBezTo>
                <a:cubicBezTo>
                  <a:pt x="2234" y="138"/>
                  <a:pt x="2391" y="108"/>
                  <a:pt x="2569" y="100"/>
                </a:cubicBezTo>
                <a:cubicBezTo>
                  <a:pt x="3349" y="110"/>
                  <a:pt x="3022" y="78"/>
                  <a:pt x="3328" y="128"/>
                </a:cubicBezTo>
                <a:cubicBezTo>
                  <a:pt x="3482" y="179"/>
                  <a:pt x="3735" y="150"/>
                  <a:pt x="3886" y="146"/>
                </a:cubicBezTo>
                <a:cubicBezTo>
                  <a:pt x="3916" y="126"/>
                  <a:pt x="3944" y="121"/>
                  <a:pt x="3977" y="109"/>
                </a:cubicBezTo>
                <a:cubicBezTo>
                  <a:pt x="3990" y="70"/>
                  <a:pt x="4023" y="47"/>
                  <a:pt x="402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8440" name="Freeform 12">
            <a:extLst>
              <a:ext uri="{FF2B5EF4-FFF2-40B4-BE49-F238E27FC236}">
                <a16:creationId xmlns:a16="http://schemas.microsoft.com/office/drawing/2014/main" id="{FBC45157-ABC3-4465-B12C-9330D0E808BA}"/>
              </a:ext>
            </a:extLst>
          </p:cNvPr>
          <p:cNvSpPr>
            <a:spLocks/>
          </p:cNvSpPr>
          <p:nvPr/>
        </p:nvSpPr>
        <p:spPr bwMode="auto">
          <a:xfrm>
            <a:off x="12154614" y="3983832"/>
            <a:ext cx="223126" cy="1259287"/>
          </a:xfrm>
          <a:custGeom>
            <a:avLst/>
            <a:gdLst>
              <a:gd name="T0" fmla="*/ 0 w 73"/>
              <a:gd name="T1" fmla="*/ 2147483646 h 412"/>
              <a:gd name="T2" fmla="*/ 2147483646 w 73"/>
              <a:gd name="T3" fmla="*/ 2147483646 h 412"/>
              <a:gd name="T4" fmla="*/ 2147483646 w 73"/>
              <a:gd name="T5" fmla="*/ 0 h 4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" h="412">
                <a:moveTo>
                  <a:pt x="0" y="412"/>
                </a:moveTo>
                <a:cubicBezTo>
                  <a:pt x="24" y="387"/>
                  <a:pt x="26" y="361"/>
                  <a:pt x="36" y="329"/>
                </a:cubicBezTo>
                <a:cubicBezTo>
                  <a:pt x="27" y="11"/>
                  <a:pt x="73" y="111"/>
                  <a:pt x="1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pic>
        <p:nvPicPr>
          <p:cNvPr id="18441" name="Picture 2" descr="lo sua">
            <a:extLst>
              <a:ext uri="{FF2B5EF4-FFF2-40B4-BE49-F238E27FC236}">
                <a16:creationId xmlns:a16="http://schemas.microsoft.com/office/drawing/2014/main" id="{6363A3E7-2877-4B98-9B63-3A040073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53" y="-114300"/>
            <a:ext cx="8140260" cy="729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lua">
            <a:extLst>
              <a:ext uri="{FF2B5EF4-FFF2-40B4-BE49-F238E27FC236}">
                <a16:creationId xmlns:a16="http://schemas.microsoft.com/office/drawing/2014/main" id="{58AB0E3C-EE9E-47EE-9A3A-F1D8E847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662">
            <a:off x="4597611" y="4090258"/>
            <a:ext cx="2293905" cy="201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tho chay">
            <a:extLst>
              <a:ext uri="{FF2B5EF4-FFF2-40B4-BE49-F238E27FC236}">
                <a16:creationId xmlns:a16="http://schemas.microsoft.com/office/drawing/2014/main" id="{80793A01-0247-4D53-9876-C6435C21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0" flipH="1">
            <a:off x="-2267336" y="3931421"/>
            <a:ext cx="4566185" cy="577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53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201 C 0.01311 -0.00324 0.0138 -0.00293 0.02769 -0.00617 C 0.03194 -0.00695 0.04071 -0.00926 0.04071 -0.00895 C 0.0421 -0.00988 0.04375 -0.01065 0.04479 -0.01142 C 0.04601 -0.01219 0.04601 -0.01296 0.04705 -0.01374 C 0.05199 -0.01667 0.05877 -0.01929 0.06423 -0.02222 C 0.06571 -0.02284 0.0664 -0.02392 0.0684 -0.02438 C 0.07578 -0.02624 0.08463 -0.02716 0.09201 -0.02901 C 0.09522 -0.02901 0.12708 -0.02855 0.13698 -0.02732 C 0.14583 -0.02654 0.15199 -0.02377 0.16059 -0.02284 C 0.16493 -0.02238 0.16927 -0.02222 0.17361 -0.02222 C 0.19366 -0.02361 0.19878 -0.02732 0.20998 -0.03272 C 0.21423 -0.03472 0.21857 -0.03704 0.22283 -0.03889 C 0.22491 -0.03966 0.22491 -0.04105 0.22726 -0.04198 C 0.22882 -0.04259 0.23142 -0.04244 0.23359 -0.04275 C 0.24114 -0.04537 0.24479 -0.04553 0.25512 -0.04645 C 0.2651 -0.04614 0.275 -0.04614 0.28498 -0.04568 C 0.29297 -0.04537 0.30052 -0.04337 0.30851 -0.04275 C 0.32326 -0.0392 0.31797 -0.04105 0.32578 -0.03812 C 0.32951 -0.03843 0.33342 -0.03843 0.33672 -0.03889 C 0.34054 -0.03966 0.34687 -0.04321 0.3493 -0.04414 C 0.3559 -0.04691 0.36172 -0.05 0.36875 -0.05247 C 0.38029 -0.05679 0.39349 -0.06034 0.40946 -0.06142 C 0.43177 -0.0608 0.45729 -0.06235 0.47595 -0.05787 C 0.48845 -0.05494 0.49982 -0.04954 0.51033 -0.04568 C 0.51258 -0.04491 0.51302 -0.04367 0.51467 -0.04275 C 0.52205 -0.03827 0.52335 -0.03611 0.53602 -0.03503 C 0.56467 -0.03565 0.56154 -0.03565 0.58333 -0.03889 C 0.59566 -0.04321 0.61328 -0.04445 0.62847 -0.04738 " pathEditMode="relative" rAng="0" ptsTypes="AAAAAAAAAAAAAAAAAAAAAAAAAAAAA">
                                      <p:cBhvr>
                                        <p:cTn id="9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4" y="-29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8935342"/>
            <a:ext cx="18288000" cy="13516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1743" y="723900"/>
            <a:ext cx="14944513" cy="78085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929622">
            <a:off x="15797802" y="57988"/>
            <a:ext cx="2957276" cy="55405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996367" y="8075832"/>
            <a:ext cx="2647342" cy="18332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348721" y="6870256"/>
            <a:ext cx="535071" cy="4982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950728" y="7482840"/>
            <a:ext cx="331393" cy="3086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3848"/>
          <a:stretch>
            <a:fillRect/>
          </a:stretch>
        </p:blipFill>
        <p:spPr>
          <a:xfrm>
            <a:off x="527228" y="7297623"/>
            <a:ext cx="2289031" cy="29893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263929">
            <a:off x="3071726" y="5742052"/>
            <a:ext cx="766808" cy="10224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71743" y="1028700"/>
            <a:ext cx="1018242" cy="581671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3F5DDB2D-8CF9-43F1-BA7B-355485831C7F}"/>
              </a:ext>
            </a:extLst>
          </p:cNvPr>
          <p:cNvSpPr txBox="1"/>
          <p:nvPr/>
        </p:nvSpPr>
        <p:spPr>
          <a:xfrm>
            <a:off x="2833465" y="2996362"/>
            <a:ext cx="12626055" cy="2723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87"/>
              </a:lnSpc>
            </a:pPr>
            <a:r>
              <a:rPr lang="en-US" sz="9534" b="1">
                <a:solidFill>
                  <a:srgbClr val="E77C1E"/>
                </a:solidFill>
                <a:latin typeface="Dekko"/>
              </a:rPr>
              <a:t>Trò chơi </a:t>
            </a:r>
          </a:p>
          <a:p>
            <a:pPr algn="ctr">
              <a:lnSpc>
                <a:spcPts val="10487"/>
              </a:lnSpc>
            </a:pPr>
            <a:r>
              <a:rPr lang="vi-VN" sz="9534" b="1">
                <a:solidFill>
                  <a:srgbClr val="152A69"/>
                </a:solidFill>
                <a:latin typeface="Dekko"/>
              </a:rPr>
              <a:t>AI THÔNG MINH HƠN</a:t>
            </a:r>
            <a:endParaRPr lang="en-US" sz="9534" b="1">
              <a:solidFill>
                <a:srgbClr val="152A69"/>
              </a:solidFill>
              <a:latin typeface="Dekk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767180" y="7658100"/>
            <a:ext cx="3476710" cy="47544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689236" y="8497568"/>
            <a:ext cx="4226200" cy="18902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524234" y="9312760"/>
            <a:ext cx="741273" cy="71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0938" y="9184856"/>
            <a:ext cx="813120" cy="8462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127264" y="7124700"/>
            <a:ext cx="3757418" cy="51383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5545972" y="8696638"/>
            <a:ext cx="3648212" cy="16317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4346836" y="-447582"/>
            <a:ext cx="7315200" cy="28254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346982" y="-384048"/>
            <a:ext cx="7315200" cy="2825496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5FF92D18-17B9-47C6-ADAF-53B22E652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580" y="1206286"/>
            <a:ext cx="95083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alt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uyện có những nhân vật nào?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757048B-B504-4A5D-8071-F8AC6494E3DD}"/>
              </a:ext>
            </a:extLst>
          </p:cNvPr>
          <p:cNvGrpSpPr/>
          <p:nvPr/>
        </p:nvGrpSpPr>
        <p:grpSpPr>
          <a:xfrm>
            <a:off x="2743199" y="3280588"/>
            <a:ext cx="13106401" cy="2624912"/>
            <a:chOff x="1981199" y="3280588"/>
            <a:chExt cx="13106401" cy="26249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1ABFE50-29F2-4573-8B34-19FFEE03C5F0}"/>
                </a:ext>
              </a:extLst>
            </p:cNvPr>
            <p:cNvSpPr/>
            <p:nvPr/>
          </p:nvSpPr>
          <p:spPr>
            <a:xfrm>
              <a:off x="1981199" y="3280588"/>
              <a:ext cx="13106401" cy="2624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concao">
              <a:extLst>
                <a:ext uri="{FF2B5EF4-FFF2-40B4-BE49-F238E27FC236}">
                  <a16:creationId xmlns:a16="http://schemas.microsoft.com/office/drawing/2014/main" id="{A11E4625-60EB-4110-8BD2-ACC9A6A27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3515932"/>
              <a:ext cx="2381586" cy="2190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con tho 2">
              <a:extLst>
                <a:ext uri="{FF2B5EF4-FFF2-40B4-BE49-F238E27FC236}">
                  <a16:creationId xmlns:a16="http://schemas.microsoft.com/office/drawing/2014/main" id="{1DBE6F5C-4E48-4DB6-B0DD-52B4746DE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1" y="3683794"/>
              <a:ext cx="1172471" cy="1758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ga trong2">
              <a:extLst>
                <a:ext uri="{FF2B5EF4-FFF2-40B4-BE49-F238E27FC236}">
                  <a16:creationId xmlns:a16="http://schemas.microsoft.com/office/drawing/2014/main" id="{BB0AB80F-D09E-4CEA-94C9-CD8A5D2F6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2" y="3833984"/>
              <a:ext cx="1914731" cy="1608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26EF221A-4EE9-436B-8BEE-9845FABBA9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24574" y="3683794"/>
              <a:ext cx="1972226" cy="1945193"/>
              <a:chOff x="323850" y="3382963"/>
              <a:chExt cx="2160588" cy="2782887"/>
            </a:xfrm>
            <a:solidFill>
              <a:schemeClr val="bg1"/>
            </a:solidFill>
          </p:grpSpPr>
          <p:pic>
            <p:nvPicPr>
              <p:cNvPr id="40" name="Picture 9" descr="than gau 2">
                <a:extLst>
                  <a:ext uri="{FF2B5EF4-FFF2-40B4-BE49-F238E27FC236}">
                    <a16:creationId xmlns:a16="http://schemas.microsoft.com/office/drawing/2014/main" id="{33D7E932-4819-4F63-A9B5-7AD922EA69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50" y="4475163"/>
                <a:ext cx="2160588" cy="16906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0" descr="dau gau">
                <a:extLst>
                  <a:ext uri="{FF2B5EF4-FFF2-40B4-BE49-F238E27FC236}">
                    <a16:creationId xmlns:a16="http://schemas.microsoft.com/office/drawing/2014/main" id="{6F3CCC8E-C434-426A-AA34-79BB17B0F8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81465" flipH="1">
                <a:off x="971550" y="3382963"/>
                <a:ext cx="1082675" cy="11985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12">
              <a:extLst>
                <a:ext uri="{FF2B5EF4-FFF2-40B4-BE49-F238E27FC236}">
                  <a16:creationId xmlns:a16="http://schemas.microsoft.com/office/drawing/2014/main" id="{80F3A5F8-D0AA-4BC3-A789-BD109F87AF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06596" y="3807048"/>
              <a:ext cx="1295204" cy="1608514"/>
              <a:chOff x="6084888" y="620713"/>
              <a:chExt cx="1582737" cy="2303462"/>
            </a:xfrm>
            <a:solidFill>
              <a:schemeClr val="bg1"/>
            </a:solidFill>
          </p:grpSpPr>
          <p:pic>
            <p:nvPicPr>
              <p:cNvPr id="38" name="Picture 11" descr="than cho">
                <a:extLst>
                  <a:ext uri="{FF2B5EF4-FFF2-40B4-BE49-F238E27FC236}">
                    <a16:creationId xmlns:a16="http://schemas.microsoft.com/office/drawing/2014/main" id="{63D863CC-8DA9-41F9-98A3-C50468EE37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888" y="908050"/>
                <a:ext cx="1582737" cy="2016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2" descr="dau 1">
                <a:extLst>
                  <a:ext uri="{FF2B5EF4-FFF2-40B4-BE49-F238E27FC236}">
                    <a16:creationId xmlns:a16="http://schemas.microsoft.com/office/drawing/2014/main" id="{1A587AF5-D788-4481-AD78-A4B49D9F1E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25" y="620713"/>
                <a:ext cx="1152525" cy="1127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8B7F17-64A3-4A1E-BD86-FC2778660275}"/>
                </a:ext>
              </a:extLst>
            </p:cNvPr>
            <p:cNvSpPr/>
            <p:nvPr/>
          </p:nvSpPr>
          <p:spPr bwMode="auto">
            <a:xfrm>
              <a:off x="2266473" y="4008850"/>
              <a:ext cx="1316830" cy="1619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100">
                  <a:solidFill>
                    <a:srgbClr val="FF0000"/>
                  </a:solidFill>
                </a:rPr>
                <a:t>1.</a:t>
              </a:r>
              <a:endParaRPr lang="en-US" sz="8100" dirty="0">
                <a:solidFill>
                  <a:srgbClr val="FF0000"/>
                </a:solidFill>
              </a:endParaRPr>
            </a:p>
          </p:txBody>
        </p:sp>
        <p:grpSp>
          <p:nvGrpSpPr>
            <p:cNvPr id="32" name="Group 12">
              <a:extLst>
                <a:ext uri="{FF2B5EF4-FFF2-40B4-BE49-F238E27FC236}">
                  <a16:creationId xmlns:a16="http://schemas.microsoft.com/office/drawing/2014/main" id="{9645EA87-EC2D-49A5-A600-C1B0E8AB8D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0" y="4241666"/>
              <a:ext cx="943148" cy="1407866"/>
              <a:chOff x="6084888" y="620713"/>
              <a:chExt cx="1582737" cy="2303462"/>
            </a:xfrm>
            <a:solidFill>
              <a:schemeClr val="bg1"/>
            </a:solidFill>
          </p:grpSpPr>
          <p:pic>
            <p:nvPicPr>
              <p:cNvPr id="36" name="Picture 11" descr="than cho">
                <a:extLst>
                  <a:ext uri="{FF2B5EF4-FFF2-40B4-BE49-F238E27FC236}">
                    <a16:creationId xmlns:a16="http://schemas.microsoft.com/office/drawing/2014/main" id="{7EBBF3ED-0FA0-4DFC-B7DA-0C2E77687E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888" y="908050"/>
                <a:ext cx="1582737" cy="2016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2" descr="dau 1">
                <a:extLst>
                  <a:ext uri="{FF2B5EF4-FFF2-40B4-BE49-F238E27FC236}">
                    <a16:creationId xmlns:a16="http://schemas.microsoft.com/office/drawing/2014/main" id="{B0A71D70-5F39-4109-8ADC-29F8407496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25" y="620713"/>
                <a:ext cx="1152525" cy="1127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" name="Group 12">
              <a:extLst>
                <a:ext uri="{FF2B5EF4-FFF2-40B4-BE49-F238E27FC236}">
                  <a16:creationId xmlns:a16="http://schemas.microsoft.com/office/drawing/2014/main" id="{4F51CC86-7349-4A21-A27C-37C88C143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20655" y="4367182"/>
              <a:ext cx="943148" cy="1407866"/>
              <a:chOff x="6084888" y="620713"/>
              <a:chExt cx="1582737" cy="2303462"/>
            </a:xfrm>
            <a:solidFill>
              <a:schemeClr val="bg1"/>
            </a:solidFill>
          </p:grpSpPr>
          <p:pic>
            <p:nvPicPr>
              <p:cNvPr id="34" name="Picture 11" descr="than cho">
                <a:extLst>
                  <a:ext uri="{FF2B5EF4-FFF2-40B4-BE49-F238E27FC236}">
                    <a16:creationId xmlns:a16="http://schemas.microsoft.com/office/drawing/2014/main" id="{6A280A24-6574-4B37-87FD-C361E2D3C9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888" y="908050"/>
                <a:ext cx="1582737" cy="2016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2" descr="dau 1">
                <a:extLst>
                  <a:ext uri="{FF2B5EF4-FFF2-40B4-BE49-F238E27FC236}">
                    <a16:creationId xmlns:a16="http://schemas.microsoft.com/office/drawing/2014/main" id="{F5B79E61-B857-4B32-982C-25C6EFBA7C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25" y="620713"/>
                <a:ext cx="1152525" cy="1127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12319B0-6602-483E-8ACF-0BBB99BC9485}"/>
              </a:ext>
            </a:extLst>
          </p:cNvPr>
          <p:cNvGrpSpPr/>
          <p:nvPr/>
        </p:nvGrpSpPr>
        <p:grpSpPr>
          <a:xfrm>
            <a:off x="2743199" y="6176188"/>
            <a:ext cx="11353800" cy="2824874"/>
            <a:chOff x="2743199" y="6176188"/>
            <a:chExt cx="11353800" cy="28248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A8857C-EA11-47AA-82EC-37612E1A633C}"/>
                </a:ext>
              </a:extLst>
            </p:cNvPr>
            <p:cNvSpPr/>
            <p:nvPr/>
          </p:nvSpPr>
          <p:spPr>
            <a:xfrm>
              <a:off x="2743199" y="6376150"/>
              <a:ext cx="11353800" cy="2624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29">
              <a:extLst>
                <a:ext uri="{FF2B5EF4-FFF2-40B4-BE49-F238E27FC236}">
                  <a16:creationId xmlns:a16="http://schemas.microsoft.com/office/drawing/2014/main" id="{1EDC3C2D-995C-4EF3-AF32-252CF2F5AA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7058" y="6176188"/>
              <a:ext cx="10440342" cy="2624912"/>
              <a:chOff x="899592" y="4217152"/>
              <a:chExt cx="6960133" cy="174962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560D878-B093-4BE9-8D3A-E8315B061444}"/>
                  </a:ext>
                </a:extLst>
              </p:cNvPr>
              <p:cNvSpPr/>
              <p:nvPr/>
            </p:nvSpPr>
            <p:spPr>
              <a:xfrm>
                <a:off x="899592" y="4648316"/>
                <a:ext cx="877875" cy="10808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8100">
                    <a:solidFill>
                      <a:srgbClr val="FF0000"/>
                    </a:solidFill>
                  </a:rPr>
                  <a:t>2.</a:t>
                </a:r>
                <a:endParaRPr lang="en-US" sz="81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8" name="Group 26">
                <a:extLst>
                  <a:ext uri="{FF2B5EF4-FFF2-40B4-BE49-F238E27FC236}">
                    <a16:creationId xmlns:a16="http://schemas.microsoft.com/office/drawing/2014/main" id="{3CB85A3F-0203-4BF1-BCB6-AD85712001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97005" y="4217152"/>
                <a:ext cx="6162720" cy="1749626"/>
                <a:chOff x="1697005" y="4217152"/>
                <a:chExt cx="6162720" cy="1749626"/>
              </a:xfrm>
            </p:grpSpPr>
            <p:pic>
              <p:nvPicPr>
                <p:cNvPr id="19" name="Picture 22">
                  <a:extLst>
                    <a:ext uri="{FF2B5EF4-FFF2-40B4-BE49-F238E27FC236}">
                      <a16:creationId xmlns:a16="http://schemas.microsoft.com/office/drawing/2014/main" id="{24D38253-0234-43D1-B632-46BDC2B8F5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59995" y="4407247"/>
                  <a:ext cx="1499730" cy="1499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" name="Group 25">
                  <a:extLst>
                    <a:ext uri="{FF2B5EF4-FFF2-40B4-BE49-F238E27FC236}">
                      <a16:creationId xmlns:a16="http://schemas.microsoft.com/office/drawing/2014/main" id="{DAA106CA-E59D-41CA-90F3-7D558C3994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97005" y="4217152"/>
                  <a:ext cx="4587942" cy="1749626"/>
                  <a:chOff x="1697005" y="4217152"/>
                  <a:chExt cx="4587942" cy="1749626"/>
                </a:xfrm>
              </p:grpSpPr>
              <p:pic>
                <p:nvPicPr>
                  <p:cNvPr id="21" name="Picture 15">
                    <a:extLst>
                      <a:ext uri="{FF2B5EF4-FFF2-40B4-BE49-F238E27FC236}">
                        <a16:creationId xmlns:a16="http://schemas.microsoft.com/office/drawing/2014/main" id="{D8454D6A-8DB3-4742-B9F6-20DD56B602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97005" y="4217152"/>
                    <a:ext cx="1757437" cy="17496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24">
                    <a:extLst>
                      <a:ext uri="{FF2B5EF4-FFF2-40B4-BE49-F238E27FC236}">
                        <a16:creationId xmlns:a16="http://schemas.microsoft.com/office/drawing/2014/main" id="{66DDBD25-38D2-48AC-A733-CE4F7CD326A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24864" y="4454322"/>
                    <a:ext cx="1360083" cy="13600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5" descr="con tho 2">
                    <a:extLst>
                      <a:ext uri="{FF2B5EF4-FFF2-40B4-BE49-F238E27FC236}">
                        <a16:creationId xmlns:a16="http://schemas.microsoft.com/office/drawing/2014/main" id="{EAABE5BC-C399-44ED-ACA7-EE1BA902075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27006" y="4540478"/>
                    <a:ext cx="781563" cy="11723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pic>
        <p:nvPicPr>
          <p:cNvPr id="45" name="y2mate.com - Tiếng Yeah Cho Các Anh Em Làm Youtube">
            <a:hlinkClick r:id="" action="ppaction://media"/>
            <a:extLst>
              <a:ext uri="{FF2B5EF4-FFF2-40B4-BE49-F238E27FC236}">
                <a16:creationId xmlns:a16="http://schemas.microsoft.com/office/drawing/2014/main" id="{B762AA33-79AF-4F15-BF5A-7903F0EC9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6687800" y="8797862"/>
            <a:ext cx="406400" cy="406400"/>
          </a:xfrm>
          <a:prstGeom prst="rect">
            <a:avLst/>
          </a:prstGeom>
        </p:spPr>
      </p:pic>
      <p:pic>
        <p:nvPicPr>
          <p:cNvPr id="47" name="Đồng hồ 10s">
            <a:hlinkClick r:id="" action="ppaction://media"/>
            <a:extLst>
              <a:ext uri="{FF2B5EF4-FFF2-40B4-BE49-F238E27FC236}">
                <a16:creationId xmlns:a16="http://schemas.microsoft.com/office/drawing/2014/main" id="{DC3DD246-116F-4DCC-B828-3F5227312B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742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750740" y="261086"/>
            <a:ext cx="1530915" cy="1530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24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28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657115-0ACC-4B45-BF4B-1B27FD000070}"/>
              </a:ext>
            </a:extLst>
          </p:cNvPr>
          <p:cNvGrpSpPr/>
          <p:nvPr/>
        </p:nvGrpSpPr>
        <p:grpSpPr>
          <a:xfrm>
            <a:off x="9143999" y="2337603"/>
            <a:ext cx="7391401" cy="6082497"/>
            <a:chOff x="9143999" y="2337603"/>
            <a:chExt cx="7391401" cy="608249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8146F6A-EBE3-4C66-906F-242029994022}"/>
                </a:ext>
              </a:extLst>
            </p:cNvPr>
            <p:cNvSpPr/>
            <p:nvPr/>
          </p:nvSpPr>
          <p:spPr>
            <a:xfrm>
              <a:off x="9382883" y="2337603"/>
              <a:ext cx="7152517" cy="6082497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9A8E20B-C025-4CAB-8C0B-594964D8C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43999" y="4719637"/>
              <a:ext cx="7176826" cy="2862263"/>
              <a:chOff x="4839655" y="3516254"/>
              <a:chExt cx="3498456" cy="1395442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A0EA9AF-A9EA-4529-BC85-4A112418525B}"/>
                  </a:ext>
                </a:extLst>
              </p:cNvPr>
              <p:cNvSpPr/>
              <p:nvPr/>
            </p:nvSpPr>
            <p:spPr bwMode="auto">
              <a:xfrm>
                <a:off x="4839655" y="3787722"/>
                <a:ext cx="877789" cy="9969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8100">
                    <a:solidFill>
                      <a:srgbClr val="FF0000"/>
                    </a:solidFill>
                  </a:rPr>
                  <a:t>2.</a:t>
                </a:r>
                <a:endParaRPr lang="en-US" sz="81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5" name="Picture 2" descr="nha bang">
                <a:extLst>
                  <a:ext uri="{FF2B5EF4-FFF2-40B4-BE49-F238E27FC236}">
                    <a16:creationId xmlns:a16="http://schemas.microsoft.com/office/drawing/2014/main" id="{18993E23-7CC4-4739-BF24-1394259B1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4116" y="3516254"/>
                <a:ext cx="2643995" cy="1395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66C833-284A-47B4-AD21-ECBE8D1B0A2F}"/>
              </a:ext>
            </a:extLst>
          </p:cNvPr>
          <p:cNvGrpSpPr/>
          <p:nvPr/>
        </p:nvGrpSpPr>
        <p:grpSpPr>
          <a:xfrm>
            <a:off x="1752600" y="2324100"/>
            <a:ext cx="6786301" cy="6096000"/>
            <a:chOff x="1752600" y="2324100"/>
            <a:chExt cx="6786301" cy="60960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BF87BFF-1B25-4C0A-AFAE-FFC3DEE4A7C1}"/>
                </a:ext>
              </a:extLst>
            </p:cNvPr>
            <p:cNvSpPr/>
            <p:nvPr/>
          </p:nvSpPr>
          <p:spPr>
            <a:xfrm>
              <a:off x="1757100" y="2337603"/>
              <a:ext cx="6781801" cy="6082497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30DB7B0-D78B-4F71-B198-77A0901BDBB6}"/>
                </a:ext>
              </a:extLst>
            </p:cNvPr>
            <p:cNvSpPr/>
            <p:nvPr/>
          </p:nvSpPr>
          <p:spPr bwMode="auto">
            <a:xfrm>
              <a:off x="1752600" y="5258727"/>
              <a:ext cx="1800717" cy="20449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100">
                  <a:solidFill>
                    <a:srgbClr val="FF0000"/>
                  </a:solidFill>
                </a:rPr>
                <a:t>1.</a:t>
              </a:r>
              <a:endParaRPr lang="en-US" sz="8100" dirty="0">
                <a:solidFill>
                  <a:srgbClr val="FF0000"/>
                </a:solidFill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B73414-A253-44DE-96BD-5AE0043A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4140" y="2324100"/>
              <a:ext cx="5015160" cy="5842248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767180" y="7658100"/>
            <a:ext cx="3476710" cy="47544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689236" y="8497568"/>
            <a:ext cx="4226200" cy="18902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524234" y="9312760"/>
            <a:ext cx="741273" cy="71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40938" y="9184856"/>
            <a:ext cx="813120" cy="8462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6127264" y="7124700"/>
            <a:ext cx="3757418" cy="51383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5545972" y="8696638"/>
            <a:ext cx="3648212" cy="16317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4346836" y="-447582"/>
            <a:ext cx="7315200" cy="28254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5346982" y="-384048"/>
            <a:ext cx="7315200" cy="2825496"/>
          </a:xfrm>
          <a:prstGeom prst="rect">
            <a:avLst/>
          </a:prstGeom>
        </p:spPr>
      </p:pic>
      <p:pic>
        <p:nvPicPr>
          <p:cNvPr id="45" name="y2mate.com - Tiếng Yeah Cho Các Anh Em Làm Youtube">
            <a:hlinkClick r:id="" action="ppaction://media"/>
            <a:extLst>
              <a:ext uri="{FF2B5EF4-FFF2-40B4-BE49-F238E27FC236}">
                <a16:creationId xmlns:a16="http://schemas.microsoft.com/office/drawing/2014/main" id="{B762AA33-79AF-4F15-BF5A-7903F0EC9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687800" y="8797862"/>
            <a:ext cx="406400" cy="406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E927168-56AC-46A7-911B-167718F3D702}"/>
              </a:ext>
            </a:extLst>
          </p:cNvPr>
          <p:cNvSpPr/>
          <p:nvPr/>
        </p:nvSpPr>
        <p:spPr>
          <a:xfrm>
            <a:off x="4824413" y="1254920"/>
            <a:ext cx="885587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B94DB6-9C2E-406C-A295-7C6CF64E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833440"/>
            <a:ext cx="99083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Nhà của Cáo đ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ợc làm bằng gì?</a:t>
            </a:r>
          </a:p>
        </p:txBody>
      </p:sp>
      <p:pic>
        <p:nvPicPr>
          <p:cNvPr id="56" name="Đồng hồ 10s">
            <a:hlinkClick r:id="" action="ppaction://media"/>
            <a:extLst>
              <a:ext uri="{FF2B5EF4-FFF2-40B4-BE49-F238E27FC236}">
                <a16:creationId xmlns:a16="http://schemas.microsoft.com/office/drawing/2014/main" id="{70D9C8F7-3091-48DC-82F4-B97C4BE4EB8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74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750740" y="261086"/>
            <a:ext cx="1530915" cy="153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4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6960A58-CD91-4315-81A4-94D483D698F9}"/>
              </a:ext>
            </a:extLst>
          </p:cNvPr>
          <p:cNvGrpSpPr/>
          <p:nvPr/>
        </p:nvGrpSpPr>
        <p:grpSpPr>
          <a:xfrm>
            <a:off x="8958440" y="2588825"/>
            <a:ext cx="7536655" cy="6082497"/>
            <a:chOff x="8941971" y="2588825"/>
            <a:chExt cx="7536655" cy="608249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B81628-1819-425E-BE0C-CF234CEA16AF}"/>
                </a:ext>
              </a:extLst>
            </p:cNvPr>
            <p:cNvSpPr/>
            <p:nvPr/>
          </p:nvSpPr>
          <p:spPr>
            <a:xfrm>
              <a:off x="9326109" y="2588825"/>
              <a:ext cx="7152517" cy="6082497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01FCA8-98AC-4487-AA39-1A63216506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41971" y="2654171"/>
              <a:ext cx="7488453" cy="5962448"/>
              <a:chOff x="4451971" y="1804322"/>
              <a:chExt cx="4177154" cy="217849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FA08A66-39C0-4B5D-9E19-EC03A7D5CA38}"/>
                  </a:ext>
                </a:extLst>
              </p:cNvPr>
              <p:cNvSpPr/>
              <p:nvPr/>
            </p:nvSpPr>
            <p:spPr bwMode="auto">
              <a:xfrm>
                <a:off x="4451971" y="2630265"/>
                <a:ext cx="877790" cy="9965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8100">
                    <a:solidFill>
                      <a:srgbClr val="FF0000"/>
                    </a:solidFill>
                  </a:rPr>
                  <a:t>2.</a:t>
                </a:r>
                <a:endParaRPr lang="en-US" sz="81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BDE4535D-6678-4EB6-AA13-B89AFED235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00" t="52583" r="6290" b="6599"/>
              <a:stretch>
                <a:fillRect/>
              </a:stretch>
            </p:blipFill>
            <p:spPr bwMode="auto">
              <a:xfrm>
                <a:off x="5117233" y="1804322"/>
                <a:ext cx="3511892" cy="2178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79AF4F-6447-4967-A2AB-D0DB707DA4B1}"/>
              </a:ext>
            </a:extLst>
          </p:cNvPr>
          <p:cNvGrpSpPr/>
          <p:nvPr/>
        </p:nvGrpSpPr>
        <p:grpSpPr>
          <a:xfrm>
            <a:off x="1710881" y="2575322"/>
            <a:ext cx="6781801" cy="6096000"/>
            <a:chOff x="1702970" y="2575322"/>
            <a:chExt cx="6781801" cy="6096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243964-D867-41D7-B832-BB32B3AFC56A}"/>
                </a:ext>
              </a:extLst>
            </p:cNvPr>
            <p:cNvSpPr/>
            <p:nvPr/>
          </p:nvSpPr>
          <p:spPr>
            <a:xfrm>
              <a:off x="1702970" y="2588825"/>
              <a:ext cx="6781801" cy="6082497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54B961-8D9E-44DA-8D03-C08B3E68796E}"/>
                </a:ext>
              </a:extLst>
            </p:cNvPr>
            <p:cNvSpPr/>
            <p:nvPr/>
          </p:nvSpPr>
          <p:spPr bwMode="auto">
            <a:xfrm>
              <a:off x="1702970" y="5509949"/>
              <a:ext cx="1800717" cy="20449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100">
                  <a:solidFill>
                    <a:srgbClr val="FF0000"/>
                  </a:solidFill>
                </a:rPr>
                <a:t>1.</a:t>
              </a:r>
              <a:endParaRPr lang="en-US" sz="8100" dirty="0">
                <a:solidFill>
                  <a:srgbClr val="FF0000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82EAF8-646C-4650-8F58-CFE22B6D5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0010" y="2575322"/>
              <a:ext cx="5015160" cy="5842248"/>
            </a:xfrm>
            <a:prstGeom prst="rect">
              <a:avLst/>
            </a:prstGeom>
          </p:spPr>
        </p:pic>
        <p:pic>
          <p:nvPicPr>
            <p:cNvPr id="33" name="Picture 12" descr="lua">
              <a:extLst>
                <a:ext uri="{FF2B5EF4-FFF2-40B4-BE49-F238E27FC236}">
                  <a16:creationId xmlns:a16="http://schemas.microsoft.com/office/drawing/2014/main" id="{25C6544F-2ADB-49D0-B1B6-DDFFD1DE2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369" y="5176760"/>
              <a:ext cx="3514902" cy="270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7180" y="7658100"/>
            <a:ext cx="3476710" cy="47544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689236" y="8497568"/>
            <a:ext cx="4226200" cy="18902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524234" y="9312760"/>
            <a:ext cx="741273" cy="71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0938" y="9184856"/>
            <a:ext cx="813120" cy="8462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127264" y="7124700"/>
            <a:ext cx="3757418" cy="51383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5545972" y="8696638"/>
            <a:ext cx="3648212" cy="16317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4346836" y="-447582"/>
            <a:ext cx="7315200" cy="28254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5346982" y="-384048"/>
            <a:ext cx="7315200" cy="2825496"/>
          </a:xfrm>
          <a:prstGeom prst="rect">
            <a:avLst/>
          </a:prstGeom>
        </p:spPr>
      </p:pic>
      <p:pic>
        <p:nvPicPr>
          <p:cNvPr id="45" name="y2mate.com - Tiếng Yeah Cho Các Anh Em Làm Youtube">
            <a:hlinkClick r:id="" action="ppaction://media"/>
            <a:extLst>
              <a:ext uri="{FF2B5EF4-FFF2-40B4-BE49-F238E27FC236}">
                <a16:creationId xmlns:a16="http://schemas.microsoft.com/office/drawing/2014/main" id="{B762AA33-79AF-4F15-BF5A-7903F0EC9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687800" y="8797862"/>
            <a:ext cx="406400" cy="406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E927168-56AC-46A7-911B-167718F3D702}"/>
              </a:ext>
            </a:extLst>
          </p:cNvPr>
          <p:cNvSpPr/>
          <p:nvPr/>
        </p:nvSpPr>
        <p:spPr>
          <a:xfrm>
            <a:off x="4824413" y="1254920"/>
            <a:ext cx="885587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56" name="Đồng hồ 10s">
            <a:hlinkClick r:id="" action="ppaction://media"/>
            <a:extLst>
              <a:ext uri="{FF2B5EF4-FFF2-40B4-BE49-F238E27FC236}">
                <a16:creationId xmlns:a16="http://schemas.microsoft.com/office/drawing/2014/main" id="{70D9C8F7-3091-48DC-82F4-B97C4BE4EB8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74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50740" y="261086"/>
            <a:ext cx="1530915" cy="1530915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50AA79BB-F58F-4CB1-9FF8-42B4AF266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25" y="931070"/>
            <a:ext cx="104679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Mùa xuân đến điều gì đã xảy ra?</a:t>
            </a:r>
          </a:p>
        </p:txBody>
      </p:sp>
    </p:spTree>
    <p:extLst>
      <p:ext uri="{BB962C8B-B14F-4D97-AF65-F5344CB8AC3E}">
        <p14:creationId xmlns:p14="http://schemas.microsoft.com/office/powerpoint/2010/main" val="164123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2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24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1261" y="4318000"/>
            <a:ext cx="12412047" cy="82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4"/>
              </a:lnSpc>
            </a:pPr>
            <a:r>
              <a:rPr lang="en-US" sz="5749">
                <a:solidFill>
                  <a:srgbClr val="152A69"/>
                </a:solidFill>
                <a:latin typeface="Maven Pro Bold Bold"/>
              </a:rPr>
              <a:t>BÀI HÁT "TRỜI NẮNG TRỜI MƯA"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241585" y="3708994"/>
            <a:ext cx="4360833" cy="6670394"/>
            <a:chOff x="0" y="0"/>
            <a:chExt cx="5814444" cy="8893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955847" y="789589"/>
              <a:ext cx="2858597" cy="810426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75798" y="3408278"/>
              <a:ext cx="3760100" cy="53855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2565946">
              <a:off x="2313820" y="280764"/>
              <a:ext cx="1284055" cy="11673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7383328"/>
              <a:ext cx="963026" cy="97186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-1253653" y="4391654"/>
            <a:ext cx="4762413" cy="6345120"/>
            <a:chOff x="0" y="0"/>
            <a:chExt cx="6349884" cy="846016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282956" cy="84601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904292" y="2630313"/>
              <a:ext cx="2888722" cy="52435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190890" y="803949"/>
              <a:ext cx="1092066" cy="9927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40736">
              <a:off x="5184308" y="6230215"/>
              <a:ext cx="1045909" cy="111699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301777">
            <a:off x="1144612" y="-1991551"/>
            <a:ext cx="3936806" cy="39368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b="46557"/>
          <a:stretch>
            <a:fillRect/>
          </a:stretch>
        </p:blipFill>
        <p:spPr>
          <a:xfrm>
            <a:off x="13127316" y="1028700"/>
            <a:ext cx="4131984" cy="2153038"/>
          </a:xfrm>
          <a:prstGeom prst="rect">
            <a:avLst/>
          </a:prstGeom>
        </p:spPr>
      </p:pic>
      <p:pic>
        <p:nvPicPr>
          <p:cNvPr id="15" name="Troi-Nang-Troi-Mua-V-Angels">
            <a:hlinkClick r:id="" action="ppaction://media"/>
            <a:extLst>
              <a:ext uri="{FF2B5EF4-FFF2-40B4-BE49-F238E27FC236}">
                <a16:creationId xmlns:a16="http://schemas.microsoft.com/office/drawing/2014/main" id="{34793A8E-775D-4158-82E2-A22AB45EEA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26" end="89548.6875"/>
                  <p14:fade out="5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37600" y="595798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goi nha">
            <a:extLst>
              <a:ext uri="{FF2B5EF4-FFF2-40B4-BE49-F238E27FC236}">
                <a16:creationId xmlns:a16="http://schemas.microsoft.com/office/drawing/2014/main" id="{1F9B8A9D-4EC3-45C2-BF20-D0A12DA9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790">
            <a:off x="369314" y="3099228"/>
            <a:ext cx="6303262" cy="67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nha bang">
            <a:extLst>
              <a:ext uri="{FF2B5EF4-FFF2-40B4-BE49-F238E27FC236}">
                <a16:creationId xmlns:a16="http://schemas.microsoft.com/office/drawing/2014/main" id="{7903AFD9-0436-47B0-BA9F-5B6BFBF40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783" y="5062536"/>
            <a:ext cx="7138258" cy="376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4">
            <a:extLst>
              <a:ext uri="{FF2B5EF4-FFF2-40B4-BE49-F238E27FC236}">
                <a16:creationId xmlns:a16="http://schemas.microsoft.com/office/drawing/2014/main" id="{D2DA2D4F-F5BE-4EA4-9406-2FF6BAB69EEB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1866900"/>
            <a:ext cx="9948198" cy="2765654"/>
            <a:chOff x="1392" y="624"/>
            <a:chExt cx="4002" cy="990"/>
          </a:xfrm>
        </p:grpSpPr>
        <p:pic>
          <p:nvPicPr>
            <p:cNvPr id="8199" name="Picture 5" descr="Animated-Butterfly">
              <a:extLst>
                <a:ext uri="{FF2B5EF4-FFF2-40B4-BE49-F238E27FC236}">
                  <a16:creationId xmlns:a16="http://schemas.microsoft.com/office/drawing/2014/main" id="{34CC9800-DD6B-4AE9-9029-4AA69E5D5B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6" descr="Animated-Butterfly">
              <a:extLst>
                <a:ext uri="{FF2B5EF4-FFF2-40B4-BE49-F238E27FC236}">
                  <a16:creationId xmlns:a16="http://schemas.microsoft.com/office/drawing/2014/main" id="{D66ADB10-A83A-4F83-B94F-CB04B9C9A3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7" name="Picture 7" descr="Animated-Butterfly">
            <a:extLst>
              <a:ext uri="{FF2B5EF4-FFF2-40B4-BE49-F238E27FC236}">
                <a16:creationId xmlns:a16="http://schemas.microsoft.com/office/drawing/2014/main" id="{9979D179-8823-4D2D-A0D7-5F336CA075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1965553"/>
            <a:ext cx="9034469" cy="129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 descr="cao chay">
            <a:extLst>
              <a:ext uri="{FF2B5EF4-FFF2-40B4-BE49-F238E27FC236}">
                <a16:creationId xmlns:a16="http://schemas.microsoft.com/office/drawing/2014/main" id="{DE1CF790-5B02-48B0-8E2D-171D3F82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8544">
            <a:off x="11474738" y="5658826"/>
            <a:ext cx="5878565" cy="432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7026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81481E-6 L -0.52561 -0.0009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5" y="-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do vat">
            <a:extLst>
              <a:ext uri="{FF2B5EF4-FFF2-40B4-BE49-F238E27FC236}">
                <a16:creationId xmlns:a16="http://schemas.microsoft.com/office/drawing/2014/main" id="{C64922AD-6C29-46A7-8924-B0CC6865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47" y="597936"/>
            <a:ext cx="4630553" cy="415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Freeform 8">
            <a:extLst>
              <a:ext uri="{FF2B5EF4-FFF2-40B4-BE49-F238E27FC236}">
                <a16:creationId xmlns:a16="http://schemas.microsoft.com/office/drawing/2014/main" id="{E0D2F4B7-05CC-4871-93AF-C79A6D6B32C8}"/>
              </a:ext>
            </a:extLst>
          </p:cNvPr>
          <p:cNvSpPr>
            <a:spLocks/>
          </p:cNvSpPr>
          <p:nvPr/>
        </p:nvSpPr>
        <p:spPr bwMode="auto">
          <a:xfrm>
            <a:off x="32" y="1650177"/>
            <a:ext cx="11804015" cy="551401"/>
          </a:xfrm>
          <a:custGeom>
            <a:avLst/>
            <a:gdLst>
              <a:gd name="T0" fmla="*/ 0 w 3941"/>
              <a:gd name="T1" fmla="*/ 2147483646 h 309"/>
              <a:gd name="T2" fmla="*/ 2147483646 w 3941"/>
              <a:gd name="T3" fmla="*/ 2147483646 h 309"/>
              <a:gd name="T4" fmla="*/ 2147483646 w 3941"/>
              <a:gd name="T5" fmla="*/ 2147483646 h 309"/>
              <a:gd name="T6" fmla="*/ 2147483646 w 3941"/>
              <a:gd name="T7" fmla="*/ 2147483646 h 309"/>
              <a:gd name="T8" fmla="*/ 2147483646 w 3941"/>
              <a:gd name="T9" fmla="*/ 0 h 309"/>
              <a:gd name="T10" fmla="*/ 2147483646 w 3941"/>
              <a:gd name="T11" fmla="*/ 2147483646 h 309"/>
              <a:gd name="T12" fmla="*/ 2147483646 w 3941"/>
              <a:gd name="T13" fmla="*/ 2147483646 h 309"/>
              <a:gd name="T14" fmla="*/ 2147483646 w 3941"/>
              <a:gd name="T15" fmla="*/ 2147483646 h 309"/>
              <a:gd name="T16" fmla="*/ 2147483646 w 3941"/>
              <a:gd name="T17" fmla="*/ 2147483646 h 309"/>
              <a:gd name="T18" fmla="*/ 2147483646 w 3941"/>
              <a:gd name="T19" fmla="*/ 2147483646 h 3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41" h="309">
                <a:moveTo>
                  <a:pt x="0" y="73"/>
                </a:moveTo>
                <a:cubicBezTo>
                  <a:pt x="104" y="78"/>
                  <a:pt x="188" y="78"/>
                  <a:pt x="283" y="110"/>
                </a:cubicBezTo>
                <a:cubicBezTo>
                  <a:pt x="405" y="107"/>
                  <a:pt x="527" y="107"/>
                  <a:pt x="649" y="101"/>
                </a:cubicBezTo>
                <a:cubicBezTo>
                  <a:pt x="698" y="99"/>
                  <a:pt x="757" y="67"/>
                  <a:pt x="805" y="55"/>
                </a:cubicBezTo>
                <a:cubicBezTo>
                  <a:pt x="850" y="32"/>
                  <a:pt x="902" y="12"/>
                  <a:pt x="951" y="0"/>
                </a:cubicBezTo>
                <a:cubicBezTo>
                  <a:pt x="1006" y="3"/>
                  <a:pt x="1060" y="4"/>
                  <a:pt x="1115" y="9"/>
                </a:cubicBezTo>
                <a:cubicBezTo>
                  <a:pt x="1174" y="14"/>
                  <a:pt x="1230" y="46"/>
                  <a:pt x="1289" y="55"/>
                </a:cubicBezTo>
                <a:cubicBezTo>
                  <a:pt x="1427" y="76"/>
                  <a:pt x="1656" y="71"/>
                  <a:pt x="1746" y="73"/>
                </a:cubicBezTo>
                <a:cubicBezTo>
                  <a:pt x="1843" y="82"/>
                  <a:pt x="1933" y="102"/>
                  <a:pt x="2030" y="110"/>
                </a:cubicBezTo>
                <a:cubicBezTo>
                  <a:pt x="2626" y="309"/>
                  <a:pt x="3308" y="137"/>
                  <a:pt x="3941" y="1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9221" name="Freeform 9">
            <a:extLst>
              <a:ext uri="{FF2B5EF4-FFF2-40B4-BE49-F238E27FC236}">
                <a16:creationId xmlns:a16="http://schemas.microsoft.com/office/drawing/2014/main" id="{480DD417-466E-46FB-8E98-E24C5EB1F680}"/>
              </a:ext>
            </a:extLst>
          </p:cNvPr>
          <p:cNvSpPr>
            <a:spLocks/>
          </p:cNvSpPr>
          <p:nvPr/>
        </p:nvSpPr>
        <p:spPr bwMode="auto">
          <a:xfrm>
            <a:off x="21465" y="2641191"/>
            <a:ext cx="11804014" cy="331912"/>
          </a:xfrm>
          <a:custGeom>
            <a:avLst/>
            <a:gdLst>
              <a:gd name="T0" fmla="*/ 0 w 3941"/>
              <a:gd name="T1" fmla="*/ 2147483646 h 186"/>
              <a:gd name="T2" fmla="*/ 2147483646 w 3941"/>
              <a:gd name="T3" fmla="*/ 2147483646 h 186"/>
              <a:gd name="T4" fmla="*/ 2147483646 w 3941"/>
              <a:gd name="T5" fmla="*/ 2147483646 h 186"/>
              <a:gd name="T6" fmla="*/ 2147483646 w 3941"/>
              <a:gd name="T7" fmla="*/ 2147483646 h 186"/>
              <a:gd name="T8" fmla="*/ 2147483646 w 3941"/>
              <a:gd name="T9" fmla="*/ 2147483646 h 186"/>
              <a:gd name="T10" fmla="*/ 2147483646 w 3941"/>
              <a:gd name="T11" fmla="*/ 2147483646 h 186"/>
              <a:gd name="T12" fmla="*/ 2147483646 w 3941"/>
              <a:gd name="T13" fmla="*/ 2147483646 h 186"/>
              <a:gd name="T14" fmla="*/ 2147483646 w 3941"/>
              <a:gd name="T15" fmla="*/ 2147483646 h 186"/>
              <a:gd name="T16" fmla="*/ 2147483646 w 3941"/>
              <a:gd name="T17" fmla="*/ 2147483646 h 186"/>
              <a:gd name="T18" fmla="*/ 2147483646 w 3941"/>
              <a:gd name="T19" fmla="*/ 2147483646 h 186"/>
              <a:gd name="T20" fmla="*/ 2147483646 w 3941"/>
              <a:gd name="T21" fmla="*/ 2147483646 h 1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41" h="186">
                <a:moveTo>
                  <a:pt x="0" y="38"/>
                </a:moveTo>
                <a:cubicBezTo>
                  <a:pt x="117" y="0"/>
                  <a:pt x="448" y="56"/>
                  <a:pt x="594" y="65"/>
                </a:cubicBezTo>
                <a:cubicBezTo>
                  <a:pt x="632" y="72"/>
                  <a:pt x="668" y="80"/>
                  <a:pt x="704" y="93"/>
                </a:cubicBezTo>
                <a:cubicBezTo>
                  <a:pt x="1002" y="87"/>
                  <a:pt x="1304" y="95"/>
                  <a:pt x="1600" y="47"/>
                </a:cubicBezTo>
                <a:cubicBezTo>
                  <a:pt x="1838" y="54"/>
                  <a:pt x="2075" y="56"/>
                  <a:pt x="2313" y="65"/>
                </a:cubicBezTo>
                <a:cubicBezTo>
                  <a:pt x="2379" y="68"/>
                  <a:pt x="2425" y="117"/>
                  <a:pt x="2487" y="129"/>
                </a:cubicBezTo>
                <a:cubicBezTo>
                  <a:pt x="2558" y="143"/>
                  <a:pt x="2650" y="143"/>
                  <a:pt x="2716" y="147"/>
                </a:cubicBezTo>
                <a:cubicBezTo>
                  <a:pt x="2879" y="178"/>
                  <a:pt x="2782" y="164"/>
                  <a:pt x="3008" y="175"/>
                </a:cubicBezTo>
                <a:cubicBezTo>
                  <a:pt x="3282" y="170"/>
                  <a:pt x="3437" y="186"/>
                  <a:pt x="3666" y="129"/>
                </a:cubicBezTo>
                <a:cubicBezTo>
                  <a:pt x="3715" y="132"/>
                  <a:pt x="3764" y="133"/>
                  <a:pt x="3813" y="138"/>
                </a:cubicBezTo>
                <a:cubicBezTo>
                  <a:pt x="3860" y="143"/>
                  <a:pt x="3893" y="175"/>
                  <a:pt x="3941" y="1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9222" name="Freeform 10">
            <a:extLst>
              <a:ext uri="{FF2B5EF4-FFF2-40B4-BE49-F238E27FC236}">
                <a16:creationId xmlns:a16="http://schemas.microsoft.com/office/drawing/2014/main" id="{C615F96B-4655-48DF-81C9-9121A3433C93}"/>
              </a:ext>
            </a:extLst>
          </p:cNvPr>
          <p:cNvSpPr>
            <a:spLocks/>
          </p:cNvSpPr>
          <p:nvPr/>
        </p:nvSpPr>
        <p:spPr bwMode="auto">
          <a:xfrm>
            <a:off x="-10408" y="3881764"/>
            <a:ext cx="11857929" cy="260533"/>
          </a:xfrm>
          <a:custGeom>
            <a:avLst/>
            <a:gdLst>
              <a:gd name="T0" fmla="*/ 0 w 3959"/>
              <a:gd name="T1" fmla="*/ 0 h 146"/>
              <a:gd name="T2" fmla="*/ 2147483646 w 3959"/>
              <a:gd name="T3" fmla="*/ 2147483646 h 146"/>
              <a:gd name="T4" fmla="*/ 2147483646 w 3959"/>
              <a:gd name="T5" fmla="*/ 2147483646 h 146"/>
              <a:gd name="T6" fmla="*/ 2147483646 w 3959"/>
              <a:gd name="T7" fmla="*/ 2147483646 h 146"/>
              <a:gd name="T8" fmla="*/ 2147483646 w 3959"/>
              <a:gd name="T9" fmla="*/ 2147483646 h 146"/>
              <a:gd name="T10" fmla="*/ 2147483646 w 3959"/>
              <a:gd name="T11" fmla="*/ 2147483646 h 146"/>
              <a:gd name="T12" fmla="*/ 2147483646 w 3959"/>
              <a:gd name="T13" fmla="*/ 2147483646 h 146"/>
              <a:gd name="T14" fmla="*/ 2147483646 w 3959"/>
              <a:gd name="T15" fmla="*/ 2147483646 h 146"/>
              <a:gd name="T16" fmla="*/ 2147483646 w 3959"/>
              <a:gd name="T17" fmla="*/ 2147483646 h 146"/>
              <a:gd name="T18" fmla="*/ 2147483646 w 3959"/>
              <a:gd name="T19" fmla="*/ 2147483646 h 146"/>
              <a:gd name="T20" fmla="*/ 2147483646 w 3959"/>
              <a:gd name="T21" fmla="*/ 2147483646 h 146"/>
              <a:gd name="T22" fmla="*/ 2147483646 w 3959"/>
              <a:gd name="T23" fmla="*/ 2147483646 h 146"/>
              <a:gd name="T24" fmla="*/ 2147483646 w 3959"/>
              <a:gd name="T25" fmla="*/ 2147483646 h 146"/>
              <a:gd name="T26" fmla="*/ 2147483646 w 3959"/>
              <a:gd name="T27" fmla="*/ 2147483646 h 14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59" h="146">
                <a:moveTo>
                  <a:pt x="0" y="0"/>
                </a:moveTo>
                <a:cubicBezTo>
                  <a:pt x="45" y="47"/>
                  <a:pt x="9" y="15"/>
                  <a:pt x="128" y="55"/>
                </a:cubicBezTo>
                <a:cubicBezTo>
                  <a:pt x="220" y="86"/>
                  <a:pt x="316" y="91"/>
                  <a:pt x="411" y="110"/>
                </a:cubicBezTo>
                <a:cubicBezTo>
                  <a:pt x="634" y="105"/>
                  <a:pt x="741" y="97"/>
                  <a:pt x="933" y="83"/>
                </a:cubicBezTo>
                <a:cubicBezTo>
                  <a:pt x="966" y="72"/>
                  <a:pt x="1033" y="55"/>
                  <a:pt x="1033" y="55"/>
                </a:cubicBezTo>
                <a:cubicBezTo>
                  <a:pt x="1112" y="58"/>
                  <a:pt x="1192" y="59"/>
                  <a:pt x="1271" y="64"/>
                </a:cubicBezTo>
                <a:cubicBezTo>
                  <a:pt x="1333" y="68"/>
                  <a:pt x="1392" y="105"/>
                  <a:pt x="1454" y="110"/>
                </a:cubicBezTo>
                <a:cubicBezTo>
                  <a:pt x="1521" y="115"/>
                  <a:pt x="1588" y="116"/>
                  <a:pt x="1655" y="119"/>
                </a:cubicBezTo>
                <a:cubicBezTo>
                  <a:pt x="2751" y="112"/>
                  <a:pt x="2652" y="146"/>
                  <a:pt x="3227" y="83"/>
                </a:cubicBezTo>
                <a:cubicBezTo>
                  <a:pt x="3262" y="72"/>
                  <a:pt x="3292" y="62"/>
                  <a:pt x="3328" y="55"/>
                </a:cubicBezTo>
                <a:cubicBezTo>
                  <a:pt x="3468" y="58"/>
                  <a:pt x="3609" y="58"/>
                  <a:pt x="3749" y="64"/>
                </a:cubicBezTo>
                <a:cubicBezTo>
                  <a:pt x="3761" y="65"/>
                  <a:pt x="3773" y="70"/>
                  <a:pt x="3785" y="74"/>
                </a:cubicBezTo>
                <a:cubicBezTo>
                  <a:pt x="3794" y="77"/>
                  <a:pt x="3803" y="82"/>
                  <a:pt x="3813" y="83"/>
                </a:cubicBezTo>
                <a:cubicBezTo>
                  <a:pt x="3862" y="86"/>
                  <a:pt x="3910" y="83"/>
                  <a:pt x="3959" y="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9223" name="Freeform 11">
            <a:extLst>
              <a:ext uri="{FF2B5EF4-FFF2-40B4-BE49-F238E27FC236}">
                <a16:creationId xmlns:a16="http://schemas.microsoft.com/office/drawing/2014/main" id="{413588D4-73D8-43D4-9E04-FD29C95A6866}"/>
              </a:ext>
            </a:extLst>
          </p:cNvPr>
          <p:cNvSpPr>
            <a:spLocks/>
          </p:cNvSpPr>
          <p:nvPr/>
        </p:nvSpPr>
        <p:spPr bwMode="auto">
          <a:xfrm>
            <a:off x="585" y="5217277"/>
            <a:ext cx="11911840" cy="537126"/>
          </a:xfrm>
          <a:custGeom>
            <a:avLst/>
            <a:gdLst>
              <a:gd name="T0" fmla="*/ 0 w 3977"/>
              <a:gd name="T1" fmla="*/ 2147483646 h 301"/>
              <a:gd name="T2" fmla="*/ 2147483646 w 3977"/>
              <a:gd name="T3" fmla="*/ 2147483646 h 301"/>
              <a:gd name="T4" fmla="*/ 2147483646 w 3977"/>
              <a:gd name="T5" fmla="*/ 2147483646 h 301"/>
              <a:gd name="T6" fmla="*/ 2147483646 w 3977"/>
              <a:gd name="T7" fmla="*/ 2147483646 h 301"/>
              <a:gd name="T8" fmla="*/ 2147483646 w 3977"/>
              <a:gd name="T9" fmla="*/ 2147483646 h 301"/>
              <a:gd name="T10" fmla="*/ 2147483646 w 3977"/>
              <a:gd name="T11" fmla="*/ 2147483646 h 301"/>
              <a:gd name="T12" fmla="*/ 2147483646 w 3977"/>
              <a:gd name="T13" fmla="*/ 0 h 301"/>
              <a:gd name="T14" fmla="*/ 2147483646 w 3977"/>
              <a:gd name="T15" fmla="*/ 2147483646 h 301"/>
              <a:gd name="T16" fmla="*/ 2147483646 w 3977"/>
              <a:gd name="T17" fmla="*/ 2147483646 h 301"/>
              <a:gd name="T18" fmla="*/ 2147483646 w 3977"/>
              <a:gd name="T19" fmla="*/ 2147483646 h 301"/>
              <a:gd name="T20" fmla="*/ 2147483646 w 3977"/>
              <a:gd name="T21" fmla="*/ 2147483646 h 301"/>
              <a:gd name="T22" fmla="*/ 2147483646 w 3977"/>
              <a:gd name="T23" fmla="*/ 2147483646 h 301"/>
              <a:gd name="T24" fmla="*/ 2147483646 w 3977"/>
              <a:gd name="T25" fmla="*/ 2147483646 h 3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77" h="301">
                <a:moveTo>
                  <a:pt x="0" y="137"/>
                </a:moveTo>
                <a:cubicBezTo>
                  <a:pt x="109" y="102"/>
                  <a:pt x="251" y="137"/>
                  <a:pt x="366" y="146"/>
                </a:cubicBezTo>
                <a:cubicBezTo>
                  <a:pt x="575" y="198"/>
                  <a:pt x="414" y="163"/>
                  <a:pt x="860" y="173"/>
                </a:cubicBezTo>
                <a:cubicBezTo>
                  <a:pt x="1371" y="301"/>
                  <a:pt x="2209" y="184"/>
                  <a:pt x="2478" y="182"/>
                </a:cubicBezTo>
                <a:cubicBezTo>
                  <a:pt x="2603" y="164"/>
                  <a:pt x="2699" y="87"/>
                  <a:pt x="2816" y="64"/>
                </a:cubicBezTo>
                <a:cubicBezTo>
                  <a:pt x="2861" y="41"/>
                  <a:pt x="2912" y="28"/>
                  <a:pt x="2962" y="18"/>
                </a:cubicBezTo>
                <a:cubicBezTo>
                  <a:pt x="2993" y="12"/>
                  <a:pt x="3054" y="0"/>
                  <a:pt x="3054" y="0"/>
                </a:cubicBezTo>
                <a:cubicBezTo>
                  <a:pt x="3130" y="8"/>
                  <a:pt x="3206" y="9"/>
                  <a:pt x="3282" y="18"/>
                </a:cubicBezTo>
                <a:cubicBezTo>
                  <a:pt x="3350" y="26"/>
                  <a:pt x="3406" y="51"/>
                  <a:pt x="3474" y="54"/>
                </a:cubicBezTo>
                <a:cubicBezTo>
                  <a:pt x="3584" y="59"/>
                  <a:pt x="3694" y="61"/>
                  <a:pt x="3804" y="64"/>
                </a:cubicBezTo>
                <a:cubicBezTo>
                  <a:pt x="3822" y="76"/>
                  <a:pt x="3840" y="88"/>
                  <a:pt x="3858" y="100"/>
                </a:cubicBezTo>
                <a:cubicBezTo>
                  <a:pt x="3874" y="111"/>
                  <a:pt x="3913" y="118"/>
                  <a:pt x="3913" y="118"/>
                </a:cubicBezTo>
                <a:cubicBezTo>
                  <a:pt x="3966" y="105"/>
                  <a:pt x="3977" y="112"/>
                  <a:pt x="3977" y="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pic>
        <p:nvPicPr>
          <p:cNvPr id="9224" name="Picture 4" descr="lo sua">
            <a:extLst>
              <a:ext uri="{FF2B5EF4-FFF2-40B4-BE49-F238E27FC236}">
                <a16:creationId xmlns:a16="http://schemas.microsoft.com/office/drawing/2014/main" id="{036E960F-17F5-4AFD-BC23-E7EEF139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8" y="-266700"/>
            <a:ext cx="8324585" cy="587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lua">
            <a:extLst>
              <a:ext uri="{FF2B5EF4-FFF2-40B4-BE49-F238E27FC236}">
                <a16:creationId xmlns:a16="http://schemas.microsoft.com/office/drawing/2014/main" id="{EFA7A1BD-EA78-4DCF-BA13-E80A5598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662">
            <a:off x="5231089" y="2941972"/>
            <a:ext cx="2453055" cy="189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tho chay 2">
            <a:extLst>
              <a:ext uri="{FF2B5EF4-FFF2-40B4-BE49-F238E27FC236}">
                <a16:creationId xmlns:a16="http://schemas.microsoft.com/office/drawing/2014/main" id="{31E88373-1BFF-46EF-A03B-3A62958F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48" y="4668201"/>
            <a:ext cx="4748156" cy="544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794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2.83951E-6 C 0.00286 -0.01219 0.00851 -0.02268 0.01328 -0.0341 C 0.01667 -0.04213 0.01649 -0.05169 0.02231 -0.05879 C 0.02604 -0.06327 0.03151 -0.06589 0.03559 -0.0699 C 0.0467 -0.06929 0.05799 -0.06898 0.06901 -0.06774 C 0.08316 -0.0662 0.09714 -0.05895 0.11146 -0.05648 C 0.11597 -0.05725 0.12101 -0.05648 0.125 -0.05879 C 0.12821 -0.06049 0.12925 -0.06497 0.1316 -0.06774 C 0.13932 -0.07654 0.14575 -0.08657 0.15399 -0.09475 C 0.16319 -0.10401 0.17491 -0.11327 0.18741 -0.11744 C 0.20686 -0.10957 0.19132 -0.11744 0.20755 -0.1037 C 0.21398 -0.09815 0.2276 -0.08811 0.2276 -0.08796 C 0.23906 -0.09197 0.23108 -0.08781 0.24097 -0.09923 C 0.24931 -0.10895 0.25851 -0.11605 0.26788 -0.12407 C 0.27031 -0.12608 0.27196 -0.12916 0.27457 -0.13086 C 0.27726 -0.13287 0.2803 -0.13441 0.28342 -0.13534 C 0.28924 -0.13734 0.3013 -0.13981 0.3013 -0.13981 C 0.30946 -0.13919 0.31823 -0.14058 0.32587 -0.13765 C 0.33542 -0.13395 0.3421 -0.12531 0.35043 -0.1196 C 0.36102 -0.1233 0.36207 -0.12777 0.37057 -0.13318 C 0.38247 -0.14074 0.37873 -0.13503 0.38828 -0.13981 C 0.39071 -0.1412 0.39253 -0.14336 0.39514 -0.14429 C 0.40399 -0.14815 0.41476 -0.14876 0.42413 -0.15108 C 0.44045 -0.15046 0.45703 -0.15154 0.47326 -0.14876 C 0.47578 -0.1483 0.47543 -0.14352 0.47769 -0.14213 C 0.48177 -0.1395 0.49115 -0.13765 0.49115 -0.13765 C 0.50226 -0.15154 0.50339 -0.16281 0.51788 -0.17361 C 0.52526 -0.18904 0.51806 -0.17793 0.52899 -0.18734 C 0.53533 -0.19274 0.53941 -0.19892 0.54688 -0.20293 C 0.56207 -0.21065 0.58524 -0.2108 0.60043 -0.21203 C 0.60894 -0.22901 0.62335 -0.24105 0.64071 -0.24799 C 0.65521 -0.26311 0.67326 -0.26666 0.69201 -0.27284 C 0.70278 -0.27207 0.72292 -0.26682 0.73446 -0.27068 C 0.74375 -0.28457 0.7441 -0.2787 0.75668 -0.29089 C 0.76432 -0.29845 0.77335 -0.30571 0.78359 -0.30895 C 0.80269 -0.32824 0.81788 -0.30864 0.83498 -0.29984 C 0.83872 -0.30139 0.8428 -0.302 0.84601 -0.30447 C 0.84896 -0.30679 0.85017 -0.31095 0.85269 -0.31342 C 0.8546 -0.31543 0.85747 -0.3162 0.85955 -0.3179 C 0.86189 -0.3199 0.86346 -0.32299 0.86615 -0.32469 C 0.86771 -0.32546 0.88221 -0.33024 0.88628 -0.33163 C 0.88854 -0.33225 0.89297 -0.33379 0.89297 -0.33364 C 0.92075 -0.33225 0.93932 -0.33102 0.96441 -0.32469 C 0.97569 -0.35941 1.02613 -0.32932 1.05825 -0.32932 " pathEditMode="relative" rAng="0" ptsTypes="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08" y="-170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5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4700832" y="-1981113"/>
            <a:ext cx="8886336" cy="142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88023" y="3514579"/>
            <a:ext cx="2942553" cy="4718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97050">
            <a:off x="15058394" y="7661276"/>
            <a:ext cx="2229938" cy="141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22257" y="4294764"/>
            <a:ext cx="2941643" cy="599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32731">
            <a:off x="1324423" y="7066098"/>
            <a:ext cx="1890315" cy="2333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8565" y="9014314"/>
            <a:ext cx="3888763" cy="1272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029344" y="8786628"/>
            <a:ext cx="890226" cy="160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4373256" y="6301079"/>
            <a:ext cx="7829488" cy="39859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12256496" y="9383516"/>
            <a:ext cx="2791664" cy="903484"/>
          </a:xfrm>
          <a:prstGeom prst="rect">
            <a:avLst/>
          </a:prstGeom>
        </p:spPr>
      </p:pic>
      <p:pic>
        <p:nvPicPr>
          <p:cNvPr id="14" name="băng tan">
            <a:hlinkClick r:id="" action="ppaction://media"/>
            <a:extLst>
              <a:ext uri="{FF2B5EF4-FFF2-40B4-BE49-F238E27FC236}">
                <a16:creationId xmlns:a16="http://schemas.microsoft.com/office/drawing/2014/main" id="{17E92A01-D940-4C6F-9EF6-0F8AB1F144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666466" y="1038107"/>
            <a:ext cx="12955066" cy="7281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C5EA319-9D53-4B22-A4F5-CBC9DD41A845}"/>
              </a:ext>
            </a:extLst>
          </p:cNvPr>
          <p:cNvGrpSpPr/>
          <p:nvPr/>
        </p:nvGrpSpPr>
        <p:grpSpPr>
          <a:xfrm>
            <a:off x="9652561" y="3012215"/>
            <a:ext cx="7337521" cy="6595774"/>
            <a:chOff x="9649092" y="3012215"/>
            <a:chExt cx="7337521" cy="659577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7A7642F-8C19-422D-A96E-090CEFFEB4F7}"/>
                </a:ext>
              </a:extLst>
            </p:cNvPr>
            <p:cNvSpPr/>
            <p:nvPr/>
          </p:nvSpPr>
          <p:spPr>
            <a:xfrm>
              <a:off x="9649092" y="3012215"/>
              <a:ext cx="7337521" cy="6595774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CD13CB-EF45-4EE7-9EB5-326233D1D603}"/>
                </a:ext>
              </a:extLst>
            </p:cNvPr>
            <p:cNvSpPr/>
            <p:nvPr/>
          </p:nvSpPr>
          <p:spPr bwMode="auto">
            <a:xfrm>
              <a:off x="9699073" y="5267231"/>
              <a:ext cx="1832356" cy="1992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100">
                  <a:solidFill>
                    <a:srgbClr val="FF0000"/>
                  </a:solidFill>
                </a:rPr>
                <a:t>2.</a:t>
              </a:r>
              <a:endParaRPr lang="en-US" sz="8100" dirty="0">
                <a:solidFill>
                  <a:srgbClr val="FF0000"/>
                </a:solidFill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6DFEAA9-996E-48F3-8BD0-B2145504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14115" y="4257675"/>
              <a:ext cx="3314700" cy="340042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0DD07A-521A-42EE-B7D9-8957569B62AA}"/>
              </a:ext>
            </a:extLst>
          </p:cNvPr>
          <p:cNvGrpSpPr/>
          <p:nvPr/>
        </p:nvGrpSpPr>
        <p:grpSpPr>
          <a:xfrm>
            <a:off x="1415496" y="3072241"/>
            <a:ext cx="7648455" cy="6504242"/>
            <a:chOff x="1415496" y="3072241"/>
            <a:chExt cx="7648455" cy="650424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33B7F8F-665E-4D58-9FDA-0377E70BC9EB}"/>
                </a:ext>
              </a:extLst>
            </p:cNvPr>
            <p:cNvSpPr/>
            <p:nvPr/>
          </p:nvSpPr>
          <p:spPr>
            <a:xfrm>
              <a:off x="1415496" y="3072241"/>
              <a:ext cx="7648455" cy="6504242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704312-FE8B-4FF5-BF98-C955F9B8DA10}"/>
                </a:ext>
              </a:extLst>
            </p:cNvPr>
            <p:cNvGrpSpPr/>
            <p:nvPr/>
          </p:nvGrpSpPr>
          <p:grpSpPr>
            <a:xfrm>
              <a:off x="3192045" y="3188467"/>
              <a:ext cx="5062887" cy="6024564"/>
              <a:chOff x="11531392" y="3312974"/>
              <a:chExt cx="5062887" cy="6024564"/>
            </a:xfrm>
          </p:grpSpPr>
          <p:pic>
            <p:nvPicPr>
              <p:cNvPr id="40" name="Picture 6" descr="ga trong2">
                <a:extLst>
                  <a:ext uri="{FF2B5EF4-FFF2-40B4-BE49-F238E27FC236}">
                    <a16:creationId xmlns:a16="http://schemas.microsoft.com/office/drawing/2014/main" id="{FE360ACF-39CE-48AD-8DF5-7366D4BBE5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23731" y="6618755"/>
                <a:ext cx="3380671" cy="2718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" name="Group 1">
                <a:extLst>
                  <a:ext uri="{FF2B5EF4-FFF2-40B4-BE49-F238E27FC236}">
                    <a16:creationId xmlns:a16="http://schemas.microsoft.com/office/drawing/2014/main" id="{5E9EF616-90DE-4027-A183-1EAD608916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31392" y="3312974"/>
                <a:ext cx="2731641" cy="3476313"/>
                <a:chOff x="323850" y="3382963"/>
                <a:chExt cx="2160588" cy="2782886"/>
              </a:xfrm>
            </p:grpSpPr>
            <p:pic>
              <p:nvPicPr>
                <p:cNvPr id="47" name="Picture 9" descr="than gau 2">
                  <a:extLst>
                    <a:ext uri="{FF2B5EF4-FFF2-40B4-BE49-F238E27FC236}">
                      <a16:creationId xmlns:a16="http://schemas.microsoft.com/office/drawing/2014/main" id="{B7372799-253A-4DAA-A83C-4D76808B4B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850" y="4475163"/>
                  <a:ext cx="2160588" cy="1690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10" descr="dau gau">
                  <a:extLst>
                    <a:ext uri="{FF2B5EF4-FFF2-40B4-BE49-F238E27FC236}">
                      <a16:creationId xmlns:a16="http://schemas.microsoft.com/office/drawing/2014/main" id="{2BA1EE76-D317-4B56-A0C2-9E25DEB682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481465" flipH="1">
                  <a:off x="971550" y="3382963"/>
                  <a:ext cx="1082675" cy="11985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2" name="Group 2">
                <a:extLst>
                  <a:ext uri="{FF2B5EF4-FFF2-40B4-BE49-F238E27FC236}">
                    <a16:creationId xmlns:a16="http://schemas.microsoft.com/office/drawing/2014/main" id="{1B0C8998-3B02-4398-A005-908BBC40AC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88351" y="3481292"/>
                <a:ext cx="2205928" cy="3172017"/>
                <a:chOff x="6084888" y="620713"/>
                <a:chExt cx="1582737" cy="2303462"/>
              </a:xfrm>
            </p:grpSpPr>
            <p:pic>
              <p:nvPicPr>
                <p:cNvPr id="44" name="Picture 11" descr="than cho">
                  <a:extLst>
                    <a:ext uri="{FF2B5EF4-FFF2-40B4-BE49-F238E27FC236}">
                      <a16:creationId xmlns:a16="http://schemas.microsoft.com/office/drawing/2014/main" id="{5BC46649-8508-4063-AD3A-B8C5F37C4D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4888" y="908050"/>
                  <a:ext cx="1582737" cy="2016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12" descr="dau 1">
                  <a:extLst>
                    <a:ext uri="{FF2B5EF4-FFF2-40B4-BE49-F238E27FC236}">
                      <a16:creationId xmlns:a16="http://schemas.microsoft.com/office/drawing/2014/main" id="{B62E07C0-0E42-4B06-8B8B-1DE6A6ED5C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25" y="620713"/>
                  <a:ext cx="1152525" cy="1127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2F627EC-FD25-4032-85A4-A85DC8974F15}"/>
                </a:ext>
              </a:extLst>
            </p:cNvPr>
            <p:cNvSpPr/>
            <p:nvPr/>
          </p:nvSpPr>
          <p:spPr bwMode="auto">
            <a:xfrm>
              <a:off x="1596351" y="5589879"/>
              <a:ext cx="1316832" cy="1495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100">
                  <a:solidFill>
                    <a:srgbClr val="FF0000"/>
                  </a:solidFill>
                </a:rPr>
                <a:t>1.</a:t>
              </a:r>
              <a:endParaRPr lang="en-US" sz="81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767180" y="7658100"/>
            <a:ext cx="3476710" cy="47544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-689236" y="8497568"/>
            <a:ext cx="4226200" cy="18902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524234" y="9759139"/>
            <a:ext cx="741273" cy="71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40938" y="9184856"/>
            <a:ext cx="813120" cy="8462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127264" y="7124700"/>
            <a:ext cx="3757418" cy="51383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545972" y="8696638"/>
            <a:ext cx="3648212" cy="16317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4346836" y="-447582"/>
            <a:ext cx="7315200" cy="28254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15346982" y="-384048"/>
            <a:ext cx="7315200" cy="2825496"/>
          </a:xfrm>
          <a:prstGeom prst="rect">
            <a:avLst/>
          </a:prstGeom>
        </p:spPr>
      </p:pic>
      <p:pic>
        <p:nvPicPr>
          <p:cNvPr id="45" name="y2mate.com - Tiếng Yeah Cho Các Anh Em Làm Youtube">
            <a:hlinkClick r:id="" action="ppaction://media"/>
            <a:extLst>
              <a:ext uri="{FF2B5EF4-FFF2-40B4-BE49-F238E27FC236}">
                <a16:creationId xmlns:a16="http://schemas.microsoft.com/office/drawing/2014/main" id="{B762AA33-79AF-4F15-BF5A-7903F0EC9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687800" y="8797862"/>
            <a:ext cx="406400" cy="406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E927168-56AC-46A7-911B-167718F3D702}"/>
              </a:ext>
            </a:extLst>
          </p:cNvPr>
          <p:cNvSpPr/>
          <p:nvPr/>
        </p:nvSpPr>
        <p:spPr>
          <a:xfrm>
            <a:off x="4824413" y="1701299"/>
            <a:ext cx="885587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56" name="Đồng hồ 10s">
            <a:hlinkClick r:id="" action="ppaction://media"/>
            <a:extLst>
              <a:ext uri="{FF2B5EF4-FFF2-40B4-BE49-F238E27FC236}">
                <a16:creationId xmlns:a16="http://schemas.microsoft.com/office/drawing/2014/main" id="{70D9C8F7-3091-48DC-82F4-B97C4BE4EB8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742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750740" y="261086"/>
            <a:ext cx="1530915" cy="1530915"/>
          </a:xfrm>
          <a:prstGeom prst="rect">
            <a:avLst/>
          </a:prstGeom>
        </p:spPr>
      </p:pic>
      <p:sp>
        <p:nvSpPr>
          <p:cNvPr id="34" name="TextBox 1">
            <a:extLst>
              <a:ext uri="{FF2B5EF4-FFF2-40B4-BE49-F238E27FC236}">
                <a16:creationId xmlns:a16="http://schemas.microsoft.com/office/drawing/2014/main" id="{0723FD4C-ECE6-4E92-A908-D2DB912E0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918" y="1629370"/>
            <a:ext cx="156921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Thỏ vừa đi vừa khóc và đã 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được những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ai giúp đỡ?</a:t>
            </a:r>
          </a:p>
        </p:txBody>
      </p:sp>
    </p:spTree>
    <p:extLst>
      <p:ext uri="{BB962C8B-B14F-4D97-AF65-F5344CB8AC3E}">
        <p14:creationId xmlns:p14="http://schemas.microsoft.com/office/powerpoint/2010/main" val="24047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2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24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3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2C365AC-190E-450F-8135-C550FE864D70}"/>
              </a:ext>
            </a:extLst>
          </p:cNvPr>
          <p:cNvGrpSpPr/>
          <p:nvPr/>
        </p:nvGrpSpPr>
        <p:grpSpPr>
          <a:xfrm>
            <a:off x="9058279" y="2715331"/>
            <a:ext cx="7152517" cy="6082497"/>
            <a:chOff x="9144000" y="3709203"/>
            <a:chExt cx="7152517" cy="608249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37C3F5C-26A9-4DCA-897C-38FE453303C3}"/>
                </a:ext>
              </a:extLst>
            </p:cNvPr>
            <p:cNvSpPr/>
            <p:nvPr/>
          </p:nvSpPr>
          <p:spPr>
            <a:xfrm>
              <a:off x="9144000" y="3709203"/>
              <a:ext cx="7152517" cy="6082497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EA88F12-3AD6-45A2-99A9-F7CF804432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69345" y="4918827"/>
              <a:ext cx="6607310" cy="3663247"/>
              <a:chOff x="5123607" y="2337615"/>
              <a:chExt cx="3427360" cy="1901652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73E8319-9BD6-483D-A9BA-E5C69A9859FE}"/>
                  </a:ext>
                </a:extLst>
              </p:cNvPr>
              <p:cNvSpPr/>
              <p:nvPr/>
            </p:nvSpPr>
            <p:spPr bwMode="auto">
              <a:xfrm>
                <a:off x="5123607" y="2790389"/>
                <a:ext cx="877874" cy="9961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sz="8100">
                    <a:solidFill>
                      <a:srgbClr val="FF0000"/>
                    </a:solidFill>
                  </a:rPr>
                  <a:t>2</a:t>
                </a:r>
                <a:r>
                  <a:rPr lang="en-US" sz="8100">
                    <a:solidFill>
                      <a:srgbClr val="FF0000"/>
                    </a:solidFill>
                  </a:rPr>
                  <a:t>.</a:t>
                </a:r>
                <a:endParaRPr lang="en-US" sz="81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8" name="Group 1">
                <a:extLst>
                  <a:ext uri="{FF2B5EF4-FFF2-40B4-BE49-F238E27FC236}">
                    <a16:creationId xmlns:a16="http://schemas.microsoft.com/office/drawing/2014/main" id="{B36E8A82-E11E-41FE-9CB2-F206A55AE2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2307" y="2337615"/>
                <a:ext cx="1476412" cy="1901652"/>
                <a:chOff x="323850" y="3382963"/>
                <a:chExt cx="2160588" cy="2782887"/>
              </a:xfrm>
            </p:grpSpPr>
            <p:pic>
              <p:nvPicPr>
                <p:cNvPr id="62" name="Picture 9" descr="than gau 2">
                  <a:extLst>
                    <a:ext uri="{FF2B5EF4-FFF2-40B4-BE49-F238E27FC236}">
                      <a16:creationId xmlns:a16="http://schemas.microsoft.com/office/drawing/2014/main" id="{629C78A0-FF28-4E7E-9362-E9EA41031C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850" y="4475163"/>
                  <a:ext cx="2160588" cy="1690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Picture 10" descr="dau gau">
                  <a:extLst>
                    <a:ext uri="{FF2B5EF4-FFF2-40B4-BE49-F238E27FC236}">
                      <a16:creationId xmlns:a16="http://schemas.microsoft.com/office/drawing/2014/main" id="{2240DDD2-1A53-41F2-8F5F-F36BDF32BF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481465" flipH="1">
                  <a:off x="971550" y="3382963"/>
                  <a:ext cx="1082675" cy="11985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9" name="Group 2">
                <a:extLst>
                  <a:ext uri="{FF2B5EF4-FFF2-40B4-BE49-F238E27FC236}">
                    <a16:creationId xmlns:a16="http://schemas.microsoft.com/office/drawing/2014/main" id="{ECFAB485-9604-486F-8ACE-997D97E2AF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9423" y="2577969"/>
                <a:ext cx="1081544" cy="1574043"/>
                <a:chOff x="6084888" y="620713"/>
                <a:chExt cx="1582737" cy="2303462"/>
              </a:xfrm>
            </p:grpSpPr>
            <p:pic>
              <p:nvPicPr>
                <p:cNvPr id="60" name="Picture 11" descr="than cho">
                  <a:extLst>
                    <a:ext uri="{FF2B5EF4-FFF2-40B4-BE49-F238E27FC236}">
                      <a16:creationId xmlns:a16="http://schemas.microsoft.com/office/drawing/2014/main" id="{C692875B-6D15-4184-A3A4-C9A1E73253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4888" y="908050"/>
                  <a:ext cx="1582737" cy="2016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2" descr="dau 1">
                  <a:extLst>
                    <a:ext uri="{FF2B5EF4-FFF2-40B4-BE49-F238E27FC236}">
                      <a16:creationId xmlns:a16="http://schemas.microsoft.com/office/drawing/2014/main" id="{4211918C-4858-4A5A-BE47-E58E0EC1E1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25" y="620713"/>
                  <a:ext cx="1152525" cy="1127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22EFCB-5AD3-4BEE-98B3-ACD6FC2DE60C}"/>
              </a:ext>
            </a:extLst>
          </p:cNvPr>
          <p:cNvGrpSpPr/>
          <p:nvPr/>
        </p:nvGrpSpPr>
        <p:grpSpPr>
          <a:xfrm>
            <a:off x="1362079" y="2715331"/>
            <a:ext cx="7175159" cy="6082497"/>
            <a:chOff x="1447800" y="3709203"/>
            <a:chExt cx="7175159" cy="608249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B2F8CD2-172C-4743-9D3B-EA9F3E0539E4}"/>
                </a:ext>
              </a:extLst>
            </p:cNvPr>
            <p:cNvSpPr/>
            <p:nvPr/>
          </p:nvSpPr>
          <p:spPr>
            <a:xfrm>
              <a:off x="1470442" y="3709203"/>
              <a:ext cx="7152517" cy="6082497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F0519D1-8D30-49AE-BE36-2B980DAB7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800" y="4643181"/>
              <a:ext cx="5890042" cy="3371564"/>
              <a:chOff x="755650" y="2353433"/>
              <a:chExt cx="2751584" cy="157404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1288E24-A675-4F85-83F4-AD89D8F2F542}"/>
                  </a:ext>
                </a:extLst>
              </p:cNvPr>
              <p:cNvSpPr/>
              <p:nvPr/>
            </p:nvSpPr>
            <p:spPr bwMode="auto">
              <a:xfrm>
                <a:off x="755650" y="2931005"/>
                <a:ext cx="878030" cy="9964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sz="8100">
                    <a:solidFill>
                      <a:srgbClr val="FF0000"/>
                    </a:solidFill>
                  </a:rPr>
                  <a:t>1</a:t>
                </a:r>
                <a:r>
                  <a:rPr lang="en-US" sz="8100">
                    <a:solidFill>
                      <a:srgbClr val="FF0000"/>
                    </a:solidFill>
                  </a:rPr>
                  <a:t>.</a:t>
                </a:r>
                <a:endParaRPr lang="en-US" sz="81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35" name="Picture 6" descr="ga trong2">
                <a:extLst>
                  <a:ext uri="{FF2B5EF4-FFF2-40B4-BE49-F238E27FC236}">
                    <a16:creationId xmlns:a16="http://schemas.microsoft.com/office/drawing/2014/main" id="{F78ABA18-8855-4B94-9B4B-D762329D3C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538" y="2353433"/>
                <a:ext cx="1873696" cy="1574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767180" y="7658100"/>
            <a:ext cx="3476710" cy="47544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-689236" y="8497568"/>
            <a:ext cx="4226200" cy="18902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524234" y="9759139"/>
            <a:ext cx="741273" cy="71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0938" y="9184856"/>
            <a:ext cx="813120" cy="8462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127264" y="7124700"/>
            <a:ext cx="3757418" cy="51383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545972" y="8696638"/>
            <a:ext cx="3648212" cy="16317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4346836" y="-447582"/>
            <a:ext cx="7315200" cy="28254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5346982" y="-384048"/>
            <a:ext cx="7315200" cy="2825496"/>
          </a:xfrm>
          <a:prstGeom prst="rect">
            <a:avLst/>
          </a:prstGeom>
        </p:spPr>
      </p:pic>
      <p:pic>
        <p:nvPicPr>
          <p:cNvPr id="45" name="y2mate.com - Tiếng Yeah Cho Các Anh Em Làm Youtube">
            <a:hlinkClick r:id="" action="ppaction://media"/>
            <a:extLst>
              <a:ext uri="{FF2B5EF4-FFF2-40B4-BE49-F238E27FC236}">
                <a16:creationId xmlns:a16="http://schemas.microsoft.com/office/drawing/2014/main" id="{B762AA33-79AF-4F15-BF5A-7903F0EC9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687800" y="8797862"/>
            <a:ext cx="406400" cy="406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E927168-56AC-46A7-911B-167718F3D702}"/>
              </a:ext>
            </a:extLst>
          </p:cNvPr>
          <p:cNvSpPr/>
          <p:nvPr/>
        </p:nvSpPr>
        <p:spPr>
          <a:xfrm>
            <a:off x="4824413" y="1701299"/>
            <a:ext cx="885587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56" name="Đồng hồ 10s">
            <a:hlinkClick r:id="" action="ppaction://media"/>
            <a:extLst>
              <a:ext uri="{FF2B5EF4-FFF2-40B4-BE49-F238E27FC236}">
                <a16:creationId xmlns:a16="http://schemas.microsoft.com/office/drawing/2014/main" id="{70D9C8F7-3091-48DC-82F4-B97C4BE4EB8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74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750740" y="261086"/>
            <a:ext cx="1530915" cy="15309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9210AA4-6D9E-4698-AADF-CABEDFBCD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174" y="777969"/>
            <a:ext cx="1144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Ai đã đuổi đ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ợc 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áo ra khỏi nhà thỏ?</a:t>
            </a:r>
          </a:p>
        </p:txBody>
      </p:sp>
    </p:spTree>
    <p:extLst>
      <p:ext uri="{BB962C8B-B14F-4D97-AF65-F5344CB8AC3E}">
        <p14:creationId xmlns:p14="http://schemas.microsoft.com/office/powerpoint/2010/main" val="10179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09877E-6 L 0.25 2.0987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4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nha cao ngoi">
            <a:extLst>
              <a:ext uri="{FF2B5EF4-FFF2-40B4-BE49-F238E27FC236}">
                <a16:creationId xmlns:a16="http://schemas.microsoft.com/office/drawing/2014/main" id="{00B347E6-CF4D-4FAF-834F-5CF22C15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-9809"/>
            <a:ext cx="11049000" cy="684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Animated-Butterfly">
            <a:extLst>
              <a:ext uri="{FF2B5EF4-FFF2-40B4-BE49-F238E27FC236}">
                <a16:creationId xmlns:a16="http://schemas.microsoft.com/office/drawing/2014/main" id="{CC1064EB-A0DA-424F-9531-112A77DF87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1" y="1171293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ga trong2">
            <a:extLst>
              <a:ext uri="{FF2B5EF4-FFF2-40B4-BE49-F238E27FC236}">
                <a16:creationId xmlns:a16="http://schemas.microsoft.com/office/drawing/2014/main" id="{D46CC354-B1F7-4DFD-9A12-1D3A7CB76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627" y="4838700"/>
            <a:ext cx="61722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canh ga">
            <a:extLst>
              <a:ext uri="{FF2B5EF4-FFF2-40B4-BE49-F238E27FC236}">
                <a16:creationId xmlns:a16="http://schemas.microsoft.com/office/drawing/2014/main" id="{2DFD64AE-E99E-4654-85CB-69F734E8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3739924" y="7345390"/>
            <a:ext cx="2628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AutoShape 9">
            <a:extLst>
              <a:ext uri="{FF2B5EF4-FFF2-40B4-BE49-F238E27FC236}">
                <a16:creationId xmlns:a16="http://schemas.microsoft.com/office/drawing/2014/main" id="{C3A5892F-11E7-40B2-AED6-7AA82E6252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48385" y="994713"/>
            <a:ext cx="5293518" cy="2590802"/>
          </a:xfrm>
          <a:prstGeom prst="wedgeEllipseCallout">
            <a:avLst>
              <a:gd name="adj1" fmla="val 8028"/>
              <a:gd name="adj2" fmla="val 9742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Cúc cù cu cu!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Ta vác hái trên vai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Đi tìm Cáo gian ác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Cáo ở đâu ra mau ra mau</a:t>
            </a:r>
          </a:p>
        </p:txBody>
      </p:sp>
      <p:pic>
        <p:nvPicPr>
          <p:cNvPr id="8" name="Picture 11" descr="cao mat mom">
            <a:extLst>
              <a:ext uri="{FF2B5EF4-FFF2-40B4-BE49-F238E27FC236}">
                <a16:creationId xmlns:a16="http://schemas.microsoft.com/office/drawing/2014/main" id="{5769EA67-67EA-4302-BC3E-C09DF0C6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459" y="-38100"/>
            <a:ext cx="5471380" cy="679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õm cáo" descr="mom cao">
            <a:extLst>
              <a:ext uri="{FF2B5EF4-FFF2-40B4-BE49-F238E27FC236}">
                <a16:creationId xmlns:a16="http://schemas.microsoft.com/office/drawing/2014/main" id="{299F3EB7-D314-4293-8891-DF752D60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714">
            <a:off x="13583366" y="1501721"/>
            <a:ext cx="4107962" cy="171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tho chay 2">
            <a:extLst>
              <a:ext uri="{FF2B5EF4-FFF2-40B4-BE49-F238E27FC236}">
                <a16:creationId xmlns:a16="http://schemas.microsoft.com/office/drawing/2014/main" id="{E6769A3E-5A14-4E48-9220-EC95E05D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1371600"/>
            <a:ext cx="418385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912984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25 3.33333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45679E-6 L 0.25 3.45679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26 -0.00524 L 1.11111E-6 -3.20988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63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20988E-6 C 0.00156 0.00201 0.00243 0.00633 0.00451 0.00633 C 0.0066 0.00633 0.00972 0.00278 0.00903 -3.20988E-6 C 0.00833 -0.00308 0.00469 -0.00308 0.00226 -0.00308 C 0.00121 -0.00308 0.00069 -0.00092 1.11111E-6 -3.20988E-6 Z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15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69136E-6 C 0.00157 0.00216 0.00469 0.00601 0.00469 0.00617 C 0.00469 0.00601 0.00157 0.00216 -4.72222E-6 4.69136E-6 Z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repeatCount="4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20988E-6 C 0.00069 0.00417 -0.00035 0.00973 0.00226 0.01235 C 0.00417 0.01405 0.0092 0.0125 0.0092 0.00926 C 0.0092 0.00417 0.0026 0.00371 1.11111E-6 -3.20988E-6 Z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" y="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animBg="1"/>
      <p:bldP spid="23561" grpId="1" animBg="1"/>
      <p:bldP spid="23561" grpId="2" animBg="1"/>
      <p:bldP spid="23561" grpId="3" animBg="1"/>
      <p:bldP spid="23561" grpId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0" name="Group 4">
            <a:extLst>
              <a:ext uri="{FF2B5EF4-FFF2-40B4-BE49-F238E27FC236}">
                <a16:creationId xmlns:a16="http://schemas.microsoft.com/office/drawing/2014/main" id="{F5578268-1A2B-486C-944C-2EB2AB2D1678}"/>
              </a:ext>
            </a:extLst>
          </p:cNvPr>
          <p:cNvGrpSpPr>
            <a:grpSpLocks/>
          </p:cNvGrpSpPr>
          <p:nvPr/>
        </p:nvGrpSpPr>
        <p:grpSpPr bwMode="auto">
          <a:xfrm>
            <a:off x="2609850" y="781051"/>
            <a:ext cx="12915900" cy="1674020"/>
            <a:chOff x="0" y="192"/>
            <a:chExt cx="5424" cy="703"/>
          </a:xfrm>
        </p:grpSpPr>
        <p:pic>
          <p:nvPicPr>
            <p:cNvPr id="16392" name="Picture 5" descr="dam may">
              <a:extLst>
                <a:ext uri="{FF2B5EF4-FFF2-40B4-BE49-F238E27FC236}">
                  <a16:creationId xmlns:a16="http://schemas.microsoft.com/office/drawing/2014/main" id="{C6E3C278-01D9-4802-BA14-04FE9A5D8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6" descr="dam may">
              <a:extLst>
                <a:ext uri="{FF2B5EF4-FFF2-40B4-BE49-F238E27FC236}">
                  <a16:creationId xmlns:a16="http://schemas.microsoft.com/office/drawing/2014/main" id="{0C4C3843-241A-4D87-BE2A-F2A166D1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88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7" name="Picture 7" descr="comicbird-animated">
            <a:extLst>
              <a:ext uri="{FF2B5EF4-FFF2-40B4-BE49-F238E27FC236}">
                <a16:creationId xmlns:a16="http://schemas.microsoft.com/office/drawing/2014/main" id="{E7035A57-BA8A-4A33-B86E-ADB586ED2C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81150"/>
            <a:ext cx="24003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Animated-Butterfly">
            <a:extLst>
              <a:ext uri="{FF2B5EF4-FFF2-40B4-BE49-F238E27FC236}">
                <a16:creationId xmlns:a16="http://schemas.microsoft.com/office/drawing/2014/main" id="{7F75F401-47A5-4D13-90E2-925BABDF9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8782051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Animated-Butterfly">
            <a:extLst>
              <a:ext uri="{FF2B5EF4-FFF2-40B4-BE49-F238E27FC236}">
                <a16:creationId xmlns:a16="http://schemas.microsoft.com/office/drawing/2014/main" id="{9AD55FCF-EF73-4072-9CDE-387634A6C4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9010651"/>
            <a:ext cx="77009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cua nha">
            <a:extLst>
              <a:ext uri="{FF2B5EF4-FFF2-40B4-BE49-F238E27FC236}">
                <a16:creationId xmlns:a16="http://schemas.microsoft.com/office/drawing/2014/main" id="{B470A923-8468-4D77-9D53-03C49737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164">
            <a:off x="-1213568" y="92049"/>
            <a:ext cx="5696170" cy="690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 descr="caoc bo chay">
            <a:extLst>
              <a:ext uri="{FF2B5EF4-FFF2-40B4-BE49-F238E27FC236}">
                <a16:creationId xmlns:a16="http://schemas.microsoft.com/office/drawing/2014/main" id="{FC6EA956-158C-4796-8663-AD1388DC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6650" y="1809750"/>
            <a:ext cx="6743700" cy="468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088709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45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23078 C 0.00365 0.21574 0.0158 0.19745 0.03108 0.19143 C 0.03768 0.18888 0.05157 0.18541 0.05157 0.18564 C 0.10382 0.18958 0.07604 0.18611 0.10556 0.19745 C 0.12084 0.19652 0.13646 0.19814 0.15157 0.19444 C 0.15417 0.19375 0.15295 0.18819 0.15417 0.18541 C 0.15764 0.17708 0.1592 0.17615 0.16441 0.17013 C 0.16528 0.16319 0.16424 0.15532 0.16702 0.14907 C 0.16823 0.14629 0.17205 0.14699 0.17466 0.14606 C 0.2 0.13726 0.1717 0.14791 0.19271 0.13981 C 0.20382 0.14074 0.21493 0.14027 0.22604 0.14282 C 0.24028 0.14606 0.25122 0.17824 0.26424 0.18842 C 0.27032 0.1875 0.27657 0.18773 0.2823 0.18541 C 0.29549 0.18009 0.31025 0.16875 0.32309 0.16111 C 0.32639 0.15925 0.32813 0.15486 0.33091 0.15208 C 0.33473 0.14838 0.35122 0.1331 0.3592 0.12777 C 0.36823 0.12175 0.37761 0.11944 0.38716 0.11574 C 0.40799 0.11689 0.43108 0.10972 0.44896 0.12175 C 0.45539 0.12615 0.46216 0.13888 0.46667 0.14606 C 0.47032 0.15185 0.47709 0.16412 0.47709 0.16435 C 0.47882 0.16111 0.48108 0.15833 0.48195 0.15509 C 0.48282 0.15347 0.48559 0.13634 0.48733 0.13379 C 0.49618 0.1199 0.50469 0.11504 0.51806 0.10949 C 0.56823 0.11203 0.6007 0.10856 0.64375 0.13379 C 0.65764 0.14189 0.65122 0.14282 0.66146 0.15509 C 0.67118 0.16643 0.67153 0.16226 0.68212 0.17013 C 0.68577 0.17291 0.68889 0.17638 0.69236 0.17939 C 0.6974 0.18356 0.70782 0.19143 0.70782 0.19166 C 0.71424 0.17592 0.72084 0.16088 0.72848 0.14606 C 0.7316 0.13981 0.73594 0.13425 0.73855 0.12777 C 0.74028 0.12384 0.74132 0.11921 0.74375 0.11574 C 0.75087 0.10509 0.7717 0.103 0.7823 0.10046 C 0.82101 0.10509 0.8408 0.10115 0.86684 0.13078 C 0.87952 0.12708 0.89098 0.12245 0.90278 0.11574 C 0.91181 0.10463 0.92275 0.09398 0.93351 0.08541 C 0.96129 0.08726 0.96927 0.07662 0.9823 0.09444 C 0.98907 0.10416 0.99618 0.11597 1.00018 0.12777 C 1.00191 0.13379 1.00348 0.14004 1.00521 0.14606 C 1.00591 0.14907 1.00799 0.15509 1.00799 0.15532 C 1.02344 0.14768 1.0349 0.13564 1.05139 0.13078 C 1.05608 0.12708 1.06233 0.12592 1.06684 0.12175 C 1.06927 0.11944 1.06962 0.11504 1.07205 0.11273 C 1.07414 0.11064 1.07709 0.11088 1.07969 0.10949 C 1.08316 0.10763 1.08629 0.10509 1.08976 0.10347 C 1.11233 0.09328 1.13577 0.08634 1.1592 0.07939 C 1.17865 0.08032 1.19879 0.0787 1.21806 0.0824 C 1.22101 0.08287 1.22118 0.08865 1.22327 0.09143 C 1.22709 0.09675 1.23611 0.10648 1.23611 0.10671 C 1.23698 0.11365 1.23403 0.12314 1.23872 0.12777 C 1.24202 0.13101 1.24566 0.12222 1.24879 0.11875 C 1.25434 0.11296 1.25868 0.10578 1.26441 0.10046 C 1.29063 0.07615 1.30868 0.05879 1.34115 0.04606 C 1.37049 0.04722 1.40695 0.03773 1.43351 0.0581 C 1.44236 0.07384 1.44636 0.11273 1.44636 0.11296 C 1.45886 0.10763 1.47153 0.10046 1.48473 0.09745 C 1.48976 0.09629 1.49618 0.0905 1.50018 0.09444 C 1.50417 0.09838 1.50018 0.10671 1.50018 0.11273 " pathEditMode="relative" rAng="0" ptsTypes="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51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44827" y="4111645"/>
            <a:ext cx="12412047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4"/>
              </a:lnSpc>
            </a:pPr>
            <a:r>
              <a:rPr lang="vi-VN" sz="5749">
                <a:solidFill>
                  <a:srgbClr val="152A69"/>
                </a:solidFill>
                <a:latin typeface="Maven Pro Bold Bold"/>
              </a:rPr>
              <a:t>BIỂU DIỄN RỐI </a:t>
            </a:r>
          </a:p>
          <a:p>
            <a:pPr algn="ctr">
              <a:lnSpc>
                <a:spcPts val="6324"/>
              </a:lnSpc>
            </a:pPr>
            <a:r>
              <a:rPr lang="vi-VN" sz="5749">
                <a:solidFill>
                  <a:srgbClr val="152A69"/>
                </a:solidFill>
                <a:latin typeface="Maven Pro Bold Bold"/>
              </a:rPr>
              <a:t>“CÁO, THỎ VÀ GÀ TRỐNG”</a:t>
            </a:r>
            <a:endParaRPr lang="en-US" sz="5749">
              <a:solidFill>
                <a:srgbClr val="152A69"/>
              </a:solidFill>
              <a:latin typeface="Maven Pro Bol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241585" y="3708994"/>
            <a:ext cx="4360833" cy="6670394"/>
            <a:chOff x="0" y="0"/>
            <a:chExt cx="5814444" cy="8893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955847" y="789589"/>
              <a:ext cx="2858597" cy="810426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75798" y="3408278"/>
              <a:ext cx="3760100" cy="53855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2565946">
              <a:off x="2313820" y="280764"/>
              <a:ext cx="1284055" cy="11673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7383328"/>
              <a:ext cx="963026" cy="97186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-1253653" y="4391654"/>
            <a:ext cx="4762413" cy="6345120"/>
            <a:chOff x="0" y="0"/>
            <a:chExt cx="6349884" cy="846016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282956" cy="84601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904292" y="2630313"/>
              <a:ext cx="2888722" cy="52435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190890" y="803949"/>
              <a:ext cx="1092066" cy="9927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40736">
              <a:off x="5184308" y="6230215"/>
              <a:ext cx="1045909" cy="111699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301777">
            <a:off x="1144612" y="-1991551"/>
            <a:ext cx="3936806" cy="39368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b="46557"/>
          <a:stretch>
            <a:fillRect/>
          </a:stretch>
        </p:blipFill>
        <p:spPr>
          <a:xfrm>
            <a:off x="13127316" y="1028700"/>
            <a:ext cx="4131984" cy="2153038"/>
          </a:xfrm>
          <a:prstGeom prst="rect">
            <a:avLst/>
          </a:prstGeom>
        </p:spPr>
      </p:pic>
      <p:pic>
        <p:nvPicPr>
          <p:cNvPr id="16" name="kể chuyện cáo thỏ gà trống">
            <a:hlinkClick r:id="" action="ppaction://media"/>
            <a:extLst>
              <a:ext uri="{FF2B5EF4-FFF2-40B4-BE49-F238E27FC236}">
                <a16:creationId xmlns:a16="http://schemas.microsoft.com/office/drawing/2014/main" id="{CA5D7632-E9A1-448A-A146-82C3B5AAB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940800" y="7564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87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26053" y="4280512"/>
            <a:ext cx="4250204" cy="58826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119823" y="7567260"/>
            <a:ext cx="6470056" cy="28938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39639" y="8459594"/>
            <a:ext cx="1648361" cy="15974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0100" y="4041775"/>
            <a:ext cx="4250204" cy="58826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322" y="8322899"/>
            <a:ext cx="5682768" cy="2655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069090" y="8266720"/>
            <a:ext cx="6997268" cy="3473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956828" y="8658684"/>
            <a:ext cx="1406223" cy="14648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004421" y="8592191"/>
            <a:ext cx="1407443" cy="14648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92783" y="9014200"/>
            <a:ext cx="1222419" cy="1272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3829404" y="9258300"/>
            <a:ext cx="911824" cy="8776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798908" y="8766426"/>
            <a:ext cx="1224345" cy="124933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523384" y="3559143"/>
            <a:ext cx="11283757" cy="213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00"/>
              </a:lnSpc>
            </a:pPr>
            <a:r>
              <a:rPr lang="vi-VN" sz="8800">
                <a:solidFill>
                  <a:srgbClr val="000000"/>
                </a:solidFill>
                <a:latin typeface="Merriweather Black" panose="00000A00000000000000" pitchFamily="2" charset="0"/>
              </a:rPr>
              <a:t>Hát</a:t>
            </a:r>
            <a:r>
              <a:rPr lang="en-US" sz="8800">
                <a:solidFill>
                  <a:srgbClr val="000000"/>
                </a:solidFill>
                <a:latin typeface="Merriweather Black" panose="00000A00000000000000" pitchFamily="2" charset="0"/>
              </a:rPr>
              <a:t>:</a:t>
            </a:r>
            <a:r>
              <a:rPr lang="vi-VN" sz="8800">
                <a:solidFill>
                  <a:srgbClr val="000000"/>
                </a:solidFill>
                <a:latin typeface="Merriweather Black" panose="00000A00000000000000" pitchFamily="2" charset="0"/>
              </a:rPr>
              <a:t> Chú thỏ con</a:t>
            </a:r>
            <a:endParaRPr lang="en-US" sz="8800">
              <a:solidFill>
                <a:srgbClr val="000000"/>
              </a:solidFill>
              <a:latin typeface="Merriweather Black" panose="00000A00000000000000" pitchFamily="2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3066358" y="-384048"/>
            <a:ext cx="7315200" cy="28254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2774897" y="-384048"/>
            <a:ext cx="7315200" cy="2825496"/>
          </a:xfrm>
          <a:prstGeom prst="rect">
            <a:avLst/>
          </a:prstGeom>
        </p:spPr>
      </p:pic>
      <p:pic>
        <p:nvPicPr>
          <p:cNvPr id="16" name="y2mate.com - Chú Thỏ Con  Bé Minh Vy MV 4K Ca Nhạc Thiếu Nhi Hay Nhất Cho Bé">
            <a:hlinkClick r:id="" action="ppaction://media"/>
            <a:extLst>
              <a:ext uri="{FF2B5EF4-FFF2-40B4-BE49-F238E27FC236}">
                <a16:creationId xmlns:a16="http://schemas.microsoft.com/office/drawing/2014/main" id="{B820903B-3DE9-4FFE-B181-9EE90DE33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713602" y="674096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44499" y="5143500"/>
            <a:ext cx="3854385" cy="54478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2413045" y="8134435"/>
            <a:ext cx="5874955" cy="26277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35793" y="9128504"/>
            <a:ext cx="1323825" cy="12829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70532" y="8508039"/>
            <a:ext cx="4255509" cy="19033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81639" y="7918613"/>
            <a:ext cx="1294380" cy="23859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5860" y="4371183"/>
            <a:ext cx="3558723" cy="61225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53104" y="8746039"/>
            <a:ext cx="3740169" cy="17476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29915" y="8425752"/>
            <a:ext cx="5201674" cy="25819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231588" y="9031671"/>
            <a:ext cx="1129360" cy="1176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949943" y="8591656"/>
            <a:ext cx="1130340" cy="1176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739912" y="9367370"/>
            <a:ext cx="930620" cy="9689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5645785" y="8860080"/>
            <a:ext cx="890008" cy="8566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802465" y="8987353"/>
            <a:ext cx="983291" cy="10033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4176019" y="2532186"/>
            <a:ext cx="10658423" cy="26113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583529" y="400089"/>
            <a:ext cx="4646883" cy="179485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7" cstate="print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4212351" y="400089"/>
            <a:ext cx="4646883" cy="17948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1AF792-0FC7-406D-BE5E-25ED4D9E2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a trong2">
            <a:extLst>
              <a:ext uri="{FF2B5EF4-FFF2-40B4-BE49-F238E27FC236}">
                <a16:creationId xmlns:a16="http://schemas.microsoft.com/office/drawing/2014/main" id="{4E741480-ABE2-4FDD-97D0-11DF342C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73" y="1257300"/>
            <a:ext cx="4596265" cy="463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con tho 2">
            <a:extLst>
              <a:ext uri="{FF2B5EF4-FFF2-40B4-BE49-F238E27FC236}">
                <a16:creationId xmlns:a16="http://schemas.microsoft.com/office/drawing/2014/main" id="{97961BAB-4C87-40FF-B50B-37C1AFD18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08" y="4163786"/>
            <a:ext cx="4357461" cy="608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ngoi nha">
            <a:extLst>
              <a:ext uri="{FF2B5EF4-FFF2-40B4-BE49-F238E27FC236}">
                <a16:creationId xmlns:a16="http://schemas.microsoft.com/office/drawing/2014/main" id="{458F7944-BC4F-4CA1-9363-3C919362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69" y="323518"/>
            <a:ext cx="8132327" cy="947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concao">
            <a:extLst>
              <a:ext uri="{FF2B5EF4-FFF2-40B4-BE49-F238E27FC236}">
                <a16:creationId xmlns:a16="http://schemas.microsoft.com/office/drawing/2014/main" id="{89DBAC71-6F3C-43A7-B69D-9020F0FA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942" y="5295900"/>
            <a:ext cx="5519058" cy="507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5A9D72-6A82-47E8-97EC-8E2CA0281640}"/>
              </a:ext>
            </a:extLst>
          </p:cNvPr>
          <p:cNvSpPr/>
          <p:nvPr/>
        </p:nvSpPr>
        <p:spPr>
          <a:xfrm>
            <a:off x="2917913" y="395543"/>
            <a:ext cx="129814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3 BoosterNextFYBlack" panose="02000A03000000020004" pitchFamily="2" charset="0"/>
              </a:rPr>
              <a:t>Truyện: Cáo, Thỏ và Gà Trống</a:t>
            </a:r>
            <a:endParaRPr lang="en-US" sz="7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p:transition spd="slow">
    <p:checker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ha bang">
            <a:extLst>
              <a:ext uri="{FF2B5EF4-FFF2-40B4-BE49-F238E27FC236}">
                <a16:creationId xmlns:a16="http://schemas.microsoft.com/office/drawing/2014/main" id="{4521F1A7-C832-453F-96CB-71E58712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699" y="4305300"/>
            <a:ext cx="7634037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ao chay">
            <a:extLst>
              <a:ext uri="{FF2B5EF4-FFF2-40B4-BE49-F238E27FC236}">
                <a16:creationId xmlns:a16="http://schemas.microsoft.com/office/drawing/2014/main" id="{85789180-BE34-4C62-9B72-1B702362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8544">
            <a:off x="11179972" y="5637404"/>
            <a:ext cx="6286854" cy="462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ngoi nha">
            <a:extLst>
              <a:ext uri="{FF2B5EF4-FFF2-40B4-BE49-F238E27FC236}">
                <a16:creationId xmlns:a16="http://schemas.microsoft.com/office/drawing/2014/main" id="{3F5A3259-8317-422A-AC65-612F33DB6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97" y="1012186"/>
            <a:ext cx="6143405" cy="65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on tho 2">
            <a:extLst>
              <a:ext uri="{FF2B5EF4-FFF2-40B4-BE49-F238E27FC236}">
                <a16:creationId xmlns:a16="http://schemas.microsoft.com/office/drawing/2014/main" id="{ABF5996D-693A-43D2-A6AC-E4CF1CF2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95" y="3652056"/>
            <a:ext cx="3645503" cy="508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goi nha">
            <a:extLst>
              <a:ext uri="{FF2B5EF4-FFF2-40B4-BE49-F238E27FC236}">
                <a16:creationId xmlns:a16="http://schemas.microsoft.com/office/drawing/2014/main" id="{1F9B8A9D-4EC3-45C2-BF20-D0A12DA9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790">
            <a:off x="369314" y="3099228"/>
            <a:ext cx="6303262" cy="67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nha bang">
            <a:extLst>
              <a:ext uri="{FF2B5EF4-FFF2-40B4-BE49-F238E27FC236}">
                <a16:creationId xmlns:a16="http://schemas.microsoft.com/office/drawing/2014/main" id="{7903AFD9-0436-47B0-BA9F-5B6BFBF40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783" y="5062536"/>
            <a:ext cx="7138258" cy="376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4">
            <a:extLst>
              <a:ext uri="{FF2B5EF4-FFF2-40B4-BE49-F238E27FC236}">
                <a16:creationId xmlns:a16="http://schemas.microsoft.com/office/drawing/2014/main" id="{D2DA2D4F-F5BE-4EA4-9406-2FF6BAB69EEB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1866900"/>
            <a:ext cx="9948198" cy="2765654"/>
            <a:chOff x="1392" y="624"/>
            <a:chExt cx="4002" cy="990"/>
          </a:xfrm>
        </p:grpSpPr>
        <p:pic>
          <p:nvPicPr>
            <p:cNvPr id="8199" name="Picture 5" descr="Animated-Butterfly">
              <a:extLst>
                <a:ext uri="{FF2B5EF4-FFF2-40B4-BE49-F238E27FC236}">
                  <a16:creationId xmlns:a16="http://schemas.microsoft.com/office/drawing/2014/main" id="{34CC9800-DD6B-4AE9-9029-4AA69E5D5B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6" descr="Animated-Butterfly">
              <a:extLst>
                <a:ext uri="{FF2B5EF4-FFF2-40B4-BE49-F238E27FC236}">
                  <a16:creationId xmlns:a16="http://schemas.microsoft.com/office/drawing/2014/main" id="{D66ADB10-A83A-4F83-B94F-CB04B9C9A3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7" name="Picture 7" descr="Animated-Butterfly">
            <a:extLst>
              <a:ext uri="{FF2B5EF4-FFF2-40B4-BE49-F238E27FC236}">
                <a16:creationId xmlns:a16="http://schemas.microsoft.com/office/drawing/2014/main" id="{9979D179-8823-4D2D-A0D7-5F336CA075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1965553"/>
            <a:ext cx="9034469" cy="129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 descr="cao chay">
            <a:extLst>
              <a:ext uri="{FF2B5EF4-FFF2-40B4-BE49-F238E27FC236}">
                <a16:creationId xmlns:a16="http://schemas.microsoft.com/office/drawing/2014/main" id="{DE1CF790-5B02-48B0-8E2D-171D3F82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8544">
            <a:off x="11474738" y="5658826"/>
            <a:ext cx="5878565" cy="432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81481E-6 L -0.52561 -0.0009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5" y="-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do vat">
            <a:extLst>
              <a:ext uri="{FF2B5EF4-FFF2-40B4-BE49-F238E27FC236}">
                <a16:creationId xmlns:a16="http://schemas.microsoft.com/office/drawing/2014/main" id="{C64922AD-6C29-46A7-8924-B0CC6865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47" y="597936"/>
            <a:ext cx="4630553" cy="415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Freeform 8">
            <a:extLst>
              <a:ext uri="{FF2B5EF4-FFF2-40B4-BE49-F238E27FC236}">
                <a16:creationId xmlns:a16="http://schemas.microsoft.com/office/drawing/2014/main" id="{E0D2F4B7-05CC-4871-93AF-C79A6D6B32C8}"/>
              </a:ext>
            </a:extLst>
          </p:cNvPr>
          <p:cNvSpPr>
            <a:spLocks/>
          </p:cNvSpPr>
          <p:nvPr/>
        </p:nvSpPr>
        <p:spPr bwMode="auto">
          <a:xfrm>
            <a:off x="32" y="1650177"/>
            <a:ext cx="11804015" cy="551401"/>
          </a:xfrm>
          <a:custGeom>
            <a:avLst/>
            <a:gdLst>
              <a:gd name="T0" fmla="*/ 0 w 3941"/>
              <a:gd name="T1" fmla="*/ 2147483646 h 309"/>
              <a:gd name="T2" fmla="*/ 2147483646 w 3941"/>
              <a:gd name="T3" fmla="*/ 2147483646 h 309"/>
              <a:gd name="T4" fmla="*/ 2147483646 w 3941"/>
              <a:gd name="T5" fmla="*/ 2147483646 h 309"/>
              <a:gd name="T6" fmla="*/ 2147483646 w 3941"/>
              <a:gd name="T7" fmla="*/ 2147483646 h 309"/>
              <a:gd name="T8" fmla="*/ 2147483646 w 3941"/>
              <a:gd name="T9" fmla="*/ 0 h 309"/>
              <a:gd name="T10" fmla="*/ 2147483646 w 3941"/>
              <a:gd name="T11" fmla="*/ 2147483646 h 309"/>
              <a:gd name="T12" fmla="*/ 2147483646 w 3941"/>
              <a:gd name="T13" fmla="*/ 2147483646 h 309"/>
              <a:gd name="T14" fmla="*/ 2147483646 w 3941"/>
              <a:gd name="T15" fmla="*/ 2147483646 h 309"/>
              <a:gd name="T16" fmla="*/ 2147483646 w 3941"/>
              <a:gd name="T17" fmla="*/ 2147483646 h 309"/>
              <a:gd name="T18" fmla="*/ 2147483646 w 3941"/>
              <a:gd name="T19" fmla="*/ 2147483646 h 3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41" h="309">
                <a:moveTo>
                  <a:pt x="0" y="73"/>
                </a:moveTo>
                <a:cubicBezTo>
                  <a:pt x="104" y="78"/>
                  <a:pt x="188" y="78"/>
                  <a:pt x="283" y="110"/>
                </a:cubicBezTo>
                <a:cubicBezTo>
                  <a:pt x="405" y="107"/>
                  <a:pt x="527" y="107"/>
                  <a:pt x="649" y="101"/>
                </a:cubicBezTo>
                <a:cubicBezTo>
                  <a:pt x="698" y="99"/>
                  <a:pt x="757" y="67"/>
                  <a:pt x="805" y="55"/>
                </a:cubicBezTo>
                <a:cubicBezTo>
                  <a:pt x="850" y="32"/>
                  <a:pt x="902" y="12"/>
                  <a:pt x="951" y="0"/>
                </a:cubicBezTo>
                <a:cubicBezTo>
                  <a:pt x="1006" y="3"/>
                  <a:pt x="1060" y="4"/>
                  <a:pt x="1115" y="9"/>
                </a:cubicBezTo>
                <a:cubicBezTo>
                  <a:pt x="1174" y="14"/>
                  <a:pt x="1230" y="46"/>
                  <a:pt x="1289" y="55"/>
                </a:cubicBezTo>
                <a:cubicBezTo>
                  <a:pt x="1427" y="76"/>
                  <a:pt x="1656" y="71"/>
                  <a:pt x="1746" y="73"/>
                </a:cubicBezTo>
                <a:cubicBezTo>
                  <a:pt x="1843" y="82"/>
                  <a:pt x="1933" y="102"/>
                  <a:pt x="2030" y="110"/>
                </a:cubicBezTo>
                <a:cubicBezTo>
                  <a:pt x="2626" y="309"/>
                  <a:pt x="3308" y="137"/>
                  <a:pt x="3941" y="1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9221" name="Freeform 9">
            <a:extLst>
              <a:ext uri="{FF2B5EF4-FFF2-40B4-BE49-F238E27FC236}">
                <a16:creationId xmlns:a16="http://schemas.microsoft.com/office/drawing/2014/main" id="{480DD417-466E-46FB-8E98-E24C5EB1F680}"/>
              </a:ext>
            </a:extLst>
          </p:cNvPr>
          <p:cNvSpPr>
            <a:spLocks/>
          </p:cNvSpPr>
          <p:nvPr/>
        </p:nvSpPr>
        <p:spPr bwMode="auto">
          <a:xfrm>
            <a:off x="21465" y="2641191"/>
            <a:ext cx="11804014" cy="331912"/>
          </a:xfrm>
          <a:custGeom>
            <a:avLst/>
            <a:gdLst>
              <a:gd name="T0" fmla="*/ 0 w 3941"/>
              <a:gd name="T1" fmla="*/ 2147483646 h 186"/>
              <a:gd name="T2" fmla="*/ 2147483646 w 3941"/>
              <a:gd name="T3" fmla="*/ 2147483646 h 186"/>
              <a:gd name="T4" fmla="*/ 2147483646 w 3941"/>
              <a:gd name="T5" fmla="*/ 2147483646 h 186"/>
              <a:gd name="T6" fmla="*/ 2147483646 w 3941"/>
              <a:gd name="T7" fmla="*/ 2147483646 h 186"/>
              <a:gd name="T8" fmla="*/ 2147483646 w 3941"/>
              <a:gd name="T9" fmla="*/ 2147483646 h 186"/>
              <a:gd name="T10" fmla="*/ 2147483646 w 3941"/>
              <a:gd name="T11" fmla="*/ 2147483646 h 186"/>
              <a:gd name="T12" fmla="*/ 2147483646 w 3941"/>
              <a:gd name="T13" fmla="*/ 2147483646 h 186"/>
              <a:gd name="T14" fmla="*/ 2147483646 w 3941"/>
              <a:gd name="T15" fmla="*/ 2147483646 h 186"/>
              <a:gd name="T16" fmla="*/ 2147483646 w 3941"/>
              <a:gd name="T17" fmla="*/ 2147483646 h 186"/>
              <a:gd name="T18" fmla="*/ 2147483646 w 3941"/>
              <a:gd name="T19" fmla="*/ 2147483646 h 186"/>
              <a:gd name="T20" fmla="*/ 2147483646 w 3941"/>
              <a:gd name="T21" fmla="*/ 2147483646 h 1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41" h="186">
                <a:moveTo>
                  <a:pt x="0" y="38"/>
                </a:moveTo>
                <a:cubicBezTo>
                  <a:pt x="117" y="0"/>
                  <a:pt x="448" y="56"/>
                  <a:pt x="594" y="65"/>
                </a:cubicBezTo>
                <a:cubicBezTo>
                  <a:pt x="632" y="72"/>
                  <a:pt x="668" y="80"/>
                  <a:pt x="704" y="93"/>
                </a:cubicBezTo>
                <a:cubicBezTo>
                  <a:pt x="1002" y="87"/>
                  <a:pt x="1304" y="95"/>
                  <a:pt x="1600" y="47"/>
                </a:cubicBezTo>
                <a:cubicBezTo>
                  <a:pt x="1838" y="54"/>
                  <a:pt x="2075" y="56"/>
                  <a:pt x="2313" y="65"/>
                </a:cubicBezTo>
                <a:cubicBezTo>
                  <a:pt x="2379" y="68"/>
                  <a:pt x="2425" y="117"/>
                  <a:pt x="2487" y="129"/>
                </a:cubicBezTo>
                <a:cubicBezTo>
                  <a:pt x="2558" y="143"/>
                  <a:pt x="2650" y="143"/>
                  <a:pt x="2716" y="147"/>
                </a:cubicBezTo>
                <a:cubicBezTo>
                  <a:pt x="2879" y="178"/>
                  <a:pt x="2782" y="164"/>
                  <a:pt x="3008" y="175"/>
                </a:cubicBezTo>
                <a:cubicBezTo>
                  <a:pt x="3282" y="170"/>
                  <a:pt x="3437" y="186"/>
                  <a:pt x="3666" y="129"/>
                </a:cubicBezTo>
                <a:cubicBezTo>
                  <a:pt x="3715" y="132"/>
                  <a:pt x="3764" y="133"/>
                  <a:pt x="3813" y="138"/>
                </a:cubicBezTo>
                <a:cubicBezTo>
                  <a:pt x="3860" y="143"/>
                  <a:pt x="3893" y="175"/>
                  <a:pt x="3941" y="1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9222" name="Freeform 10">
            <a:extLst>
              <a:ext uri="{FF2B5EF4-FFF2-40B4-BE49-F238E27FC236}">
                <a16:creationId xmlns:a16="http://schemas.microsoft.com/office/drawing/2014/main" id="{C615F96B-4655-48DF-81C9-9121A3433C93}"/>
              </a:ext>
            </a:extLst>
          </p:cNvPr>
          <p:cNvSpPr>
            <a:spLocks/>
          </p:cNvSpPr>
          <p:nvPr/>
        </p:nvSpPr>
        <p:spPr bwMode="auto">
          <a:xfrm>
            <a:off x="-10408" y="3881764"/>
            <a:ext cx="11857929" cy="260533"/>
          </a:xfrm>
          <a:custGeom>
            <a:avLst/>
            <a:gdLst>
              <a:gd name="T0" fmla="*/ 0 w 3959"/>
              <a:gd name="T1" fmla="*/ 0 h 146"/>
              <a:gd name="T2" fmla="*/ 2147483646 w 3959"/>
              <a:gd name="T3" fmla="*/ 2147483646 h 146"/>
              <a:gd name="T4" fmla="*/ 2147483646 w 3959"/>
              <a:gd name="T5" fmla="*/ 2147483646 h 146"/>
              <a:gd name="T6" fmla="*/ 2147483646 w 3959"/>
              <a:gd name="T7" fmla="*/ 2147483646 h 146"/>
              <a:gd name="T8" fmla="*/ 2147483646 w 3959"/>
              <a:gd name="T9" fmla="*/ 2147483646 h 146"/>
              <a:gd name="T10" fmla="*/ 2147483646 w 3959"/>
              <a:gd name="T11" fmla="*/ 2147483646 h 146"/>
              <a:gd name="T12" fmla="*/ 2147483646 w 3959"/>
              <a:gd name="T13" fmla="*/ 2147483646 h 146"/>
              <a:gd name="T14" fmla="*/ 2147483646 w 3959"/>
              <a:gd name="T15" fmla="*/ 2147483646 h 146"/>
              <a:gd name="T16" fmla="*/ 2147483646 w 3959"/>
              <a:gd name="T17" fmla="*/ 2147483646 h 146"/>
              <a:gd name="T18" fmla="*/ 2147483646 w 3959"/>
              <a:gd name="T19" fmla="*/ 2147483646 h 146"/>
              <a:gd name="T20" fmla="*/ 2147483646 w 3959"/>
              <a:gd name="T21" fmla="*/ 2147483646 h 146"/>
              <a:gd name="T22" fmla="*/ 2147483646 w 3959"/>
              <a:gd name="T23" fmla="*/ 2147483646 h 146"/>
              <a:gd name="T24" fmla="*/ 2147483646 w 3959"/>
              <a:gd name="T25" fmla="*/ 2147483646 h 146"/>
              <a:gd name="T26" fmla="*/ 2147483646 w 3959"/>
              <a:gd name="T27" fmla="*/ 2147483646 h 14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59" h="146">
                <a:moveTo>
                  <a:pt x="0" y="0"/>
                </a:moveTo>
                <a:cubicBezTo>
                  <a:pt x="45" y="47"/>
                  <a:pt x="9" y="15"/>
                  <a:pt x="128" y="55"/>
                </a:cubicBezTo>
                <a:cubicBezTo>
                  <a:pt x="220" y="86"/>
                  <a:pt x="316" y="91"/>
                  <a:pt x="411" y="110"/>
                </a:cubicBezTo>
                <a:cubicBezTo>
                  <a:pt x="634" y="105"/>
                  <a:pt x="741" y="97"/>
                  <a:pt x="933" y="83"/>
                </a:cubicBezTo>
                <a:cubicBezTo>
                  <a:pt x="966" y="72"/>
                  <a:pt x="1033" y="55"/>
                  <a:pt x="1033" y="55"/>
                </a:cubicBezTo>
                <a:cubicBezTo>
                  <a:pt x="1112" y="58"/>
                  <a:pt x="1192" y="59"/>
                  <a:pt x="1271" y="64"/>
                </a:cubicBezTo>
                <a:cubicBezTo>
                  <a:pt x="1333" y="68"/>
                  <a:pt x="1392" y="105"/>
                  <a:pt x="1454" y="110"/>
                </a:cubicBezTo>
                <a:cubicBezTo>
                  <a:pt x="1521" y="115"/>
                  <a:pt x="1588" y="116"/>
                  <a:pt x="1655" y="119"/>
                </a:cubicBezTo>
                <a:cubicBezTo>
                  <a:pt x="2751" y="112"/>
                  <a:pt x="2652" y="146"/>
                  <a:pt x="3227" y="83"/>
                </a:cubicBezTo>
                <a:cubicBezTo>
                  <a:pt x="3262" y="72"/>
                  <a:pt x="3292" y="62"/>
                  <a:pt x="3328" y="55"/>
                </a:cubicBezTo>
                <a:cubicBezTo>
                  <a:pt x="3468" y="58"/>
                  <a:pt x="3609" y="58"/>
                  <a:pt x="3749" y="64"/>
                </a:cubicBezTo>
                <a:cubicBezTo>
                  <a:pt x="3761" y="65"/>
                  <a:pt x="3773" y="70"/>
                  <a:pt x="3785" y="74"/>
                </a:cubicBezTo>
                <a:cubicBezTo>
                  <a:pt x="3794" y="77"/>
                  <a:pt x="3803" y="82"/>
                  <a:pt x="3813" y="83"/>
                </a:cubicBezTo>
                <a:cubicBezTo>
                  <a:pt x="3862" y="86"/>
                  <a:pt x="3910" y="83"/>
                  <a:pt x="3959" y="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9223" name="Freeform 11">
            <a:extLst>
              <a:ext uri="{FF2B5EF4-FFF2-40B4-BE49-F238E27FC236}">
                <a16:creationId xmlns:a16="http://schemas.microsoft.com/office/drawing/2014/main" id="{413588D4-73D8-43D4-9E04-FD29C95A6866}"/>
              </a:ext>
            </a:extLst>
          </p:cNvPr>
          <p:cNvSpPr>
            <a:spLocks/>
          </p:cNvSpPr>
          <p:nvPr/>
        </p:nvSpPr>
        <p:spPr bwMode="auto">
          <a:xfrm>
            <a:off x="585" y="5217277"/>
            <a:ext cx="11911840" cy="537126"/>
          </a:xfrm>
          <a:custGeom>
            <a:avLst/>
            <a:gdLst>
              <a:gd name="T0" fmla="*/ 0 w 3977"/>
              <a:gd name="T1" fmla="*/ 2147483646 h 301"/>
              <a:gd name="T2" fmla="*/ 2147483646 w 3977"/>
              <a:gd name="T3" fmla="*/ 2147483646 h 301"/>
              <a:gd name="T4" fmla="*/ 2147483646 w 3977"/>
              <a:gd name="T5" fmla="*/ 2147483646 h 301"/>
              <a:gd name="T6" fmla="*/ 2147483646 w 3977"/>
              <a:gd name="T7" fmla="*/ 2147483646 h 301"/>
              <a:gd name="T8" fmla="*/ 2147483646 w 3977"/>
              <a:gd name="T9" fmla="*/ 2147483646 h 301"/>
              <a:gd name="T10" fmla="*/ 2147483646 w 3977"/>
              <a:gd name="T11" fmla="*/ 2147483646 h 301"/>
              <a:gd name="T12" fmla="*/ 2147483646 w 3977"/>
              <a:gd name="T13" fmla="*/ 0 h 301"/>
              <a:gd name="T14" fmla="*/ 2147483646 w 3977"/>
              <a:gd name="T15" fmla="*/ 2147483646 h 301"/>
              <a:gd name="T16" fmla="*/ 2147483646 w 3977"/>
              <a:gd name="T17" fmla="*/ 2147483646 h 301"/>
              <a:gd name="T18" fmla="*/ 2147483646 w 3977"/>
              <a:gd name="T19" fmla="*/ 2147483646 h 301"/>
              <a:gd name="T20" fmla="*/ 2147483646 w 3977"/>
              <a:gd name="T21" fmla="*/ 2147483646 h 301"/>
              <a:gd name="T22" fmla="*/ 2147483646 w 3977"/>
              <a:gd name="T23" fmla="*/ 2147483646 h 301"/>
              <a:gd name="T24" fmla="*/ 2147483646 w 3977"/>
              <a:gd name="T25" fmla="*/ 2147483646 h 3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77" h="301">
                <a:moveTo>
                  <a:pt x="0" y="137"/>
                </a:moveTo>
                <a:cubicBezTo>
                  <a:pt x="109" y="102"/>
                  <a:pt x="251" y="137"/>
                  <a:pt x="366" y="146"/>
                </a:cubicBezTo>
                <a:cubicBezTo>
                  <a:pt x="575" y="198"/>
                  <a:pt x="414" y="163"/>
                  <a:pt x="860" y="173"/>
                </a:cubicBezTo>
                <a:cubicBezTo>
                  <a:pt x="1371" y="301"/>
                  <a:pt x="2209" y="184"/>
                  <a:pt x="2478" y="182"/>
                </a:cubicBezTo>
                <a:cubicBezTo>
                  <a:pt x="2603" y="164"/>
                  <a:pt x="2699" y="87"/>
                  <a:pt x="2816" y="64"/>
                </a:cubicBezTo>
                <a:cubicBezTo>
                  <a:pt x="2861" y="41"/>
                  <a:pt x="2912" y="28"/>
                  <a:pt x="2962" y="18"/>
                </a:cubicBezTo>
                <a:cubicBezTo>
                  <a:pt x="2993" y="12"/>
                  <a:pt x="3054" y="0"/>
                  <a:pt x="3054" y="0"/>
                </a:cubicBezTo>
                <a:cubicBezTo>
                  <a:pt x="3130" y="8"/>
                  <a:pt x="3206" y="9"/>
                  <a:pt x="3282" y="18"/>
                </a:cubicBezTo>
                <a:cubicBezTo>
                  <a:pt x="3350" y="26"/>
                  <a:pt x="3406" y="51"/>
                  <a:pt x="3474" y="54"/>
                </a:cubicBezTo>
                <a:cubicBezTo>
                  <a:pt x="3584" y="59"/>
                  <a:pt x="3694" y="61"/>
                  <a:pt x="3804" y="64"/>
                </a:cubicBezTo>
                <a:cubicBezTo>
                  <a:pt x="3822" y="76"/>
                  <a:pt x="3840" y="88"/>
                  <a:pt x="3858" y="100"/>
                </a:cubicBezTo>
                <a:cubicBezTo>
                  <a:pt x="3874" y="111"/>
                  <a:pt x="3913" y="118"/>
                  <a:pt x="3913" y="118"/>
                </a:cubicBezTo>
                <a:cubicBezTo>
                  <a:pt x="3966" y="105"/>
                  <a:pt x="3977" y="112"/>
                  <a:pt x="3977" y="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pic>
        <p:nvPicPr>
          <p:cNvPr id="9224" name="Picture 4" descr="lo sua">
            <a:extLst>
              <a:ext uri="{FF2B5EF4-FFF2-40B4-BE49-F238E27FC236}">
                <a16:creationId xmlns:a16="http://schemas.microsoft.com/office/drawing/2014/main" id="{036E960F-17F5-4AFD-BC23-E7EEF139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8" y="-266700"/>
            <a:ext cx="8324585" cy="587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lua">
            <a:extLst>
              <a:ext uri="{FF2B5EF4-FFF2-40B4-BE49-F238E27FC236}">
                <a16:creationId xmlns:a16="http://schemas.microsoft.com/office/drawing/2014/main" id="{EFA7A1BD-EA78-4DCF-BA13-E80A5598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662">
            <a:off x="5231089" y="2941972"/>
            <a:ext cx="2453055" cy="189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tho chay 2">
            <a:extLst>
              <a:ext uri="{FF2B5EF4-FFF2-40B4-BE49-F238E27FC236}">
                <a16:creationId xmlns:a16="http://schemas.microsoft.com/office/drawing/2014/main" id="{31E88373-1BFF-46EF-A03B-3A62958F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48" y="4668201"/>
            <a:ext cx="4748156" cy="544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2.83951E-6 C 0.00286 -0.01219 0.00851 -0.02268 0.01328 -0.0341 C 0.01667 -0.04213 0.01649 -0.05169 0.02231 -0.05879 C 0.02604 -0.06327 0.03151 -0.06589 0.03559 -0.0699 C 0.0467 -0.06929 0.05799 -0.06898 0.06901 -0.06774 C 0.08316 -0.0662 0.09714 -0.05895 0.11146 -0.05648 C 0.11597 -0.05725 0.12101 -0.05648 0.125 -0.05879 C 0.12821 -0.06049 0.12925 -0.06497 0.1316 -0.06774 C 0.13932 -0.07654 0.14575 -0.08657 0.15399 -0.09475 C 0.16319 -0.10401 0.17491 -0.11327 0.18741 -0.11744 C 0.20686 -0.10957 0.19132 -0.11744 0.20755 -0.1037 C 0.21398 -0.09815 0.2276 -0.08811 0.2276 -0.08796 C 0.23906 -0.09197 0.23108 -0.08781 0.24097 -0.09923 C 0.24931 -0.10895 0.25851 -0.11605 0.26788 -0.12407 C 0.27031 -0.12608 0.27196 -0.12916 0.27457 -0.13086 C 0.27726 -0.13287 0.2803 -0.13441 0.28342 -0.13534 C 0.28924 -0.13734 0.3013 -0.13981 0.3013 -0.13981 C 0.30946 -0.13919 0.31823 -0.14058 0.32587 -0.13765 C 0.33542 -0.13395 0.3421 -0.12531 0.35043 -0.1196 C 0.36102 -0.1233 0.36207 -0.12777 0.37057 -0.13318 C 0.38247 -0.14074 0.37873 -0.13503 0.38828 -0.13981 C 0.39071 -0.1412 0.39253 -0.14336 0.39514 -0.14429 C 0.40399 -0.14815 0.41476 -0.14876 0.42413 -0.15108 C 0.44045 -0.15046 0.45703 -0.15154 0.47326 -0.14876 C 0.47578 -0.1483 0.47543 -0.14352 0.47769 -0.14213 C 0.48177 -0.1395 0.49115 -0.13765 0.49115 -0.13765 C 0.50226 -0.15154 0.50339 -0.16281 0.51788 -0.17361 C 0.52526 -0.18904 0.51806 -0.17793 0.52899 -0.18734 C 0.53533 -0.19274 0.53941 -0.19892 0.54688 -0.20293 C 0.56207 -0.21065 0.58524 -0.2108 0.60043 -0.21203 C 0.60894 -0.22901 0.62335 -0.24105 0.64071 -0.24799 C 0.65521 -0.26311 0.67326 -0.26666 0.69201 -0.27284 C 0.70278 -0.27207 0.72292 -0.26682 0.73446 -0.27068 C 0.74375 -0.28457 0.7441 -0.2787 0.75668 -0.29089 C 0.76432 -0.29845 0.77335 -0.30571 0.78359 -0.30895 C 0.80269 -0.32824 0.81788 -0.30864 0.83498 -0.29984 C 0.83872 -0.30139 0.8428 -0.302 0.84601 -0.30447 C 0.84896 -0.30679 0.85017 -0.31095 0.85269 -0.31342 C 0.8546 -0.31543 0.85747 -0.3162 0.85955 -0.3179 C 0.86189 -0.3199 0.86346 -0.32299 0.86615 -0.32469 C 0.86771 -0.32546 0.88221 -0.33024 0.88628 -0.33163 C 0.88854 -0.33225 0.89297 -0.33379 0.89297 -0.33364 C 0.92075 -0.33225 0.93932 -0.33102 0.96441 -0.32469 C 0.97569 -0.35941 1.02613 -0.32932 1.05825 -0.32932 " pathEditMode="relative" rAng="0" ptsTypes="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08" y="-170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5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tho1">
            <a:extLst>
              <a:ext uri="{FF2B5EF4-FFF2-40B4-BE49-F238E27FC236}">
                <a16:creationId xmlns:a16="http://schemas.microsoft.com/office/drawing/2014/main" id="{E928ACC8-D88D-4A35-B70F-79E4978B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659" y="3246390"/>
            <a:ext cx="4280866" cy="566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comicbird-animated">
            <a:extLst>
              <a:ext uri="{FF2B5EF4-FFF2-40B4-BE49-F238E27FC236}">
                <a16:creationId xmlns:a16="http://schemas.microsoft.com/office/drawing/2014/main" id="{37D280E8-E5A5-4881-9EBC-ADB5FCDB32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20" y="2414587"/>
            <a:ext cx="2698378" cy="143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comicbird-animated">
            <a:extLst>
              <a:ext uri="{FF2B5EF4-FFF2-40B4-BE49-F238E27FC236}">
                <a16:creationId xmlns:a16="http://schemas.microsoft.com/office/drawing/2014/main" id="{A69EC98E-F9C8-481A-BAAC-F5580B685D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588" y="1333500"/>
            <a:ext cx="2698378" cy="143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comicbird-animated">
            <a:extLst>
              <a:ext uri="{FF2B5EF4-FFF2-40B4-BE49-F238E27FC236}">
                <a16:creationId xmlns:a16="http://schemas.microsoft.com/office/drawing/2014/main" id="{59AE5EC4-97E0-4376-BF10-68B458B7E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52525"/>
            <a:ext cx="2698378" cy="143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 descr="comicbird-animated">
            <a:extLst>
              <a:ext uri="{FF2B5EF4-FFF2-40B4-BE49-F238E27FC236}">
                <a16:creationId xmlns:a16="http://schemas.microsoft.com/office/drawing/2014/main" id="{93D1E616-7910-459A-8DD0-824365D8D4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23925"/>
            <a:ext cx="2698378" cy="143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than cho">
            <a:extLst>
              <a:ext uri="{FF2B5EF4-FFF2-40B4-BE49-F238E27FC236}">
                <a16:creationId xmlns:a16="http://schemas.microsoft.com/office/drawing/2014/main" id="{4D90AD32-6B6B-461F-88C8-82938715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365" y="3314700"/>
            <a:ext cx="3606271" cy="593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au 1">
            <a:extLst>
              <a:ext uri="{FF2B5EF4-FFF2-40B4-BE49-F238E27FC236}">
                <a16:creationId xmlns:a16="http://schemas.microsoft.com/office/drawing/2014/main" id="{E114F541-B3A9-4B2A-A3BE-D95AF84D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129" y="3238500"/>
            <a:ext cx="2698378" cy="237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than cho">
            <a:extLst>
              <a:ext uri="{FF2B5EF4-FFF2-40B4-BE49-F238E27FC236}">
                <a16:creationId xmlns:a16="http://schemas.microsoft.com/office/drawing/2014/main" id="{DB351EA0-0CA1-4006-9696-83487CB5B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150" y="5158763"/>
            <a:ext cx="3117693" cy="513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au 1">
            <a:extLst>
              <a:ext uri="{FF2B5EF4-FFF2-40B4-BE49-F238E27FC236}">
                <a16:creationId xmlns:a16="http://schemas.microsoft.com/office/drawing/2014/main" id="{159DA638-A8A6-47B0-9856-060CF8E0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350" y="5086268"/>
            <a:ext cx="2332802" cy="20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048C526-EF83-47B1-BB9C-C793F36C169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39902" y="6237520"/>
            <a:ext cx="141590" cy="5823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E5016F-7D18-4943-9CF0-7E084A37289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2918" y="6928751"/>
            <a:ext cx="116455" cy="11974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3C89B6-0663-4F11-A083-2B1F684CD2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05800" y="5642497"/>
            <a:ext cx="141590" cy="43678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0.00232 L 0.31163 0.0347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4803 0.0152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9" y="7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23457E-6 L -0.48073 0.02053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6" y="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4803 0.0152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9" y="7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3457E-7 L -0.48073 0.02052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41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3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5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7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51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tho chay 2">
            <a:extLst>
              <a:ext uri="{FF2B5EF4-FFF2-40B4-BE49-F238E27FC236}">
                <a16:creationId xmlns:a16="http://schemas.microsoft.com/office/drawing/2014/main" id="{7B07100B-77AC-41A3-A75F-73A169B4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491" y="1371600"/>
            <a:ext cx="418385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tay chó" descr="tay cho">
            <a:extLst>
              <a:ext uri="{FF2B5EF4-FFF2-40B4-BE49-F238E27FC236}">
                <a16:creationId xmlns:a16="http://schemas.microsoft.com/office/drawing/2014/main" id="{08CEB240-85EF-4830-ACCE-7A5F9314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-2384234" y="5448855"/>
            <a:ext cx="2312195" cy="116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nhà" descr="nha cat cua">
            <a:extLst>
              <a:ext uri="{FF2B5EF4-FFF2-40B4-BE49-F238E27FC236}">
                <a16:creationId xmlns:a16="http://schemas.microsoft.com/office/drawing/2014/main" id="{CEB06402-B67A-436D-ABEC-CDEF1D44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1"/>
            <a:ext cx="765810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ua nha">
            <a:extLst>
              <a:ext uri="{FF2B5EF4-FFF2-40B4-BE49-F238E27FC236}">
                <a16:creationId xmlns:a16="http://schemas.microsoft.com/office/drawing/2014/main" id="{A74A7B2C-E685-4950-A69C-5A55CE0F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175" y="1143000"/>
            <a:ext cx="24098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Animated-Butterfly">
            <a:extLst>
              <a:ext uri="{FF2B5EF4-FFF2-40B4-BE49-F238E27FC236}">
                <a16:creationId xmlns:a16="http://schemas.microsoft.com/office/drawing/2014/main" id="{B8411343-1306-4D4B-A168-D56F8F4C7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25" y="1747165"/>
            <a:ext cx="6172147" cy="8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Animated-Butterfly">
            <a:extLst>
              <a:ext uri="{FF2B5EF4-FFF2-40B4-BE49-F238E27FC236}">
                <a16:creationId xmlns:a16="http://schemas.microsoft.com/office/drawing/2014/main" id="{C62F41E0-1DB5-4CFF-926A-92DDBB2BEB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081" y="1541113"/>
            <a:ext cx="6329364" cy="9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Animated-Butterfly">
            <a:extLst>
              <a:ext uri="{FF2B5EF4-FFF2-40B4-BE49-F238E27FC236}">
                <a16:creationId xmlns:a16="http://schemas.microsoft.com/office/drawing/2014/main" id="{FE4A9BF9-E124-4FD9-8384-2DA25A2B9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8" y="5823129"/>
            <a:ext cx="6172147" cy="8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Animated-Butterfly">
            <a:extLst>
              <a:ext uri="{FF2B5EF4-FFF2-40B4-BE49-F238E27FC236}">
                <a16:creationId xmlns:a16="http://schemas.microsoft.com/office/drawing/2014/main" id="{D4AA2880-18A1-4649-A4B1-84BA82879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8" y="261265"/>
            <a:ext cx="6172147" cy="8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chó" descr="cho cat tay">
            <a:extLst>
              <a:ext uri="{FF2B5EF4-FFF2-40B4-BE49-F238E27FC236}">
                <a16:creationId xmlns:a16="http://schemas.microsoft.com/office/drawing/2014/main" id="{08E7166F-8B9F-4DE8-8282-4F3E5326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31" flipH="1">
            <a:off x="-4626181" y="5220723"/>
            <a:ext cx="4343400" cy="423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 descr="cao mat mom">
            <a:extLst>
              <a:ext uri="{FF2B5EF4-FFF2-40B4-BE49-F238E27FC236}">
                <a16:creationId xmlns:a16="http://schemas.microsoft.com/office/drawing/2014/main" id="{7FB0C6A8-B33A-41F2-88E9-30FDAE45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1" y="0"/>
            <a:ext cx="44148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Oval 12">
            <a:extLst>
              <a:ext uri="{FF2B5EF4-FFF2-40B4-BE49-F238E27FC236}">
                <a16:creationId xmlns:a16="http://schemas.microsoft.com/office/drawing/2014/main" id="{93C617CC-94A3-4514-85D0-F7E3E863863A}"/>
              </a:ext>
            </a:extLst>
          </p:cNvPr>
          <p:cNvSpPr>
            <a:spLocks noChangeArrowheads="1"/>
          </p:cNvSpPr>
          <p:nvPr/>
        </p:nvSpPr>
        <p:spPr bwMode="auto">
          <a:xfrm rot="20262052">
            <a:off x="12675395" y="1550195"/>
            <a:ext cx="1488281" cy="688181"/>
          </a:xfrm>
          <a:prstGeom prst="ellipse">
            <a:avLst/>
          </a:prstGeom>
          <a:gradFill rotWithShape="1">
            <a:gsLst>
              <a:gs pos="0">
                <a:srgbClr val="F3F4D8"/>
              </a:gs>
              <a:gs pos="50000">
                <a:schemeClr val="bg1"/>
              </a:gs>
              <a:gs pos="100000">
                <a:srgbClr val="F3F4D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2700"/>
          </a:p>
        </p:txBody>
      </p:sp>
      <p:pic>
        <p:nvPicPr>
          <p:cNvPr id="47117" name="mõm cáo" descr="mom cao">
            <a:extLst>
              <a:ext uri="{FF2B5EF4-FFF2-40B4-BE49-F238E27FC236}">
                <a16:creationId xmlns:a16="http://schemas.microsoft.com/office/drawing/2014/main" id="{9EF6223D-016C-4040-B709-B6A8CC47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700" y="1181100"/>
            <a:ext cx="33147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ay chó" descr="tay cho">
            <a:extLst>
              <a:ext uri="{FF2B5EF4-FFF2-40B4-BE49-F238E27FC236}">
                <a16:creationId xmlns:a16="http://schemas.microsoft.com/office/drawing/2014/main" id="{A4C40CA5-1872-435E-898D-C3D415F17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-3046046" y="6997593"/>
            <a:ext cx="2312195" cy="116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hó" descr="cho cat tay">
            <a:extLst>
              <a:ext uri="{FF2B5EF4-FFF2-40B4-BE49-F238E27FC236}">
                <a16:creationId xmlns:a16="http://schemas.microsoft.com/office/drawing/2014/main" id="{79116A6A-9B99-46ED-A2A7-C0754DCDB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31" flipH="1">
            <a:off x="-5203617" y="6744723"/>
            <a:ext cx="4343400" cy="423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2.46914E-7 L 0.42821 -0.021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10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1605E-6 L 0.42864 -0.014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32" y="-7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45747 -0.037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73" y="-1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5679E-6 L 0.44913 -0.031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57" y="-15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2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20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23457E-6 C 0.00156 0.00216 0.00469 0.00602 0.00469 0.00617 C 0.00469 0.00602 0.00156 0.00216 -1.66667E-6 1.23457E-6 Z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Custom</PresentationFormat>
  <Paragraphs>39</Paragraphs>
  <Slides>29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Calibri</vt:lpstr>
      <vt:lpstr>Merriweather Black</vt:lpstr>
      <vt:lpstr>Arial</vt:lpstr>
      <vt:lpstr>Bungee</vt:lpstr>
      <vt:lpstr>Dekko</vt:lpstr>
      <vt:lpstr>Maven Pro Bold Bold</vt:lpstr>
      <vt:lpstr>#9Slide03 BoosterNextFYBlack</vt:lpstr>
      <vt:lpstr>Josefin Sans Bold</vt:lpstr>
      <vt:lpstr>DejaVu Serif Bold</vt:lpstr>
      <vt:lpstr>Times New Roman</vt:lpstr>
      <vt:lpstr>Maven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 Cáo thỏ và gà trống </dc:title>
  <cp:lastModifiedBy>Kieu Hung</cp:lastModifiedBy>
  <cp:revision>36</cp:revision>
  <dcterms:created xsi:type="dcterms:W3CDTF">2006-08-16T00:00:00Z</dcterms:created>
  <dcterms:modified xsi:type="dcterms:W3CDTF">2022-11-27T12:51:14Z</dcterms:modified>
  <dc:identifier>DAFQ5k4rZyw</dc:identifier>
</cp:coreProperties>
</file>