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3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657022" y="33749"/>
            <a:ext cx="66601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1926608" y="293391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673521" y="3919755"/>
            <a:ext cx="5852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95763" y="6250873"/>
            <a:ext cx="441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38" y="1337710"/>
            <a:ext cx="128428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397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</cp:revision>
  <dcterms:created xsi:type="dcterms:W3CDTF">2022-02-12T12:47:49Z</dcterms:created>
  <dcterms:modified xsi:type="dcterms:W3CDTF">2023-01-13T10:19:17Z</dcterms:modified>
</cp:coreProperties>
</file>