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9" r:id="rId2"/>
    <p:sldId id="299" r:id="rId3"/>
    <p:sldId id="309" r:id="rId4"/>
    <p:sldId id="257" r:id="rId5"/>
    <p:sldId id="300" r:id="rId6"/>
    <p:sldId id="301" r:id="rId7"/>
    <p:sldId id="302" r:id="rId8"/>
    <p:sldId id="310" r:id="rId9"/>
    <p:sldId id="259" r:id="rId10"/>
    <p:sldId id="261" r:id="rId11"/>
    <p:sldId id="303" r:id="rId12"/>
    <p:sldId id="265" r:id="rId13"/>
    <p:sldId id="284" r:id="rId14"/>
    <p:sldId id="285" r:id="rId15"/>
    <p:sldId id="311" r:id="rId16"/>
    <p:sldId id="287" r:id="rId17"/>
    <p:sldId id="289" r:id="rId18"/>
    <p:sldId id="267" r:id="rId19"/>
    <p:sldId id="290" r:id="rId20"/>
    <p:sldId id="304" r:id="rId21"/>
    <p:sldId id="291" r:id="rId22"/>
    <p:sldId id="305" r:id="rId23"/>
    <p:sldId id="292" r:id="rId24"/>
    <p:sldId id="306" r:id="rId25"/>
    <p:sldId id="307" r:id="rId26"/>
    <p:sldId id="295" r:id="rId27"/>
    <p:sldId id="308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15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D9E-48A4-4781-B378-DABF6EC6D3F4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EB3-260D-43E4-877A-582E8BA38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5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8.png"/><Relationship Id="rId5" Type="http://schemas.openxmlformats.org/officeDocument/2006/relationships/tags" Target="../tags/tag23.xml"/><Relationship Id="rId10" Type="http://schemas.openxmlformats.org/officeDocument/2006/relationships/image" Target="../media/image7.png"/><Relationship Id="rId4" Type="http://schemas.openxmlformats.org/officeDocument/2006/relationships/tags" Target="../tags/tag22.xml"/><Relationship Id="rId9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8.png"/><Relationship Id="rId5" Type="http://schemas.openxmlformats.org/officeDocument/2006/relationships/tags" Target="../tags/tag11.xml"/><Relationship Id="rId10" Type="http://schemas.openxmlformats.org/officeDocument/2006/relationships/image" Target="../media/image7.png"/><Relationship Id="rId4" Type="http://schemas.openxmlformats.org/officeDocument/2006/relationships/tags" Target="../tags/tag10.xml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8.png"/><Relationship Id="rId5" Type="http://schemas.openxmlformats.org/officeDocument/2006/relationships/tags" Target="../tags/tag17.xml"/><Relationship Id="rId10" Type="http://schemas.openxmlformats.org/officeDocument/2006/relationships/image" Target="../media/image7.png"/><Relationship Id="rId4" Type="http://schemas.openxmlformats.org/officeDocument/2006/relationships/tags" Target="../tags/tag16.xml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8682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74205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tài:Thơ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3810000"/>
            <a:ext cx="609600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 Trúc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Anh</a:t>
            </a: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43200" y="0"/>
            <a:ext cx="383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685800"/>
            <a:ext cx="128428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05000" y="1981200"/>
            <a:ext cx="555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71800" y="3124200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366962" y="5556418"/>
            <a:ext cx="441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hung\Documents\5e61f7c7cb82817fa6e01e9f_kỹ thuật trồng hoa huệ trắ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1066800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28600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Nhung\Documents\tải xuốn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304800"/>
            <a:ext cx="319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Cao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"/>
            <a:ext cx="9144000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985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05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00200" y="1447800"/>
            <a:ext cx="5715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huệ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có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màu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gì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16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-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14600" y="0"/>
            <a:ext cx="238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I.Mục Đích – Yêu Cầu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43000" y="838200"/>
            <a:ext cx="6781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143000" y="2362200"/>
            <a:ext cx="6096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 hoa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219200" y="4191000"/>
            <a:ext cx="7924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9400ED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hung\Documents\5e61f7c7cb82817fa6e01e9f_kỹ thuật trồng hoa huệ trắ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146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76400" y="1371600"/>
            <a:ext cx="47244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rgbClr val="FF0000"/>
                </a:solidFill>
              </a:rPr>
              <a:t>Hoa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nhài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có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màu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gì</a:t>
            </a:r>
            <a:r>
              <a:rPr lang="en-GB" sz="4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85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286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133600" y="2209800"/>
            <a:ext cx="41148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Các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bông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làm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sao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nhỉ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3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Nhung\Documents\tải xuốn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9144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1711087" y="2929590"/>
            <a:ext cx="6190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278803" y="2133600"/>
            <a:ext cx="435247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Ra 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2282588" y="928048"/>
            <a:ext cx="435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2487304" y="2055813"/>
            <a:ext cx="4933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ảnh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loại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hoa,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máy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tính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, loa,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máy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chiếu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ảnh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minh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họa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  <a:endParaRPr lang="vi-VN" sz="28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Lời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hát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: “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Màu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hoa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”, “Ra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vườn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hoa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”</a:t>
            </a:r>
            <a:endParaRPr lang="vi-VN" sz="28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838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9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278803" y="2133600"/>
            <a:ext cx="463300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Cao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133600" y="2438400"/>
            <a:ext cx="602280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133600" y="2438400"/>
            <a:ext cx="50786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 NỞ</a:t>
            </a: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0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405</Words>
  <Application>Microsoft Office PowerPoint</Application>
  <PresentationFormat>On-screen Show (4:3)</PresentationFormat>
  <Paragraphs>65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Admin</cp:lastModifiedBy>
  <cp:revision>47</cp:revision>
  <dcterms:created xsi:type="dcterms:W3CDTF">2015-12-19T16:53:41Z</dcterms:created>
  <dcterms:modified xsi:type="dcterms:W3CDTF">2023-03-09T02:01:47Z</dcterms:modified>
</cp:coreProperties>
</file>