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28/3/2023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28/3/2023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28/3/2023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28/3/2023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28/3/2023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A3E37-B68D-4987-A4EE-E64F50742F58}"/>
              </a:ext>
            </a:extLst>
          </p:cNvPr>
          <p:cNvSpPr txBox="1"/>
          <p:nvPr/>
        </p:nvSpPr>
        <p:spPr>
          <a:xfrm>
            <a:off x="3639733" y="309423"/>
            <a:ext cx="490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TRƯỜNG MẦM NON ÁNH SAO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1D516-F3FF-401B-9201-EE21303CCE86}"/>
              </a:ext>
            </a:extLst>
          </p:cNvPr>
          <p:cNvSpPr txBox="1"/>
          <p:nvPr/>
        </p:nvSpPr>
        <p:spPr>
          <a:xfrm>
            <a:off x="3516474" y="4878611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Giáo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viên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Hoàng</a:t>
            </a:r>
            <a:r>
              <a:rPr lang="en-US" b="1" dirty="0">
                <a:solidFill>
                  <a:srgbClr val="FFFF00"/>
                </a:solidFill>
              </a:rPr>
              <a:t> Thu </a:t>
            </a:r>
            <a:r>
              <a:rPr lang="en-US" b="1" dirty="0" err="1">
                <a:solidFill>
                  <a:srgbClr val="FFFF00"/>
                </a:solidFill>
              </a:rPr>
              <a:t>Hiền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0F3795-9B32-4472-BBB6-D9CFD1D36F8D}"/>
              </a:ext>
            </a:extLst>
          </p:cNvPr>
          <p:cNvSpPr txBox="1"/>
          <p:nvPr/>
        </p:nvSpPr>
        <p:spPr>
          <a:xfrm>
            <a:off x="3639733" y="6336896"/>
            <a:ext cx="490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NĂM HỌC: 2022-2023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38EB9-9400-4DAA-9841-35FF0AA2B6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83" y="1107757"/>
            <a:ext cx="1240194" cy="125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104</TotalTime>
  <Words>544</Words>
  <Application>Microsoft Office PowerPoint</Application>
  <PresentationFormat>Widescreen</PresentationFormat>
  <Paragraphs>44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A3.OpenSansBold-San</vt:lpstr>
      <vt:lpstr>A3.OpenSans-San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ASUS</cp:lastModifiedBy>
  <cp:revision>10</cp:revision>
  <dcterms:created xsi:type="dcterms:W3CDTF">2022-02-15T03:17:25Z</dcterms:created>
  <dcterms:modified xsi:type="dcterms:W3CDTF">2023-03-28T02:47:55Z</dcterms:modified>
</cp:coreProperties>
</file>