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9" r:id="rId2"/>
    <p:sldId id="310" r:id="rId3"/>
    <p:sldId id="257" r:id="rId4"/>
    <p:sldId id="311" r:id="rId5"/>
    <p:sldId id="284" r:id="rId6"/>
    <p:sldId id="312" r:id="rId7"/>
    <p:sldId id="295" r:id="rId8"/>
    <p:sldId id="294" r:id="rId9"/>
    <p:sldId id="259" r:id="rId10"/>
    <p:sldId id="260" r:id="rId11"/>
    <p:sldId id="296" r:id="rId12"/>
    <p:sldId id="262" r:id="rId13"/>
    <p:sldId id="298" r:id="rId14"/>
    <p:sldId id="299" r:id="rId15"/>
    <p:sldId id="293" r:id="rId16"/>
    <p:sldId id="300" r:id="rId17"/>
    <p:sldId id="306" r:id="rId18"/>
    <p:sldId id="307" r:id="rId19"/>
    <p:sldId id="308" r:id="rId20"/>
    <p:sldId id="305" r:id="rId21"/>
    <p:sldId id="297" r:id="rId22"/>
    <p:sldId id="26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.VnArial Narrow" panose="020B7200000000000000" pitchFamily="34" charset="0"/>
      <p:regular r:id="rId33"/>
      <p:bold r:id="rId34"/>
      <p: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5F0-4748-43C4-9491-38207668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242C-9AD1-497B-BFCB-531C3DE4E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mầm non đẹp">
            <a:extLst>
              <a:ext uri="{FF2B5EF4-FFF2-40B4-BE49-F238E27FC236}">
                <a16:creationId xmlns:a16="http://schemas.microsoft.com/office/drawing/2014/main" id="{BACD3E8E-6417-4196-91B0-5C915A28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2C344-28D7-43C8-BF12-74231B37B667}"/>
              </a:ext>
            </a:extLst>
          </p:cNvPr>
          <p:cNvSpPr txBox="1"/>
          <p:nvPr/>
        </p:nvSpPr>
        <p:spPr>
          <a:xfrm>
            <a:off x="323850" y="246063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ÁNH SAO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Tham quan - trải nghiệm khu vui chơi của các bé mầm non Trường Thực hành Sư  phạm Đại học Vinh">
            <a:extLst>
              <a:ext uri="{FF2B5EF4-FFF2-40B4-BE49-F238E27FC236}">
                <a16:creationId xmlns:a16="http://schemas.microsoft.com/office/drawing/2014/main" id="{952B3B9B-5987-4B80-8E61-68B0DB22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1" y="582034"/>
            <a:ext cx="7221034" cy="41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437-72B9-4B0F-A22C-659D5BB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9293-4A15-4F6B-A86D-A9204F6E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mầm non đẹp, hình nền mầm non powerpoint đẹp - QuanTriMang.com">
            <a:extLst>
              <a:ext uri="{FF2B5EF4-FFF2-40B4-BE49-F238E27FC236}">
                <a16:creationId xmlns:a16="http://schemas.microsoft.com/office/drawing/2014/main" id="{30DB3D26-CB00-41E8-B874-5DA424FC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5C0848-AC07-475E-8F60-677EF8A9B1F0}"/>
              </a:ext>
            </a:extLst>
          </p:cNvPr>
          <p:cNvSpPr/>
          <p:nvPr/>
        </p:nvSpPr>
        <p:spPr>
          <a:xfrm>
            <a:off x="295275" y="1335156"/>
            <a:ext cx="11896725" cy="3346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CHỦ ĐỀ:CẢM XÚC CỦA BÉ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LĨNH VỰC PHÁT TRIỂN TÌNH CẢM KỸ NĂNG XÃ HỘI</a:t>
            </a:r>
          </a:p>
          <a:p>
            <a:pPr algn="ctr"/>
            <a:r>
              <a:rPr lang="en-US" b="1" dirty="0">
                <a:latin typeface="+mj-lt"/>
              </a:rPr>
              <a:t>   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 khám phá cảm xúc của bé( vui, buồn)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C2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trẻ: 25 trẻ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85875">
              <a:lnSpc>
                <a:spcPct val="115000"/>
              </a:lnSpc>
              <a:spcAft>
                <a:spcPts val="750"/>
              </a:spcAft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58D96-1A23-41D1-8F5A-2E6B54497A27}"/>
              </a:ext>
            </a:extLst>
          </p:cNvPr>
          <p:cNvSpPr txBox="1"/>
          <p:nvPr/>
        </p:nvSpPr>
        <p:spPr>
          <a:xfrm>
            <a:off x="5874026" y="4816907"/>
            <a:ext cx="4358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Giáo viên thực hiện: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9453C-9AFF-476A-9525-F24CE099DC21}"/>
              </a:ext>
            </a:extLst>
          </p:cNvPr>
          <p:cNvSpPr txBox="1"/>
          <p:nvPr/>
        </p:nvSpPr>
        <p:spPr>
          <a:xfrm>
            <a:off x="6104899" y="497217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Khuôn mặt cười</a:t>
            </a:r>
            <a:endParaRPr lang="en-US" dirty="0"/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Ổn định gây hứng thú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0D3CF-EFF8-4E04-AAB5-57F015BF2C02}"/>
              </a:ext>
            </a:extLst>
          </p:cNvPr>
          <p:cNvSpPr txBox="1"/>
          <p:nvPr/>
        </p:nvSpPr>
        <p:spPr>
          <a:xfrm>
            <a:off x="4664765" y="3945976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Nụ cười xinh</a:t>
            </a:r>
            <a:endParaRPr lang="en-US" dirty="0"/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6475" y="2407662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F10D2-EF7E-4DF1-A0B0-3D2EF845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AA2BF-6AAE-4918-89A3-69E407317BF7}"/>
              </a:ext>
            </a:extLst>
          </p:cNvPr>
          <p:cNvSpPr txBox="1"/>
          <p:nvPr/>
        </p:nvSpPr>
        <p:spPr>
          <a:xfrm>
            <a:off x="4772025" y="4281672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A93D-31E9-4BD8-9905-63853F7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CB966-3A2B-46ED-805A-C075EE46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E84E179E-2C2B-4CB1-9885-77BED13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DD92A16E-AF52-4112-84E2-9C57769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B125F-2D4D-41B7-BC18-9ADF276F2D75}"/>
              </a:ext>
            </a:extLst>
          </p:cNvPr>
          <p:cNvSpPr txBox="1"/>
          <p:nvPr/>
        </p:nvSpPr>
        <p:spPr>
          <a:xfrm>
            <a:off x="4772025" y="4281672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 trẻ đi cất quà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244</Words>
  <Application>Microsoft Office PowerPoint</Application>
  <PresentationFormat>Widescreen</PresentationFormat>
  <Paragraphs>90</Paragraphs>
  <Slides>22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.VnArial</vt:lpstr>
      <vt:lpstr>Arial</vt:lpstr>
      <vt:lpstr>.VnArial Narrow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149</cp:revision>
  <dcterms:created xsi:type="dcterms:W3CDTF">2022-10-10T03:00:09Z</dcterms:created>
  <dcterms:modified xsi:type="dcterms:W3CDTF">2023-03-13T02:41:56Z</dcterms:modified>
</cp:coreProperties>
</file>