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04" r:id="rId3"/>
    <p:sldId id="272" r:id="rId4"/>
    <p:sldId id="305" r:id="rId5"/>
    <p:sldId id="280" r:id="rId6"/>
    <p:sldId id="287" r:id="rId7"/>
    <p:sldId id="300" r:id="rId8"/>
    <p:sldId id="306" r:id="rId9"/>
    <p:sldId id="301" r:id="rId10"/>
    <p:sldId id="299" r:id="rId11"/>
    <p:sldId id="302" r:id="rId12"/>
    <p:sldId id="289" r:id="rId13"/>
    <p:sldId id="290" r:id="rId14"/>
    <p:sldId id="291" r:id="rId15"/>
    <p:sldId id="292" r:id="rId16"/>
    <p:sldId id="293" r:id="rId17"/>
    <p:sldId id="268" r:id="rId18"/>
    <p:sldId id="294" r:id="rId19"/>
    <p:sldId id="295" r:id="rId20"/>
    <p:sldId id="296" r:id="rId21"/>
    <p:sldId id="297" r:id="rId22"/>
    <p:sldId id="298" r:id="rId23"/>
    <p:sldId id="281" r:id="rId24"/>
    <p:sldId id="307" r:id="rId25"/>
    <p:sldId id="303" r:id="rId26"/>
    <p:sldId id="308" r:id="rId27"/>
    <p:sldId id="270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703"/>
    <a:srgbClr val="EE9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895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64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65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7BD8B06-7BFF-4F45-97DA-41F1558C19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2354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8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0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19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05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21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50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98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63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A6FD6-6421-4C9C-809F-6C952E57109B}" type="datetimeFigureOut">
              <a:rPr lang="vi-VN" smtClean="0"/>
              <a:t>15/04/2023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54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28.gif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pacegraphicsandanimations.com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16.gif"/><Relationship Id="rId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gif"/><Relationship Id="rId5" Type="http://schemas.openxmlformats.org/officeDocument/2006/relationships/hyperlink" Target="http://www.myspacegraphicsandanimations.com/" TargetMode="External"/><Relationship Id="rId4" Type="http://schemas.openxmlformats.org/officeDocument/2006/relationships/image" Target="../media/image29.jp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7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4919" y="1772362"/>
            <a:ext cx="8781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cap="none" spc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động làm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585" y="2589838"/>
            <a:ext cx="1160798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3600" b="1" dirty="0" err="1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Ngô Thị Thúy</a:t>
            </a:r>
            <a:endParaRPr lang="en-US" sz="36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4" descr="new05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5" y="4745865"/>
            <a:ext cx="1815921" cy="21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!danc_c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72" y="3364738"/>
            <a:ext cx="1828622" cy="27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3" descr="726886lesn1cznk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257" y="5999761"/>
            <a:ext cx="4350614" cy="8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BE2DC6B-BBF5-2890-A1BC-C9D5D6BEF00A}"/>
              </a:ext>
            </a:extLst>
          </p:cNvPr>
          <p:cNvSpPr txBox="1"/>
          <p:nvPr/>
        </p:nvSpPr>
        <p:spPr>
          <a:xfrm>
            <a:off x="3590011" y="180287"/>
            <a:ext cx="5011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 descr="Ảnh có chứa văn bản, hình mẫu&#10;&#10;Mô tả được tạo tự động">
            <a:extLst>
              <a:ext uri="{FF2B5EF4-FFF2-40B4-BE49-F238E27FC236}">
                <a16:creationId xmlns:a16="http://schemas.microsoft.com/office/drawing/2014/main" id="{F8E06044-B24D-890C-5E2C-7722645C5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180287"/>
            <a:ext cx="1019048" cy="1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6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" y="347732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9" y="371340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9" y="343433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3" y="382069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394949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4" y="38314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3" y="383147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4" y="409975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2" y="422855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39" y="409976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44069" y="3154017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1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1991 L -8.33333E-7 0.3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524 L 0.00183 0.358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6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893 L 0.00143 0.3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6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755 L 0.00091 0.353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7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259 L -0.00378 0.3587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4444 L -0.00156 0.35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6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398 L -0.00013 0.352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3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3773 L 0.00169 0.3460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5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3056 L 0.00208 0.334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2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171 L 0.00039 0.332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0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77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1096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7419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196540" y="3348504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6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4189 L -0.00026 0.291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0.04791 L 0.00066 0.2979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156 0.287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43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00195 0.2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4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00208 0.286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430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013 0.289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13 0.289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00078 0.284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0091 0.274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370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00287 0.284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419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195949" y="3136562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92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92329" y="4904865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269671" y="3069179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92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42218" y="494350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0783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38177" y="3082431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26149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203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231" y="2277763"/>
            <a:ext cx="119223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14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2" y="3616591"/>
            <a:ext cx="3090929" cy="32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5" descr="b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6" y="4429259"/>
            <a:ext cx="22380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8" descr="animated_animal%20rabbi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43" y="326213"/>
            <a:ext cx="3104883" cy="22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1" descr="Picture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7" y="4429259"/>
            <a:ext cx="2394120" cy="20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87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24" y="3731621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3944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86495" y="382999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41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43" y="651774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5099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43247" y="3703714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1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172 - Hình nền - Phạm Thu Thảnh - Website trường mầm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P3 BÉ TẬP ĐẾM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AE4484B-4700-C00C-4DFC-7E9B29BF174E}"/>
              </a:ext>
            </a:extLst>
          </p:cNvPr>
          <p:cNvSpPr txBox="1"/>
          <p:nvPr/>
        </p:nvSpPr>
        <p:spPr>
          <a:xfrm>
            <a:off x="333828" y="1012954"/>
            <a:ext cx="1091474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1)</a:t>
            </a:r>
            <a:r>
              <a:rPr lang="vi-VN" sz="2800" b="1" i="1" u="sng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Kiến thức</a:t>
            </a:r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8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- Trẻ nhận biết được nhóm có số lượng 10, nguyên tắc lập số 10 và hiểu ý nghĩa số lượng của số 10.</a:t>
            </a: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Trẻ nhận biết được chữ số 10.</a:t>
            </a:r>
          </a:p>
          <a:p>
            <a:pPr algn="just"/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2)</a:t>
            </a:r>
            <a:r>
              <a:rPr lang="vi-VN" sz="2800" b="1" i="1" u="sng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Kỹ năng</a:t>
            </a:r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28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- Trẻ có kỹ năng đếm thành thạo từ 1-10.</a:t>
            </a: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Trẻ nhận biết các con số phù hợp với số lượng trong phạm vi 10</a:t>
            </a:r>
            <a:r>
              <a:rPr lang="vi-VN" sz="2800" b="1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.</a:t>
            </a:r>
            <a:endParaRPr lang="vi-VN" sz="28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Trẻ tìm hoặc tạo ra nhóm có số lượng trong phạm vi 10 theo yêu cầu của cô.</a:t>
            </a:r>
          </a:p>
          <a:p>
            <a:pPr algn="just"/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3) </a:t>
            </a:r>
            <a:r>
              <a:rPr lang="vi-VN" sz="2800" b="1" i="1" u="sng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Thái độ</a:t>
            </a:r>
            <a:r>
              <a:rPr lang="vi-VN" sz="2800" b="1" i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vi-VN" sz="2800" b="0" i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Trẻ hứng thú tham gia các  hoạt động.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C46BD26-F0F6-9873-958E-ACCE69F93000}"/>
              </a:ext>
            </a:extLst>
          </p:cNvPr>
          <p:cNvSpPr txBox="1"/>
          <p:nvPr/>
        </p:nvSpPr>
        <p:spPr>
          <a:xfrm>
            <a:off x="333828" y="489734"/>
            <a:ext cx="501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</a:p>
        </p:txBody>
      </p:sp>
    </p:spTree>
    <p:extLst>
      <p:ext uri="{BB962C8B-B14F-4D97-AF65-F5344CB8AC3E}">
        <p14:creationId xmlns:p14="http://schemas.microsoft.com/office/powerpoint/2010/main" val="31978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8" y="624809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99" y="624809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4571" y="52050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88275" y="354673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06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57" y="62481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29" y="68779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5" y="624810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04995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27213" y="3665078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31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624808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42" y="624808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85" y="3665076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11" y="3665077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1" y="353497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350047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3534975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559496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585621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22" y="624807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224559" y="559496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81247" y="350047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38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982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uyền về đúng bế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3753" y="400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7" name="Picture 7" descr=" Phan Công Huỳnh-Bảo Lộc-Lâm Đồ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22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7" name="Picture 7" descr=" Phan Công Huỳnh-Bảo Lộc-Lâm Đồn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é thông minh-Tc nhóm cuố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3914" y="4363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àu trắ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8669" y="1729849"/>
            <a:ext cx="83948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0anh_d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93" y="4089332"/>
            <a:ext cx="2955701" cy="27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2" descr="22981nw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364" y="227527"/>
            <a:ext cx="1122791" cy="20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465791lnieeghsa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59" y="3915177"/>
            <a:ext cx="2045928" cy="29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81421" y="-1446925"/>
            <a:ext cx="2017533" cy="512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7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89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nh và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26073" y="493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ảnh nền PowerPoint dành cho giáo viên - Mẫu hình nền PowerPoin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5765" y="1838504"/>
            <a:ext cx="110758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</p:txBody>
      </p:sp>
      <p:pic>
        <p:nvPicPr>
          <p:cNvPr id="6" name="Picture 9" descr="465af30fc02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46" y="4101922"/>
            <a:ext cx="1349375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roses_swaying_back_an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16" y="4584880"/>
            <a:ext cx="1760873" cy="22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uom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4213">
            <a:off x="1063526" y="3537965"/>
            <a:ext cx="1722318" cy="34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9" descr="22982eh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477" y="237166"/>
            <a:ext cx="1247084" cy="192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6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" y="347732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9" y="371340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9" y="343433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3" y="382069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394949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4" y="38314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3" y="383147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4" y="409975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2" y="422855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39" y="409976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44069" y="3154017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1991 L -8.33333E-7 0.3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524 L 0.00183 0.358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6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893 L 0.00143 0.3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6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755 L 0.00091 0.353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7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259 L -0.00378 0.3587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4444 L -0.00156 0.35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6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398 L -0.00013 0.352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3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3773 L 0.00169 0.3460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5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3056 L 0.00208 0.334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2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171 L 0.00039 0.332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0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557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đi lấy rổ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 Background đẹp, đơn giản, sang trọng, tinh tế cho PowerPoint, 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51674" y="2465059"/>
            <a:ext cx="76447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600" b="1" cap="none" spc="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97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263</Words>
  <Application>Microsoft Office PowerPoint</Application>
  <PresentationFormat>Màn hình rộng</PresentationFormat>
  <Paragraphs>57</Paragraphs>
  <Slides>27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Huế Đỗ</cp:lastModifiedBy>
  <cp:revision>81</cp:revision>
  <dcterms:created xsi:type="dcterms:W3CDTF">2020-03-31T01:02:15Z</dcterms:created>
  <dcterms:modified xsi:type="dcterms:W3CDTF">2023-04-15T16:42:34Z</dcterms:modified>
</cp:coreProperties>
</file>