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8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HP001 5 hàng" panose="020B0604020202020204" charset="0"/>
      <p:regular r:id="rId23"/>
      <p:bold r:id="rId24"/>
    </p:embeddedFont>
    <p:embeddedFont>
      <p:font typeface="UTM Alberta Heavy" panose="02040603050506020204" pitchFamily="18" charset="0"/>
      <p:regular r:id="rId25"/>
    </p:embeddedFont>
    <p:embeddedFont>
      <p:font typeface="UTM Beautiful Caps" panose="02040603050506020204" pitchFamily="18" charset="0"/>
      <p:regular r:id="rId26"/>
    </p:embeddedFont>
    <p:embeddedFont>
      <p:font typeface="UTM Flamenco" panose="02040603050506020204" pitchFamily="18" charset="0"/>
      <p:regular r:id="rId27"/>
    </p:embeddedFont>
    <p:embeddedFont>
      <p:font typeface="UTM ViceroyJF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C4"/>
    <a:srgbClr val="330359"/>
    <a:srgbClr val="9416C1"/>
    <a:srgbClr val="2C88DF"/>
    <a:srgbClr val="6E10BE"/>
    <a:srgbClr val="66E0F0"/>
    <a:srgbClr val="FF4E54"/>
    <a:srgbClr val="FFC351"/>
    <a:srgbClr val="E38C15"/>
    <a:srgbClr val="E3B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1997-343F-8A2E-174E-54ECAD578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9514F-10E0-0BE7-0830-4C2330FC0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8350E-7ACB-91F2-B1D3-CD42AED6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36367-3994-5B7F-AD53-F5FDD579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91C7D-6171-D0D8-CC56-ABF83D25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A396-944C-B95C-27C3-47C6CED4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132E6-B75D-781E-E646-B6C9F0FE4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9314A-6629-8BFC-FA9F-927D8E38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533CD-C3A0-72F7-A266-4E4DB7B2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CE676-09F6-6F46-3BE6-1B89BEB3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8E626-9AA4-223F-A1AD-E68698E6C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9CAFE-7990-4809-4ABA-E659D455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68D32-5667-7937-C793-E2EBEEDD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AAF36-4CE2-73E6-B28B-CB976847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57BC7-A32F-C965-E349-50699A9B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D765-11C4-70C3-7828-1BC95D38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5AF12-77C5-FB86-DA71-F6F03C7D0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77D31-F69D-FE0C-4ED5-5A475A05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12A0A-9B6C-9DFD-2045-26FBF887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54AB1-8B5E-1DC8-9225-B1F9B0CB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91F1-FF7B-C3D8-8920-B4D2CACE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F07C-B4EE-A369-44CC-322BFDFF5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A4BBF-8635-F5A9-3DB8-D2B343A9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77D5E-E1F9-0548-4F29-FB05F97A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CBF69-C5AC-B03F-C426-0C39CF8E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4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CB1F-5204-F0A4-2A31-F5EBA0CF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7EDD-2B22-7A29-7A34-77461584C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8F32B-927E-3186-6277-787B1686C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EF259-AD5E-E1DB-440A-E0753511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7AB03-ED11-F7FC-8084-0C8FD71BF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2B74-5581-6EBD-3295-231301CB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F81F-AEC9-E1BC-3024-9B699664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3B22D-8BA1-50E8-92D0-87FBEDF8A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8537D-A632-45BC-F8C4-63F64569A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C362-FC19-F90F-271B-92CB4D68D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E4B25-3037-5773-1A04-6521AA995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E2789-74F0-F422-986D-FE35433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9D229-F7FB-B26A-01A0-07DF9FD8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854F6-D9BC-59D9-BB0B-A0D74910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1FBC-8F81-D09A-55DE-1CD98ECE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EA5B1-2C6A-B16E-2E44-704C45BD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20770-B529-A498-00BB-DA9761EF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FE411-2E29-7595-1695-8C900263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DAE77-43D2-8848-D9F4-0F5E2DEB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1884B-B731-4A29-D9EA-8AA77786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E5B5B-33D6-5B03-AD3B-64075EA6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3819-2728-F7C0-37AD-75229789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6D4C7-18FB-6747-E578-03D18566E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C81B9-67B2-80B5-CC8A-489EE852D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7170D-7957-BC9D-807D-47C7EFA8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486D4-2268-DD9B-C0C6-3378F4AC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1FB63-C4A4-D891-0537-1F2C7BD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F724-0C58-773F-9AE7-60799106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955B8-2C11-02CE-54FB-8DBDA83A6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63B45-8E84-3EAB-6077-E568E490F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18005-B230-8809-C270-57498755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D5BC7-611B-D3AC-A1C3-27983087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CA76-4D9E-8807-68F1-1612D583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023A8-A9C0-F362-3D2B-75556653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1BC78-ED64-0C1B-3C9F-72D0FC341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EAD0F-EC7E-A500-D5DF-8345A59E2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C6E1-790B-48E7-ABAB-41F764350FEE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5FDB-0A7E-D3E7-792B-A8E9770F0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AD5C3-F59B-72B6-8659-9CCD8F5E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D877D-2BC8-4C51-B2CE-25FFA6C9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9A59F-AA80-C3A2-6476-39289A598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682" y="971550"/>
            <a:ext cx="15257422" cy="556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7390AC-60F7-7185-B53A-F5686DE17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2996">
            <a:off x="7513381" y="2062625"/>
            <a:ext cx="2200274" cy="22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5EC0260-CDDD-481F-3BA8-15653B4C5F8A}"/>
              </a:ext>
            </a:extLst>
          </p:cNvPr>
          <p:cNvSpPr/>
          <p:nvPr/>
        </p:nvSpPr>
        <p:spPr>
          <a:xfrm rot="10800000">
            <a:off x="274849" y="0"/>
            <a:ext cx="5657863" cy="6497080"/>
          </a:xfrm>
          <a:prstGeom prst="round2SameRect">
            <a:avLst>
              <a:gd name="adj1" fmla="val 13973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422711" y="-270631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422713" y="1801990"/>
            <a:ext cx="536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9: Đây là giai điệu của bài hát nào?</a:t>
            </a:r>
          </a:p>
        </p:txBody>
      </p:sp>
      <p:pic>
        <p:nvPicPr>
          <p:cNvPr id="5" name="Lycayxanh">
            <a:hlinkClick r:id="" action="ppaction://media"/>
            <a:extLst>
              <a:ext uri="{FF2B5EF4-FFF2-40B4-BE49-F238E27FC236}">
                <a16:creationId xmlns:a16="http://schemas.microsoft.com/office/drawing/2014/main" id="{512CE392-4A80-A30D-95F3-57A33DEEAB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34"/>
                  <p14:fade in="10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0110" y="2442751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5219B9-3B04-B84E-E5E7-56FE31928140}"/>
              </a:ext>
            </a:extLst>
          </p:cNvPr>
          <p:cNvGrpSpPr/>
          <p:nvPr/>
        </p:nvGrpSpPr>
        <p:grpSpPr>
          <a:xfrm>
            <a:off x="6259284" y="342930"/>
            <a:ext cx="5932716" cy="1446550"/>
            <a:chOff x="6259284" y="342930"/>
            <a:chExt cx="5932716" cy="1446550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FCB3EE9-ED74-FF6C-FC7D-4A9D61B7D2FE}"/>
                </a:ext>
              </a:extLst>
            </p:cNvPr>
            <p:cNvGrpSpPr/>
            <p:nvPr/>
          </p:nvGrpSpPr>
          <p:grpSpPr>
            <a:xfrm>
              <a:off x="6259284" y="342930"/>
              <a:ext cx="5932716" cy="1446550"/>
              <a:chOff x="6259284" y="342930"/>
              <a:chExt cx="5932716" cy="1446550"/>
            </a:xfrm>
          </p:grpSpPr>
          <p:sp>
            <p:nvSpPr>
              <p:cNvPr id="29" name="Rectangle: Top Corners Rounded 28">
                <a:extLst>
                  <a:ext uri="{FF2B5EF4-FFF2-40B4-BE49-F238E27FC236}">
                    <a16:creationId xmlns:a16="http://schemas.microsoft.com/office/drawing/2014/main" id="{27AF5AE9-2362-B6B5-A98B-BE3A7FE05A4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lowchart: Connector 1028">
                <a:extLst>
                  <a:ext uri="{FF2B5EF4-FFF2-40B4-BE49-F238E27FC236}">
                    <a16:creationId xmlns:a16="http://schemas.microsoft.com/office/drawing/2014/main" id="{0CFBAA11-632F-AAB8-0A28-2B478C3283AF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3412A1-DAAB-93D5-C9EA-A03093E1447C}"/>
                </a:ext>
              </a:extLst>
            </p:cNvPr>
            <p:cNvSpPr txBox="1"/>
            <p:nvPr/>
          </p:nvSpPr>
          <p:spPr>
            <a:xfrm>
              <a:off x="7506500" y="773817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Cái cây xanh xanh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pic>
        <p:nvPicPr>
          <p:cNvPr id="9218" name="Picture 2" descr="Children Music Stock Illustration - Download Image Now - Child, Music,  Playing - iStock">
            <a:extLst>
              <a:ext uri="{FF2B5EF4-FFF2-40B4-BE49-F238E27FC236}">
                <a16:creationId xmlns:a16="http://schemas.microsoft.com/office/drawing/2014/main" id="{A924833E-69E9-CEB5-2961-D6E90562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6" y="3098602"/>
            <a:ext cx="4762446" cy="267887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983F85-5F57-B204-2A3B-32FFED0A0912}"/>
              </a:ext>
            </a:extLst>
          </p:cNvPr>
          <p:cNvGrpSpPr/>
          <p:nvPr/>
        </p:nvGrpSpPr>
        <p:grpSpPr>
          <a:xfrm>
            <a:off x="6259284" y="1918127"/>
            <a:ext cx="5932716" cy="1446550"/>
            <a:chOff x="6259284" y="1918127"/>
            <a:chExt cx="5932716" cy="1446550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D7F1E25-5610-2E92-1B19-0D11A1D4A44F}"/>
                </a:ext>
              </a:extLst>
            </p:cNvPr>
            <p:cNvGrpSpPr/>
            <p:nvPr/>
          </p:nvGrpSpPr>
          <p:grpSpPr>
            <a:xfrm>
              <a:off x="6259284" y="1918127"/>
              <a:ext cx="5932716" cy="1446550"/>
              <a:chOff x="6259284" y="342930"/>
              <a:chExt cx="5932716" cy="1446550"/>
            </a:xfrm>
          </p:grpSpPr>
          <p:sp>
            <p:nvSpPr>
              <p:cNvPr id="1033" name="Rectangle: Top Corners Rounded 1032">
                <a:extLst>
                  <a:ext uri="{FF2B5EF4-FFF2-40B4-BE49-F238E27FC236}">
                    <a16:creationId xmlns:a16="http://schemas.microsoft.com/office/drawing/2014/main" id="{3C96150C-E52E-3608-79A8-08A442D058C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Flowchart: Connector 1033">
                <a:extLst>
                  <a:ext uri="{FF2B5EF4-FFF2-40B4-BE49-F238E27FC236}">
                    <a16:creationId xmlns:a16="http://schemas.microsoft.com/office/drawing/2014/main" id="{D6660748-2E73-45B2-E7B6-47440034ED91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6A7295-064E-3780-EADE-29E43C74F4C9}"/>
                </a:ext>
              </a:extLst>
            </p:cNvPr>
            <p:cNvSpPr txBox="1"/>
            <p:nvPr/>
          </p:nvSpPr>
          <p:spPr>
            <a:xfrm>
              <a:off x="7506500" y="2349014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Lý cây xanh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D20E40-B33C-4FAE-586C-EE3E683E9577}"/>
              </a:ext>
            </a:extLst>
          </p:cNvPr>
          <p:cNvGrpSpPr/>
          <p:nvPr/>
        </p:nvGrpSpPr>
        <p:grpSpPr>
          <a:xfrm>
            <a:off x="6259284" y="3493324"/>
            <a:ext cx="5932716" cy="1446550"/>
            <a:chOff x="6259284" y="3493324"/>
            <a:chExt cx="5932716" cy="1446550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C515BAAE-B63E-34D4-19D8-E5ECA8F66426}"/>
                </a:ext>
              </a:extLst>
            </p:cNvPr>
            <p:cNvGrpSpPr/>
            <p:nvPr/>
          </p:nvGrpSpPr>
          <p:grpSpPr>
            <a:xfrm>
              <a:off x="6259284" y="3493324"/>
              <a:ext cx="5932716" cy="1446550"/>
              <a:chOff x="6259284" y="342930"/>
              <a:chExt cx="5932716" cy="1446550"/>
            </a:xfrm>
          </p:grpSpPr>
          <p:sp>
            <p:nvSpPr>
              <p:cNvPr id="1037" name="Rectangle: Top Corners Rounded 1036">
                <a:extLst>
                  <a:ext uri="{FF2B5EF4-FFF2-40B4-BE49-F238E27FC236}">
                    <a16:creationId xmlns:a16="http://schemas.microsoft.com/office/drawing/2014/main" id="{02DE9D1A-C54A-E7E4-3F32-9F813401EA4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Flowchart: Connector 1037">
                <a:extLst>
                  <a:ext uri="{FF2B5EF4-FFF2-40B4-BE49-F238E27FC236}">
                    <a16:creationId xmlns:a16="http://schemas.microsoft.com/office/drawing/2014/main" id="{E1350521-D140-9819-B095-CF6950F10890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851A7C-C24E-7383-56C1-AE52DF1FF2F9}"/>
                </a:ext>
              </a:extLst>
            </p:cNvPr>
            <p:cNvSpPr txBox="1"/>
            <p:nvPr/>
          </p:nvSpPr>
          <p:spPr>
            <a:xfrm>
              <a:off x="7506500" y="3983073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Con chim non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6098A7-8103-FD2C-84D8-CD31B8E9BA31}"/>
              </a:ext>
            </a:extLst>
          </p:cNvPr>
          <p:cNvGrpSpPr/>
          <p:nvPr/>
        </p:nvGrpSpPr>
        <p:grpSpPr>
          <a:xfrm>
            <a:off x="6259284" y="5068520"/>
            <a:ext cx="5932716" cy="1446550"/>
            <a:chOff x="6259284" y="5068520"/>
            <a:chExt cx="5932716" cy="1446550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157E7C49-7EB1-986A-9740-D7AE5EB59153}"/>
                </a:ext>
              </a:extLst>
            </p:cNvPr>
            <p:cNvGrpSpPr/>
            <p:nvPr/>
          </p:nvGrpSpPr>
          <p:grpSpPr>
            <a:xfrm>
              <a:off x="6259284" y="5068520"/>
              <a:ext cx="5932716" cy="1446550"/>
              <a:chOff x="6259284" y="342930"/>
              <a:chExt cx="5932716" cy="1446550"/>
            </a:xfrm>
          </p:grpSpPr>
          <p:sp>
            <p:nvSpPr>
              <p:cNvPr id="1041" name="Rectangle: Top Corners Rounded 1040">
                <a:extLst>
                  <a:ext uri="{FF2B5EF4-FFF2-40B4-BE49-F238E27FC236}">
                    <a16:creationId xmlns:a16="http://schemas.microsoft.com/office/drawing/2014/main" id="{7912CAF5-5030-888A-FE4D-FB51AF542C6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Flowchart: Connector 1041">
                <a:extLst>
                  <a:ext uri="{FF2B5EF4-FFF2-40B4-BE49-F238E27FC236}">
                    <a16:creationId xmlns:a16="http://schemas.microsoft.com/office/drawing/2014/main" id="{6544FC4B-63EC-715E-5C89-7268BC2C7CC8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57244-7EE3-2D49-6038-7F694FA11722}"/>
                </a:ext>
              </a:extLst>
            </p:cNvPr>
            <p:cNvSpPr txBox="1"/>
            <p:nvPr/>
          </p:nvSpPr>
          <p:spPr>
            <a:xfrm>
              <a:off x="7506500" y="5500330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Cây xanh và đàn chim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7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14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214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214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214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00208 0.114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5EC0260-CDDD-481F-3BA8-15653B4C5F8A}"/>
              </a:ext>
            </a:extLst>
          </p:cNvPr>
          <p:cNvSpPr/>
          <p:nvPr/>
        </p:nvSpPr>
        <p:spPr>
          <a:xfrm rot="10800000">
            <a:off x="274849" y="0"/>
            <a:ext cx="5657863" cy="6497080"/>
          </a:xfrm>
          <a:prstGeom prst="round2SameRect">
            <a:avLst>
              <a:gd name="adj1" fmla="val 13973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422711" y="-270631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422713" y="1801990"/>
            <a:ext cx="536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10: Hình ảnh sau có tất cả bao nhiêu chữ 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15FD56-0957-0580-8974-7AFAF3348B49}"/>
              </a:ext>
            </a:extLst>
          </p:cNvPr>
          <p:cNvGrpSpPr/>
          <p:nvPr/>
        </p:nvGrpSpPr>
        <p:grpSpPr>
          <a:xfrm>
            <a:off x="6259284" y="342930"/>
            <a:ext cx="5932716" cy="1446550"/>
            <a:chOff x="6259284" y="342930"/>
            <a:chExt cx="5932716" cy="1446550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FCB3EE9-ED74-FF6C-FC7D-4A9D61B7D2FE}"/>
                </a:ext>
              </a:extLst>
            </p:cNvPr>
            <p:cNvGrpSpPr/>
            <p:nvPr/>
          </p:nvGrpSpPr>
          <p:grpSpPr>
            <a:xfrm>
              <a:off x="6259284" y="342930"/>
              <a:ext cx="5932716" cy="1446550"/>
              <a:chOff x="6259284" y="342930"/>
              <a:chExt cx="5932716" cy="1446550"/>
            </a:xfrm>
          </p:grpSpPr>
          <p:sp>
            <p:nvSpPr>
              <p:cNvPr id="29" name="Rectangle: Top Corners Rounded 28">
                <a:extLst>
                  <a:ext uri="{FF2B5EF4-FFF2-40B4-BE49-F238E27FC236}">
                    <a16:creationId xmlns:a16="http://schemas.microsoft.com/office/drawing/2014/main" id="{27AF5AE9-2362-B6B5-A98B-BE3A7FE05A4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lowchart: Connector 1028">
                <a:extLst>
                  <a:ext uri="{FF2B5EF4-FFF2-40B4-BE49-F238E27FC236}">
                    <a16:creationId xmlns:a16="http://schemas.microsoft.com/office/drawing/2014/main" id="{0CFBAA11-632F-AAB8-0A28-2B478C3283AF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3412A1-DAAB-93D5-C9EA-A03093E1447C}"/>
                </a:ext>
              </a:extLst>
            </p:cNvPr>
            <p:cNvSpPr txBox="1"/>
            <p:nvPr/>
          </p:nvSpPr>
          <p:spPr>
            <a:xfrm>
              <a:off x="7501005" y="760256"/>
              <a:ext cx="4283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2 chữ r </a:t>
              </a:r>
              <a:endParaRPr lang="en-US" sz="4000">
                <a:solidFill>
                  <a:srgbClr val="330359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3CC0DF-EC4C-B9C2-DB80-23177A31208A}"/>
              </a:ext>
            </a:extLst>
          </p:cNvPr>
          <p:cNvGrpSpPr/>
          <p:nvPr/>
        </p:nvGrpSpPr>
        <p:grpSpPr>
          <a:xfrm>
            <a:off x="6259284" y="1918127"/>
            <a:ext cx="5932716" cy="1446550"/>
            <a:chOff x="6259284" y="1918127"/>
            <a:chExt cx="5932716" cy="1446550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D7F1E25-5610-2E92-1B19-0D11A1D4A44F}"/>
                </a:ext>
              </a:extLst>
            </p:cNvPr>
            <p:cNvGrpSpPr/>
            <p:nvPr/>
          </p:nvGrpSpPr>
          <p:grpSpPr>
            <a:xfrm>
              <a:off x="6259284" y="1918127"/>
              <a:ext cx="5932716" cy="1446550"/>
              <a:chOff x="6259284" y="342930"/>
              <a:chExt cx="5932716" cy="1446550"/>
            </a:xfrm>
          </p:grpSpPr>
          <p:sp>
            <p:nvSpPr>
              <p:cNvPr id="1033" name="Rectangle: Top Corners Rounded 1032">
                <a:extLst>
                  <a:ext uri="{FF2B5EF4-FFF2-40B4-BE49-F238E27FC236}">
                    <a16:creationId xmlns:a16="http://schemas.microsoft.com/office/drawing/2014/main" id="{3C96150C-E52E-3608-79A8-08A442D058C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Flowchart: Connector 1033">
                <a:extLst>
                  <a:ext uri="{FF2B5EF4-FFF2-40B4-BE49-F238E27FC236}">
                    <a16:creationId xmlns:a16="http://schemas.microsoft.com/office/drawing/2014/main" id="{D6660748-2E73-45B2-E7B6-47440034ED91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6A7295-064E-3780-EADE-29E43C74F4C9}"/>
                </a:ext>
              </a:extLst>
            </p:cNvPr>
            <p:cNvSpPr txBox="1"/>
            <p:nvPr/>
          </p:nvSpPr>
          <p:spPr>
            <a:xfrm>
              <a:off x="7501005" y="2334702"/>
              <a:ext cx="4283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3 chữ r</a:t>
              </a:r>
              <a:endParaRPr lang="en-US" sz="4000">
                <a:solidFill>
                  <a:srgbClr val="330359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98D117-E915-161D-3682-BA6EC0985BF7}"/>
              </a:ext>
            </a:extLst>
          </p:cNvPr>
          <p:cNvGrpSpPr/>
          <p:nvPr/>
        </p:nvGrpSpPr>
        <p:grpSpPr>
          <a:xfrm>
            <a:off x="6259284" y="3493324"/>
            <a:ext cx="5932716" cy="1446550"/>
            <a:chOff x="6259284" y="3493324"/>
            <a:chExt cx="5932716" cy="1446550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C515BAAE-B63E-34D4-19D8-E5ECA8F66426}"/>
                </a:ext>
              </a:extLst>
            </p:cNvPr>
            <p:cNvGrpSpPr/>
            <p:nvPr/>
          </p:nvGrpSpPr>
          <p:grpSpPr>
            <a:xfrm>
              <a:off x="6259284" y="3493324"/>
              <a:ext cx="5932716" cy="1446550"/>
              <a:chOff x="6259284" y="342930"/>
              <a:chExt cx="5932716" cy="1446550"/>
            </a:xfrm>
          </p:grpSpPr>
          <p:sp>
            <p:nvSpPr>
              <p:cNvPr id="1037" name="Rectangle: Top Corners Rounded 1036">
                <a:extLst>
                  <a:ext uri="{FF2B5EF4-FFF2-40B4-BE49-F238E27FC236}">
                    <a16:creationId xmlns:a16="http://schemas.microsoft.com/office/drawing/2014/main" id="{02DE9D1A-C54A-E7E4-3F32-9F813401EA4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Flowchart: Connector 1037">
                <a:extLst>
                  <a:ext uri="{FF2B5EF4-FFF2-40B4-BE49-F238E27FC236}">
                    <a16:creationId xmlns:a16="http://schemas.microsoft.com/office/drawing/2014/main" id="{E1350521-D140-9819-B095-CF6950F10890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851A7C-C24E-7383-56C1-AE52DF1FF2F9}"/>
                </a:ext>
              </a:extLst>
            </p:cNvPr>
            <p:cNvSpPr txBox="1"/>
            <p:nvPr/>
          </p:nvSpPr>
          <p:spPr>
            <a:xfrm>
              <a:off x="7501005" y="3910572"/>
              <a:ext cx="4283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4 chữ r</a:t>
              </a:r>
              <a:endParaRPr lang="en-US" sz="4000">
                <a:solidFill>
                  <a:srgbClr val="330359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EBB32-918C-BE42-E9DE-8F47702482CB}"/>
              </a:ext>
            </a:extLst>
          </p:cNvPr>
          <p:cNvGrpSpPr/>
          <p:nvPr/>
        </p:nvGrpSpPr>
        <p:grpSpPr>
          <a:xfrm>
            <a:off x="6259284" y="5068520"/>
            <a:ext cx="5932716" cy="1446550"/>
            <a:chOff x="6259284" y="5068520"/>
            <a:chExt cx="5932716" cy="1446550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157E7C49-7EB1-986A-9740-D7AE5EB59153}"/>
                </a:ext>
              </a:extLst>
            </p:cNvPr>
            <p:cNvGrpSpPr/>
            <p:nvPr/>
          </p:nvGrpSpPr>
          <p:grpSpPr>
            <a:xfrm>
              <a:off x="6259284" y="5068520"/>
              <a:ext cx="5932716" cy="1446550"/>
              <a:chOff x="6259284" y="342930"/>
              <a:chExt cx="5932716" cy="1446550"/>
            </a:xfrm>
          </p:grpSpPr>
          <p:sp>
            <p:nvSpPr>
              <p:cNvPr id="1041" name="Rectangle: Top Corners Rounded 1040">
                <a:extLst>
                  <a:ext uri="{FF2B5EF4-FFF2-40B4-BE49-F238E27FC236}">
                    <a16:creationId xmlns:a16="http://schemas.microsoft.com/office/drawing/2014/main" id="{7912CAF5-5030-888A-FE4D-FB51AF542C6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Flowchart: Connector 1041">
                <a:extLst>
                  <a:ext uri="{FF2B5EF4-FFF2-40B4-BE49-F238E27FC236}">
                    <a16:creationId xmlns:a16="http://schemas.microsoft.com/office/drawing/2014/main" id="{6544FC4B-63EC-715E-5C89-7268BC2C7CC8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57244-7EE3-2D49-6038-7F694FA11722}"/>
                </a:ext>
              </a:extLst>
            </p:cNvPr>
            <p:cNvSpPr txBox="1"/>
            <p:nvPr/>
          </p:nvSpPr>
          <p:spPr>
            <a:xfrm>
              <a:off x="7501005" y="5500913"/>
              <a:ext cx="42839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5 chữ r</a:t>
              </a:r>
              <a:endParaRPr lang="en-US" sz="4000">
                <a:solidFill>
                  <a:srgbClr val="330359"/>
                </a:solidFill>
              </a:endParaRPr>
            </a:p>
          </p:txBody>
        </p:sp>
      </p:grpSp>
      <p:sp>
        <p:nvSpPr>
          <p:cNvPr id="18" name="V viet thuong">
            <a:extLst>
              <a:ext uri="{FF2B5EF4-FFF2-40B4-BE49-F238E27FC236}">
                <a16:creationId xmlns:a16="http://schemas.microsoft.com/office/drawing/2014/main" id="{43EBFC0B-2244-7376-598E-EA79B841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154" y="2868123"/>
            <a:ext cx="7796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9600" b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5 hàng" panose="020B0603050302020204" pitchFamily="34" charset="0"/>
              </a:rPr>
              <a:t>v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83AB9B-6505-33E6-F4A0-6E19D335611C}"/>
              </a:ext>
            </a:extLst>
          </p:cNvPr>
          <p:cNvGrpSpPr/>
          <p:nvPr/>
        </p:nvGrpSpPr>
        <p:grpSpPr>
          <a:xfrm>
            <a:off x="494233" y="3025967"/>
            <a:ext cx="5203575" cy="3223028"/>
            <a:chOff x="494233" y="3025967"/>
            <a:chExt cx="5203575" cy="32230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2" name="Picture 2" descr="Top 75+ hình nền powerpoint học tập chất lượng full hd cực đẹp">
              <a:extLst>
                <a:ext uri="{FF2B5EF4-FFF2-40B4-BE49-F238E27FC236}">
                  <a16:creationId xmlns:a16="http://schemas.microsoft.com/office/drawing/2014/main" id="{61CF9314-D1DA-E300-B92F-2F0B9DBAF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33" y="3026728"/>
              <a:ext cx="5203575" cy="322226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A20371-F21D-825D-CC71-487C7048E9F5}"/>
                </a:ext>
              </a:extLst>
            </p:cNvPr>
            <p:cNvSpPr txBox="1"/>
            <p:nvPr/>
          </p:nvSpPr>
          <p:spPr>
            <a:xfrm rot="20389944">
              <a:off x="963688" y="3025967"/>
              <a:ext cx="14470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8E08C0-0F50-5D80-BCDF-F19DDDA36FF6}"/>
                </a:ext>
              </a:extLst>
            </p:cNvPr>
            <p:cNvSpPr txBox="1"/>
            <p:nvPr/>
          </p:nvSpPr>
          <p:spPr>
            <a:xfrm rot="751646">
              <a:off x="2802475" y="5155171"/>
              <a:ext cx="1447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R</a:t>
              </a:r>
            </a:p>
          </p:txBody>
        </p:sp>
        <p:pic>
          <p:nvPicPr>
            <p:cNvPr id="12" name="R viet hoa">
              <a:extLst>
                <a:ext uri="{FF2B5EF4-FFF2-40B4-BE49-F238E27FC236}">
                  <a16:creationId xmlns:a16="http://schemas.microsoft.com/office/drawing/2014/main" id="{47DEA906-B1F1-2D93-C2E1-142C71C8A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081" r="24081" b="43623"/>
            <a:stretch/>
          </p:blipFill>
          <p:spPr>
            <a:xfrm>
              <a:off x="3926646" y="3413575"/>
              <a:ext cx="802863" cy="788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D5CCE6-0325-0EF5-9963-F2A39CA84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028" t="28486" r="33735" b="44079"/>
            <a:stretch/>
          </p:blipFill>
          <p:spPr>
            <a:xfrm rot="20486828">
              <a:off x="1687464" y="4972176"/>
              <a:ext cx="1144309" cy="1104838"/>
            </a:xfrm>
            <a:prstGeom prst="rect">
              <a:avLst/>
            </a:prstGeom>
          </p:spPr>
        </p:pic>
        <p:sp>
          <p:nvSpPr>
            <p:cNvPr id="19" name="V viet thuong">
              <a:extLst>
                <a:ext uri="{FF2B5EF4-FFF2-40B4-BE49-F238E27FC236}">
                  <a16:creationId xmlns:a16="http://schemas.microsoft.com/office/drawing/2014/main" id="{A3243C2B-25B1-3BD6-1464-3987372A2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7399" y="3112919"/>
              <a:ext cx="779678" cy="2215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13800">
                  <a:solidFill>
                    <a:schemeClr val="accent4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ViceroyJF" panose="02040603050506020204" pitchFamily="18" charset="0"/>
                </a:rPr>
                <a:t>c</a:t>
              </a:r>
              <a:endParaRPr lang="en-US" altLang="en-US" sz="13800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endParaRPr>
            </a:p>
          </p:txBody>
        </p:sp>
        <p:sp>
          <p:nvSpPr>
            <p:cNvPr id="20" name="V viet thuong">
              <a:extLst>
                <a:ext uri="{FF2B5EF4-FFF2-40B4-BE49-F238E27FC236}">
                  <a16:creationId xmlns:a16="http://schemas.microsoft.com/office/drawing/2014/main" id="{32D1E65F-570D-FBB5-06AC-B475370EB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3765" y="3652953"/>
              <a:ext cx="779678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960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Beautiful Caps" panose="02040603050506020204" pitchFamily="18" charset="0"/>
                </a:rPr>
                <a:t>o</a:t>
              </a:r>
              <a:endParaRPr lang="en-US" alt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eautiful Caps" panose="02040603050506020204" pitchFamily="18" charset="0"/>
              </a:endParaRPr>
            </a:p>
          </p:txBody>
        </p:sp>
        <p:sp>
          <p:nvSpPr>
            <p:cNvPr id="21" name="V viet thuong">
              <a:extLst>
                <a:ext uri="{FF2B5EF4-FFF2-40B4-BE49-F238E27FC236}">
                  <a16:creationId xmlns:a16="http://schemas.microsoft.com/office/drawing/2014/main" id="{A22C5B48-265E-27B5-A30D-A2B72D4B9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86237">
              <a:off x="3911417" y="3480870"/>
              <a:ext cx="1461022" cy="2646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16600" b="1">
                  <a:solidFill>
                    <a:srgbClr val="4C00C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ViceroyJF" panose="02040603050506020204" pitchFamily="18" charset="0"/>
                </a:rPr>
                <a:t>a</a:t>
              </a:r>
              <a:endParaRPr lang="en-US" altLang="en-US" sz="16600" b="1" dirty="0">
                <a:solidFill>
                  <a:srgbClr val="4C00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A96687-287F-E37E-BE63-509C55ADA72F}"/>
                </a:ext>
              </a:extLst>
            </p:cNvPr>
            <p:cNvSpPr txBox="1"/>
            <p:nvPr/>
          </p:nvSpPr>
          <p:spPr>
            <a:xfrm rot="751646">
              <a:off x="586522" y="4150068"/>
              <a:ext cx="14470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</a:t>
              </a:r>
            </a:p>
          </p:txBody>
        </p:sp>
        <p:sp>
          <p:nvSpPr>
            <p:cNvPr id="24" name="V viet thuong">
              <a:extLst>
                <a:ext uri="{FF2B5EF4-FFF2-40B4-BE49-F238E27FC236}">
                  <a16:creationId xmlns:a16="http://schemas.microsoft.com/office/drawing/2014/main" id="{8B236B16-95EB-B757-89F0-FC23A1152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017" y="3853031"/>
              <a:ext cx="779678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9600"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Beautiful Caps" panose="02040603050506020204" pitchFamily="18" charset="0"/>
                </a:rPr>
                <a:t>ê</a:t>
              </a:r>
              <a:endParaRPr lang="en-US" altLang="en-US" sz="9600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eautiful Cap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2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0208 -0.117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FE05080-4E56-1D71-7483-99FEE0CCF188}"/>
              </a:ext>
            </a:extLst>
          </p:cNvPr>
          <p:cNvSpPr/>
          <p:nvPr/>
        </p:nvSpPr>
        <p:spPr>
          <a:xfrm rot="16200000" flipV="1">
            <a:off x="5087268" y="-4827359"/>
            <a:ext cx="1238253" cy="11412794"/>
          </a:xfrm>
          <a:prstGeom prst="round2SameRect">
            <a:avLst/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-1276833" y="-335870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2052482" y="494318"/>
            <a:ext cx="9360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1: Bé làm gì khi đi thang máy?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04E178-AB8B-2795-8B5F-B2D7BE5EA773}"/>
              </a:ext>
            </a:extLst>
          </p:cNvPr>
          <p:cNvGrpSpPr/>
          <p:nvPr/>
        </p:nvGrpSpPr>
        <p:grpSpPr>
          <a:xfrm>
            <a:off x="1" y="1685058"/>
            <a:ext cx="6198195" cy="2492882"/>
            <a:chOff x="1" y="1685058"/>
            <a:chExt cx="6198195" cy="2492882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F4895B4-389A-503C-8CC8-35B745B3FB21}"/>
                </a:ext>
              </a:extLst>
            </p:cNvPr>
            <p:cNvSpPr/>
            <p:nvPr/>
          </p:nvSpPr>
          <p:spPr>
            <a:xfrm rot="16200000" flipV="1">
              <a:off x="1719918" y="-34859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6AC270-6AC0-FF5A-64C5-09EFD18D2E38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8904" t="3877" r="3121" b="11028"/>
            <a:stretch/>
          </p:blipFill>
          <p:spPr>
            <a:xfrm>
              <a:off x="1858846" y="1832850"/>
              <a:ext cx="3383280" cy="18288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F66C1-7306-ACE3-D36A-E73CE742F7EB}"/>
                </a:ext>
              </a:extLst>
            </p:cNvPr>
            <p:cNvSpPr txBox="1"/>
            <p:nvPr/>
          </p:nvSpPr>
          <p:spPr>
            <a:xfrm>
              <a:off x="902776" y="3661651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Đùa nghịch trước cửa thang máy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5ADBEE7C-BC4B-21D5-7260-48A17C02F5BE}"/>
                </a:ext>
              </a:extLst>
            </p:cNvPr>
            <p:cNvSpPr/>
            <p:nvPr/>
          </p:nvSpPr>
          <p:spPr>
            <a:xfrm>
              <a:off x="445576" y="242270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2BF176-5252-2B38-69D3-87DC017E4271}"/>
              </a:ext>
            </a:extLst>
          </p:cNvPr>
          <p:cNvGrpSpPr/>
          <p:nvPr/>
        </p:nvGrpSpPr>
        <p:grpSpPr>
          <a:xfrm>
            <a:off x="6259284" y="1685057"/>
            <a:ext cx="6137108" cy="2492882"/>
            <a:chOff x="6259284" y="1685057"/>
            <a:chExt cx="6137108" cy="2492882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EE4F60F-1CDB-6074-380D-7255418D43FC}"/>
                </a:ext>
              </a:extLst>
            </p:cNvPr>
            <p:cNvSpPr/>
            <p:nvPr/>
          </p:nvSpPr>
          <p:spPr>
            <a:xfrm rot="5400000" flipH="1" flipV="1">
              <a:off x="7979201" y="-34860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9CD6FE-639F-F167-FADB-76B150BA5871}"/>
                </a:ext>
              </a:extLst>
            </p:cNvPr>
            <p:cNvSpPr txBox="1"/>
            <p:nvPr/>
          </p:nvSpPr>
          <p:spPr>
            <a:xfrm flipH="1">
              <a:off x="7100972" y="3660796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Bấm nghịch các nút trong thang máy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02499135-A6AD-20DB-2267-B7D9353220AE}"/>
                </a:ext>
              </a:extLst>
            </p:cNvPr>
            <p:cNvSpPr/>
            <p:nvPr/>
          </p:nvSpPr>
          <p:spPr>
            <a:xfrm flipH="1">
              <a:off x="6791905" y="246429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8F962DB-FF80-2DA9-B9EE-0E1396ED70D1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17304" t="9795" r="15456" b="9268"/>
            <a:stretch/>
          </p:blipFill>
          <p:spPr>
            <a:xfrm>
              <a:off x="8059392" y="1837190"/>
              <a:ext cx="3383280" cy="18288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536A08-A650-AC86-230F-DBCD5ADABB81}"/>
              </a:ext>
            </a:extLst>
          </p:cNvPr>
          <p:cNvGrpSpPr/>
          <p:nvPr/>
        </p:nvGrpSpPr>
        <p:grpSpPr>
          <a:xfrm>
            <a:off x="-3556000" y="4260449"/>
            <a:ext cx="9754196" cy="2492882"/>
            <a:chOff x="-3556000" y="4260449"/>
            <a:chExt cx="9754196" cy="24928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479919-729E-76B6-BCED-899F360D5C83}"/>
                </a:ext>
              </a:extLst>
            </p:cNvPr>
            <p:cNvGrpSpPr/>
            <p:nvPr/>
          </p:nvGrpSpPr>
          <p:grpSpPr>
            <a:xfrm>
              <a:off x="-3556000" y="4260449"/>
              <a:ext cx="9754196" cy="2492882"/>
              <a:chOff x="-3556000" y="1846891"/>
              <a:chExt cx="9754196" cy="2492882"/>
            </a:xfrm>
          </p:grpSpPr>
          <p:sp>
            <p:nvSpPr>
              <p:cNvPr id="32" name="Rectangle: Top Corners Rounded 31">
                <a:extLst>
                  <a:ext uri="{FF2B5EF4-FFF2-40B4-BE49-F238E27FC236}">
                    <a16:creationId xmlns:a16="http://schemas.microsoft.com/office/drawing/2014/main" id="{CE4A51E5-1120-DC8D-F478-FE798DFF7F2E}"/>
                  </a:ext>
                </a:extLst>
              </p:cNvPr>
              <p:cNvSpPr/>
              <p:nvPr/>
            </p:nvSpPr>
            <p:spPr>
              <a:xfrm rot="16200000" flipV="1">
                <a:off x="-58082" y="-1651027"/>
                <a:ext cx="2492882" cy="9488717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73D7FE-E57B-54F3-8C94-F28756ABA1C1}"/>
                  </a:ext>
                </a:extLst>
              </p:cNvPr>
              <p:cNvSpPr txBox="1"/>
              <p:nvPr/>
            </p:nvSpPr>
            <p:spPr>
              <a:xfrm>
                <a:off x="902776" y="3823484"/>
                <a:ext cx="5295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>
                    <a:solidFill>
                      <a:srgbClr val="3303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lamenco" panose="02040603050506020204" pitchFamily="18" charset="0"/>
                    <a:ea typeface="Open Sans Condensed" panose="020B0806030504020204" pitchFamily="34" charset="0"/>
                    <a:cs typeface="Open Sans Condensed" panose="020B0806030504020204" pitchFamily="34" charset="0"/>
                  </a:rPr>
                  <a:t>Xếp hàng trước khi vào thang máy</a:t>
                </a:r>
                <a:endParaRPr lang="en-US" sz="2400">
                  <a:solidFill>
                    <a:srgbClr val="330359"/>
                  </a:solidFill>
                </a:endParaRPr>
              </a:p>
            </p:txBody>
          </p:sp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7116D13B-2FF4-5B6C-45DF-E8EB79A6D7A2}"/>
                  </a:ext>
                </a:extLst>
              </p:cNvPr>
              <p:cNvSpPr/>
              <p:nvPr/>
            </p:nvSpPr>
            <p:spPr>
              <a:xfrm>
                <a:off x="445576" y="2584533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C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634E761-4F7D-710E-C3AF-C40071EADE5B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12095" t="5830" r="7336" b="17194"/>
            <a:stretch/>
          </p:blipFill>
          <p:spPr>
            <a:xfrm>
              <a:off x="1858846" y="4408241"/>
              <a:ext cx="3383280" cy="18288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0D3A7A-D31B-075B-4652-8687D04E98B1}"/>
              </a:ext>
            </a:extLst>
          </p:cNvPr>
          <p:cNvGrpSpPr/>
          <p:nvPr/>
        </p:nvGrpSpPr>
        <p:grpSpPr>
          <a:xfrm>
            <a:off x="6259284" y="4260449"/>
            <a:ext cx="6502994" cy="2492882"/>
            <a:chOff x="6259284" y="4260449"/>
            <a:chExt cx="6502994" cy="2492882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B5A7D3E7-C7C6-D6B4-FE1F-56A0142DE3C5}"/>
                </a:ext>
              </a:extLst>
            </p:cNvPr>
            <p:cNvSpPr/>
            <p:nvPr/>
          </p:nvSpPr>
          <p:spPr>
            <a:xfrm rot="5400000" flipH="1" flipV="1">
              <a:off x="7979201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50F0D2-5F17-BE68-E046-11D53F7123AD}"/>
                </a:ext>
              </a:extLst>
            </p:cNvPr>
            <p:cNvSpPr txBox="1"/>
            <p:nvPr/>
          </p:nvSpPr>
          <p:spPr>
            <a:xfrm flipH="1">
              <a:off x="6564084" y="6237042"/>
              <a:ext cx="61981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Đứng chắn trước cửa vào thang máy</a:t>
              </a:r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225C550A-B782-360D-FA5D-84D7EB60E236}"/>
                </a:ext>
              </a:extLst>
            </p:cNvPr>
            <p:cNvSpPr/>
            <p:nvPr/>
          </p:nvSpPr>
          <p:spPr>
            <a:xfrm flipH="1">
              <a:off x="6791905" y="4998091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E38D258-539C-D7CE-4486-A2CEE773C261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22837" t="11322" r="21117" b="18257"/>
            <a:stretch/>
          </p:blipFill>
          <p:spPr>
            <a:xfrm>
              <a:off x="8059392" y="4408241"/>
              <a:ext cx="3383280" cy="18288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150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433 -0.233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5EC0260-CDDD-481F-3BA8-15653B4C5F8A}"/>
              </a:ext>
            </a:extLst>
          </p:cNvPr>
          <p:cNvSpPr/>
          <p:nvPr/>
        </p:nvSpPr>
        <p:spPr>
          <a:xfrm rot="10800000">
            <a:off x="274849" y="0"/>
            <a:ext cx="5657863" cy="6497080"/>
          </a:xfrm>
          <a:prstGeom prst="round2SameRect">
            <a:avLst>
              <a:gd name="adj1" fmla="val 13973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422711" y="-270631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422713" y="1801990"/>
            <a:ext cx="536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2: Đây là thiết bị gì?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317F8FA3-BFCF-BC81-D153-292512A3E339}"/>
              </a:ext>
            </a:extLst>
          </p:cNvPr>
          <p:cNvGrpSpPr/>
          <p:nvPr/>
        </p:nvGrpSpPr>
        <p:grpSpPr>
          <a:xfrm>
            <a:off x="1325315" y="2641402"/>
            <a:ext cx="3556927" cy="3498373"/>
            <a:chOff x="2490091" y="1504032"/>
            <a:chExt cx="7211818" cy="7211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2" descr="Búa Phá Vỡ Kính Cửa Sổ Khẩn Cấp Xe Hơi Với Máy Cắt Dây An Toàn Và Giấy  Chứng Nhận Ce - Buy Cửa Sổ Búa Búa,An Toàn Búa,Khẩn Cấp Glass Búa">
              <a:extLst>
                <a:ext uri="{FF2B5EF4-FFF2-40B4-BE49-F238E27FC236}">
                  <a16:creationId xmlns:a16="http://schemas.microsoft.com/office/drawing/2014/main" id="{1D310544-86AA-EFCD-142B-D0B9E60F5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091" y="1504032"/>
              <a:ext cx="7211818" cy="7211818"/>
            </a:xfrm>
            <a:prstGeom prst="roundRect">
              <a:avLst>
                <a:gd name="adj" fmla="val 83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8" name="Rectangle 4">
              <a:extLst>
                <a:ext uri="{FF2B5EF4-FFF2-40B4-BE49-F238E27FC236}">
                  <a16:creationId xmlns:a16="http://schemas.microsoft.com/office/drawing/2014/main" id="{FDEBAAAB-FA20-99A0-31F2-A7C7A9EAE651}"/>
                </a:ext>
              </a:extLst>
            </p:cNvPr>
            <p:cNvSpPr/>
            <p:nvPr/>
          </p:nvSpPr>
          <p:spPr>
            <a:xfrm>
              <a:off x="2675133" y="1758839"/>
              <a:ext cx="2046513" cy="6258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8FCB3EE9-ED74-FF6C-FC7D-4A9D61B7D2FE}"/>
              </a:ext>
            </a:extLst>
          </p:cNvPr>
          <p:cNvGrpSpPr/>
          <p:nvPr/>
        </p:nvGrpSpPr>
        <p:grpSpPr>
          <a:xfrm>
            <a:off x="6259284" y="342930"/>
            <a:ext cx="5932716" cy="1446550"/>
            <a:chOff x="6259284" y="342930"/>
            <a:chExt cx="5932716" cy="1446550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27AF5AE9-2362-B6B5-A98B-BE3A7FE05A4D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Flowchart: Connector 1028">
              <a:extLst>
                <a:ext uri="{FF2B5EF4-FFF2-40B4-BE49-F238E27FC236}">
                  <a16:creationId xmlns:a16="http://schemas.microsoft.com/office/drawing/2014/main" id="{0CFBAA11-632F-AAB8-0A28-2B478C3283AF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532015C5-0E36-A7C1-9405-87A9D6D29CA9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Búa đóng đinh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D7F1E25-5610-2E92-1B19-0D11A1D4A44F}"/>
              </a:ext>
            </a:extLst>
          </p:cNvPr>
          <p:cNvGrpSpPr/>
          <p:nvPr/>
        </p:nvGrpSpPr>
        <p:grpSpPr>
          <a:xfrm>
            <a:off x="6259284" y="1918127"/>
            <a:ext cx="5932716" cy="1446550"/>
            <a:chOff x="6259284" y="342930"/>
            <a:chExt cx="5932716" cy="1446550"/>
          </a:xfrm>
        </p:grpSpPr>
        <p:sp>
          <p:nvSpPr>
            <p:cNvPr id="1033" name="Rectangle: Top Corners Rounded 1032">
              <a:extLst>
                <a:ext uri="{FF2B5EF4-FFF2-40B4-BE49-F238E27FC236}">
                  <a16:creationId xmlns:a16="http://schemas.microsoft.com/office/drawing/2014/main" id="{3C96150C-E52E-3608-79A8-08A442D058C6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Flowchart: Connector 1033">
              <a:extLst>
                <a:ext uri="{FF2B5EF4-FFF2-40B4-BE49-F238E27FC236}">
                  <a16:creationId xmlns:a16="http://schemas.microsoft.com/office/drawing/2014/main" id="{D6660748-2E73-45B2-E7B6-47440034ED91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FFB5B24B-4972-DC63-A42A-0FFB12E1B23D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Đồ chơi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C515BAAE-B63E-34D4-19D8-E5ECA8F66426}"/>
              </a:ext>
            </a:extLst>
          </p:cNvPr>
          <p:cNvGrpSpPr/>
          <p:nvPr/>
        </p:nvGrpSpPr>
        <p:grpSpPr>
          <a:xfrm>
            <a:off x="6259284" y="3493324"/>
            <a:ext cx="5932716" cy="1446550"/>
            <a:chOff x="6259284" y="342930"/>
            <a:chExt cx="5932716" cy="1446550"/>
          </a:xfrm>
        </p:grpSpPr>
        <p:sp>
          <p:nvSpPr>
            <p:cNvPr id="1037" name="Rectangle: Top Corners Rounded 1036">
              <a:extLst>
                <a:ext uri="{FF2B5EF4-FFF2-40B4-BE49-F238E27FC236}">
                  <a16:creationId xmlns:a16="http://schemas.microsoft.com/office/drawing/2014/main" id="{02DE9D1A-C54A-E7E4-3F32-9F813401EA46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lowchart: Connector 1037">
              <a:extLst>
                <a:ext uri="{FF2B5EF4-FFF2-40B4-BE49-F238E27FC236}">
                  <a16:creationId xmlns:a16="http://schemas.microsoft.com/office/drawing/2014/main" id="{E1350521-D140-9819-B095-CF6950F10890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C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BB61B9B4-FBE5-4DF7-7F74-258717E61484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Búa thoát hiểm khẩn cấp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157E7C49-7EB1-986A-9740-D7AE5EB59153}"/>
              </a:ext>
            </a:extLst>
          </p:cNvPr>
          <p:cNvGrpSpPr/>
          <p:nvPr/>
        </p:nvGrpSpPr>
        <p:grpSpPr>
          <a:xfrm>
            <a:off x="6259284" y="5068520"/>
            <a:ext cx="5932716" cy="1446550"/>
            <a:chOff x="6259284" y="342930"/>
            <a:chExt cx="5932716" cy="1446550"/>
          </a:xfrm>
        </p:grpSpPr>
        <p:sp>
          <p:nvSpPr>
            <p:cNvPr id="1041" name="Rectangle: Top Corners Rounded 1040">
              <a:extLst>
                <a:ext uri="{FF2B5EF4-FFF2-40B4-BE49-F238E27FC236}">
                  <a16:creationId xmlns:a16="http://schemas.microsoft.com/office/drawing/2014/main" id="{7912CAF5-5030-888A-FE4D-FB51AF542C6D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Flowchart: Connector 1041">
              <a:extLst>
                <a:ext uri="{FF2B5EF4-FFF2-40B4-BE49-F238E27FC236}">
                  <a16:creationId xmlns:a16="http://schemas.microsoft.com/office/drawing/2014/main" id="{6544FC4B-63EC-715E-5C89-7268BC2C7CC8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7273F126-3D0A-B1CB-B0F8-63B682FECF8A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Bút sắt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1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0169 -0.1148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FE05080-4E56-1D71-7483-99FEE0CCF188}"/>
              </a:ext>
            </a:extLst>
          </p:cNvPr>
          <p:cNvSpPr/>
          <p:nvPr/>
        </p:nvSpPr>
        <p:spPr>
          <a:xfrm rot="16200000" flipV="1">
            <a:off x="5087268" y="-4827359"/>
            <a:ext cx="1238253" cy="11412794"/>
          </a:xfrm>
          <a:prstGeom prst="round2SameRect">
            <a:avLst/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-1276833" y="-335870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2052482" y="289846"/>
            <a:ext cx="936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3: Đâu là trang phục</a:t>
            </a:r>
          </a:p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truyền thống của Việt Nam?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E5633B-81DE-3179-DE32-D82C141CED0B}"/>
              </a:ext>
            </a:extLst>
          </p:cNvPr>
          <p:cNvGrpSpPr/>
          <p:nvPr/>
        </p:nvGrpSpPr>
        <p:grpSpPr>
          <a:xfrm>
            <a:off x="-4717143" y="1685058"/>
            <a:ext cx="11050757" cy="2492882"/>
            <a:chOff x="-4717143" y="1685058"/>
            <a:chExt cx="11050757" cy="2492882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F4895B4-389A-503C-8CC8-35B745B3FB21}"/>
                </a:ext>
              </a:extLst>
            </p:cNvPr>
            <p:cNvSpPr/>
            <p:nvPr/>
          </p:nvSpPr>
          <p:spPr>
            <a:xfrm rot="16200000" flipV="1">
              <a:off x="-638654" y="-2393431"/>
              <a:ext cx="2492882" cy="10649860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5ADBEE7C-BC4B-21D5-7260-48A17C02F5BE}"/>
                </a:ext>
              </a:extLst>
            </p:cNvPr>
            <p:cNvSpPr/>
            <p:nvPr/>
          </p:nvSpPr>
          <p:spPr>
            <a:xfrm>
              <a:off x="445576" y="242270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pic>
          <p:nvPicPr>
            <p:cNvPr id="8" name="Picture 8" descr="Tải 5 mẫu phụ nữ Việt mang áo dài vector đẹp AI, CDR">
              <a:extLst>
                <a:ext uri="{FF2B5EF4-FFF2-40B4-BE49-F238E27FC236}">
                  <a16:creationId xmlns:a16="http://schemas.microsoft.com/office/drawing/2014/main" id="{E3ADBDD8-5F72-5127-21DE-8792CADADF7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264" y="1846891"/>
              <a:ext cx="3383280" cy="18288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07A889-EF1E-1FE2-31CE-EDF86220096A}"/>
                </a:ext>
              </a:extLst>
            </p:cNvPr>
            <p:cNvSpPr txBox="1"/>
            <p:nvPr/>
          </p:nvSpPr>
          <p:spPr>
            <a:xfrm>
              <a:off x="1038194" y="3691016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Áo dài</a:t>
              </a:r>
              <a:endParaRPr lang="en-US" sz="2400">
                <a:solidFill>
                  <a:srgbClr val="330359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2A7831-769D-AD2A-D3E4-D836DDEE2D90}"/>
              </a:ext>
            </a:extLst>
          </p:cNvPr>
          <p:cNvGrpSpPr/>
          <p:nvPr/>
        </p:nvGrpSpPr>
        <p:grpSpPr>
          <a:xfrm>
            <a:off x="1" y="4260449"/>
            <a:ext cx="6333613" cy="2492882"/>
            <a:chOff x="1" y="4260449"/>
            <a:chExt cx="6333613" cy="24928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479919-729E-76B6-BCED-899F360D5C83}"/>
                </a:ext>
              </a:extLst>
            </p:cNvPr>
            <p:cNvGrpSpPr/>
            <p:nvPr/>
          </p:nvGrpSpPr>
          <p:grpSpPr>
            <a:xfrm>
              <a:off x="1" y="4260449"/>
              <a:ext cx="5932716" cy="2492882"/>
              <a:chOff x="1" y="1846891"/>
              <a:chExt cx="5932716" cy="2492882"/>
            </a:xfrm>
          </p:grpSpPr>
          <p:sp>
            <p:nvSpPr>
              <p:cNvPr id="32" name="Rectangle: Top Corners Rounded 31">
                <a:extLst>
                  <a:ext uri="{FF2B5EF4-FFF2-40B4-BE49-F238E27FC236}">
                    <a16:creationId xmlns:a16="http://schemas.microsoft.com/office/drawing/2014/main" id="{CE4A51E5-1120-DC8D-F478-FE798DFF7F2E}"/>
                  </a:ext>
                </a:extLst>
              </p:cNvPr>
              <p:cNvSpPr/>
              <p:nvPr/>
            </p:nvSpPr>
            <p:spPr>
              <a:xfrm rot="16200000" flipV="1">
                <a:off x="1719918" y="126974"/>
                <a:ext cx="2492882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7116D13B-2FF4-5B6C-45DF-E8EB79A6D7A2}"/>
                  </a:ext>
                </a:extLst>
              </p:cNvPr>
              <p:cNvSpPr/>
              <p:nvPr/>
            </p:nvSpPr>
            <p:spPr>
              <a:xfrm>
                <a:off x="445576" y="2584533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C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81DFF8-039E-8DD5-0C4E-9295280B5464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64" y="4434756"/>
              <a:ext cx="3383280" cy="18288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66F805-77EF-1652-32D1-11DEC1DB1A2B}"/>
                </a:ext>
              </a:extLst>
            </p:cNvPr>
            <p:cNvSpPr txBox="1"/>
            <p:nvPr/>
          </p:nvSpPr>
          <p:spPr>
            <a:xfrm>
              <a:off x="1038194" y="6263556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Chut thai</a:t>
              </a:r>
              <a:endParaRPr lang="en-US" sz="2400">
                <a:solidFill>
                  <a:srgbClr val="330359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4A6857-0D94-5847-226F-D859104F8536}"/>
              </a:ext>
            </a:extLst>
          </p:cNvPr>
          <p:cNvGrpSpPr/>
          <p:nvPr/>
        </p:nvGrpSpPr>
        <p:grpSpPr>
          <a:xfrm>
            <a:off x="6259284" y="1685057"/>
            <a:ext cx="6415371" cy="2502744"/>
            <a:chOff x="6259284" y="1685057"/>
            <a:chExt cx="6415371" cy="2502744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EE4F60F-1CDB-6074-380D-7255418D43FC}"/>
                </a:ext>
              </a:extLst>
            </p:cNvPr>
            <p:cNvSpPr/>
            <p:nvPr/>
          </p:nvSpPr>
          <p:spPr>
            <a:xfrm rot="5400000" flipH="1" flipV="1">
              <a:off x="7979201" y="-34860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02499135-A6AD-20DB-2267-B7D9353220AE}"/>
                </a:ext>
              </a:extLst>
            </p:cNvPr>
            <p:cNvSpPr/>
            <p:nvPr/>
          </p:nvSpPr>
          <p:spPr>
            <a:xfrm flipH="1">
              <a:off x="6791905" y="246429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6499510-DD7F-6D25-96A2-EB933D758891}"/>
                </a:ext>
              </a:extLst>
            </p:cNvPr>
            <p:cNvGrpSpPr/>
            <p:nvPr/>
          </p:nvGrpSpPr>
          <p:grpSpPr>
            <a:xfrm>
              <a:off x="8335305" y="1910963"/>
              <a:ext cx="3383280" cy="1828800"/>
              <a:chOff x="8067148" y="1879938"/>
              <a:chExt cx="3840480" cy="2103120"/>
            </a:xfrm>
          </p:grpSpPr>
          <p:pic>
            <p:nvPicPr>
              <p:cNvPr id="5" name="Picture 6" descr="Cập nhật hơn 73 tranh vẽ hanbok hay nhất - thtantai2.edu.vn">
                <a:extLst>
                  <a:ext uri="{FF2B5EF4-FFF2-40B4-BE49-F238E27FC236}">
                    <a16:creationId xmlns:a16="http://schemas.microsoft.com/office/drawing/2014/main" id="{457895D0-ABA9-8EBC-0A31-5D1CDA9590E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7148" y="1879938"/>
                <a:ext cx="3840480" cy="210312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F088952-5EB8-197C-6F41-54B13133E7B2}"/>
                  </a:ext>
                </a:extLst>
              </p:cNvPr>
              <p:cNvSpPr/>
              <p:nvPr/>
            </p:nvSpPr>
            <p:spPr>
              <a:xfrm>
                <a:off x="9686925" y="2698750"/>
                <a:ext cx="6477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D58FB2-CED9-F0E3-CC74-1A1E1EF1CDB2}"/>
                </a:ext>
              </a:extLst>
            </p:cNvPr>
            <p:cNvSpPr txBox="1"/>
            <p:nvPr/>
          </p:nvSpPr>
          <p:spPr>
            <a:xfrm>
              <a:off x="7379235" y="3726136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Hanbok</a:t>
              </a:r>
              <a:endParaRPr lang="en-US" sz="2400">
                <a:solidFill>
                  <a:srgbClr val="330359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D19396-4D82-288C-6A71-309A65193178}"/>
              </a:ext>
            </a:extLst>
          </p:cNvPr>
          <p:cNvGrpSpPr/>
          <p:nvPr/>
        </p:nvGrpSpPr>
        <p:grpSpPr>
          <a:xfrm>
            <a:off x="6259284" y="4260449"/>
            <a:ext cx="6435973" cy="2492882"/>
            <a:chOff x="6259284" y="4260449"/>
            <a:chExt cx="6435973" cy="2492882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B5A7D3E7-C7C6-D6B4-FE1F-56A0142DE3C5}"/>
                </a:ext>
              </a:extLst>
            </p:cNvPr>
            <p:cNvSpPr/>
            <p:nvPr/>
          </p:nvSpPr>
          <p:spPr>
            <a:xfrm rot="5400000" flipH="1" flipV="1">
              <a:off x="7979201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225C550A-B782-360D-FA5D-84D7EB60E236}"/>
                </a:ext>
              </a:extLst>
            </p:cNvPr>
            <p:cNvSpPr/>
            <p:nvPr/>
          </p:nvSpPr>
          <p:spPr>
            <a:xfrm flipH="1">
              <a:off x="6791905" y="4998091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5F0243-BFF2-94D7-80A2-67335F8CA67A}"/>
                </a:ext>
              </a:extLst>
            </p:cNvPr>
            <p:cNvGrpSpPr/>
            <p:nvPr/>
          </p:nvGrpSpPr>
          <p:grpSpPr>
            <a:xfrm>
              <a:off x="8335305" y="4434756"/>
              <a:ext cx="3383280" cy="1828800"/>
              <a:chOff x="8067148" y="4403731"/>
              <a:chExt cx="3840480" cy="2103120"/>
            </a:xfrm>
          </p:grpSpPr>
          <p:pic>
            <p:nvPicPr>
              <p:cNvPr id="9" name="Picture 14" descr="Illustration Of Boy And Girl In Japanese Costume Stock Illustration -  Download Image Now - Japan, Child, Boys - iStock">
                <a:extLst>
                  <a:ext uri="{FF2B5EF4-FFF2-40B4-BE49-F238E27FC236}">
                    <a16:creationId xmlns:a16="http://schemas.microsoft.com/office/drawing/2014/main" id="{7702CFDB-6403-4159-4E86-EBCE8236784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7148" y="4403731"/>
                <a:ext cx="3840480" cy="210312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83C1A1-FD38-57AF-46A6-032340818E42}"/>
                  </a:ext>
                </a:extLst>
              </p:cNvPr>
              <p:cNvSpPr/>
              <p:nvPr/>
            </p:nvSpPr>
            <p:spPr>
              <a:xfrm>
                <a:off x="9686925" y="5316389"/>
                <a:ext cx="6477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DD365E-9CB7-7D78-D0B1-3F7B4A934566}"/>
                </a:ext>
              </a:extLst>
            </p:cNvPr>
            <p:cNvSpPr txBox="1"/>
            <p:nvPr/>
          </p:nvSpPr>
          <p:spPr>
            <a:xfrm>
              <a:off x="7399837" y="6263555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Kimono</a:t>
              </a:r>
              <a:endParaRPr lang="en-US" sz="2400">
                <a:solidFill>
                  <a:srgbClr val="3303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1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19869 0.1898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FE05080-4E56-1D71-7483-99FEE0CCF188}"/>
              </a:ext>
            </a:extLst>
          </p:cNvPr>
          <p:cNvSpPr/>
          <p:nvPr/>
        </p:nvSpPr>
        <p:spPr>
          <a:xfrm rot="16200000" flipV="1">
            <a:off x="5087268" y="-4827359"/>
            <a:ext cx="1238253" cy="11412794"/>
          </a:xfrm>
          <a:prstGeom prst="round2SameRect">
            <a:avLst/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-1276833" y="-335870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2261896" y="264889"/>
            <a:ext cx="936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4: Làm thế nào để quả trứng </a:t>
            </a:r>
          </a:p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nổi trong cốc nước?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A934F7-A895-C7F8-067E-1704AD2A90FE}"/>
              </a:ext>
            </a:extLst>
          </p:cNvPr>
          <p:cNvGrpSpPr/>
          <p:nvPr/>
        </p:nvGrpSpPr>
        <p:grpSpPr>
          <a:xfrm>
            <a:off x="1" y="4260449"/>
            <a:ext cx="6198195" cy="2492882"/>
            <a:chOff x="1" y="4260449"/>
            <a:chExt cx="6198195" cy="2492882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CE4A51E5-1120-DC8D-F478-FE798DFF7F2E}"/>
                </a:ext>
              </a:extLst>
            </p:cNvPr>
            <p:cNvSpPr/>
            <p:nvPr/>
          </p:nvSpPr>
          <p:spPr>
            <a:xfrm rot="16200000" flipV="1">
              <a:off x="1719918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73D7FE-E57B-54F3-8C94-F28756ABA1C1}"/>
                </a:ext>
              </a:extLst>
            </p:cNvPr>
            <p:cNvSpPr txBox="1"/>
            <p:nvPr/>
          </p:nvSpPr>
          <p:spPr>
            <a:xfrm>
              <a:off x="902776" y="6237042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Cho hạt tiêu vào cốc nước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7116D13B-2FF4-5B6C-45DF-E8EB79A6D7A2}"/>
                </a:ext>
              </a:extLst>
            </p:cNvPr>
            <p:cNvSpPr/>
            <p:nvPr/>
          </p:nvSpPr>
          <p:spPr>
            <a:xfrm>
              <a:off x="445576" y="4998091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C</a:t>
              </a:r>
            </a:p>
          </p:txBody>
        </p:sp>
        <p:pic>
          <p:nvPicPr>
            <p:cNvPr id="8" name="Picture 6" descr="Hạt tiêu Tiên Phước chính gốc - NGON ĐÀ NẴNG">
              <a:extLst>
                <a:ext uri="{FF2B5EF4-FFF2-40B4-BE49-F238E27FC236}">
                  <a16:creationId xmlns:a16="http://schemas.microsoft.com/office/drawing/2014/main" id="{C8128FD0-74F2-4F44-3B6E-10D872BCDD5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597" y="4447867"/>
              <a:ext cx="3383280" cy="18288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6BBC0F-7B22-436D-C785-B57ED6D0DA94}"/>
              </a:ext>
            </a:extLst>
          </p:cNvPr>
          <p:cNvGrpSpPr/>
          <p:nvPr/>
        </p:nvGrpSpPr>
        <p:grpSpPr>
          <a:xfrm>
            <a:off x="6259284" y="1685057"/>
            <a:ext cx="10083802" cy="2492882"/>
            <a:chOff x="6259284" y="1685057"/>
            <a:chExt cx="10083802" cy="2492882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EE4F60F-1CDB-6074-380D-7255418D43FC}"/>
                </a:ext>
              </a:extLst>
            </p:cNvPr>
            <p:cNvSpPr/>
            <p:nvPr/>
          </p:nvSpPr>
          <p:spPr>
            <a:xfrm rot="5400000" flipH="1" flipV="1">
              <a:off x="10054744" y="-2110403"/>
              <a:ext cx="2492882" cy="10083802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9CD6FE-639F-F167-FADB-76B150BA5871}"/>
                </a:ext>
              </a:extLst>
            </p:cNvPr>
            <p:cNvSpPr txBox="1"/>
            <p:nvPr/>
          </p:nvSpPr>
          <p:spPr>
            <a:xfrm flipH="1">
              <a:off x="7282856" y="3681113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Cho muối vào cốc nước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pic>
          <p:nvPicPr>
            <p:cNvPr id="5" name="Picture 4" descr="Dùng muối phong thủy trong nhà để hút tiền tài, giải sát khí">
              <a:extLst>
                <a:ext uri="{FF2B5EF4-FFF2-40B4-BE49-F238E27FC236}">
                  <a16:creationId xmlns:a16="http://schemas.microsoft.com/office/drawing/2014/main" id="{14C49204-1ADF-05A5-F56B-DEFC87FCB97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926" y="1842179"/>
              <a:ext cx="3383280" cy="18288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1ED77870-CF37-3552-5EEC-BC3BEF63FF40}"/>
                </a:ext>
              </a:extLst>
            </p:cNvPr>
            <p:cNvSpPr/>
            <p:nvPr/>
          </p:nvSpPr>
          <p:spPr>
            <a:xfrm flipH="1">
              <a:off x="6791905" y="246429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3C3FD8-BB68-DB14-63AA-6124CE1B3A45}"/>
              </a:ext>
            </a:extLst>
          </p:cNvPr>
          <p:cNvGrpSpPr/>
          <p:nvPr/>
        </p:nvGrpSpPr>
        <p:grpSpPr>
          <a:xfrm>
            <a:off x="1" y="1685058"/>
            <a:ext cx="6198195" cy="2492882"/>
            <a:chOff x="1" y="1685058"/>
            <a:chExt cx="6198195" cy="2492882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F4895B4-389A-503C-8CC8-35B745B3FB21}"/>
                </a:ext>
              </a:extLst>
            </p:cNvPr>
            <p:cNvSpPr/>
            <p:nvPr/>
          </p:nvSpPr>
          <p:spPr>
            <a:xfrm rot="16200000" flipV="1">
              <a:off x="1719918" y="-34859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F66C1-7306-ACE3-D36A-E73CE742F7EB}"/>
                </a:ext>
              </a:extLst>
            </p:cNvPr>
            <p:cNvSpPr txBox="1"/>
            <p:nvPr/>
          </p:nvSpPr>
          <p:spPr>
            <a:xfrm>
              <a:off x="902776" y="3661651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Cho </a:t>
              </a:r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sỏi </a:t>
              </a:r>
              <a:r>
                <a:rPr lang="vi-VN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vào cốc nước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5ADBEE7C-BC4B-21D5-7260-48A17C02F5BE}"/>
                </a:ext>
              </a:extLst>
            </p:cNvPr>
            <p:cNvSpPr/>
            <p:nvPr/>
          </p:nvSpPr>
          <p:spPr>
            <a:xfrm>
              <a:off x="445576" y="242270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pic>
          <p:nvPicPr>
            <p:cNvPr id="12290" name="Picture 2" descr="Đá, Sỏi và Cát - Bạn có đủ \&quot;khôn ngoan\&quot; để quyết định cuộc sống của chính  bạn? - Nguyễn Duy Anh">
              <a:extLst>
                <a:ext uri="{FF2B5EF4-FFF2-40B4-BE49-F238E27FC236}">
                  <a16:creationId xmlns:a16="http://schemas.microsoft.com/office/drawing/2014/main" id="{5155CE27-4554-A6F9-0A02-4364D7FDF73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086" y="1852313"/>
              <a:ext cx="3383280" cy="18288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E94FE2-DBA2-46EB-208D-55BCD753B26A}"/>
              </a:ext>
            </a:extLst>
          </p:cNvPr>
          <p:cNvGrpSpPr/>
          <p:nvPr/>
        </p:nvGrpSpPr>
        <p:grpSpPr>
          <a:xfrm>
            <a:off x="6259284" y="4260449"/>
            <a:ext cx="6770379" cy="2492882"/>
            <a:chOff x="6259284" y="4260449"/>
            <a:chExt cx="6770379" cy="2492882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B5A7D3E7-C7C6-D6B4-FE1F-56A0142DE3C5}"/>
                </a:ext>
              </a:extLst>
            </p:cNvPr>
            <p:cNvSpPr/>
            <p:nvPr/>
          </p:nvSpPr>
          <p:spPr>
            <a:xfrm rot="5400000" flipH="1" flipV="1">
              <a:off x="7979201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363499-B2B9-3FC1-FD97-35FA562F616A}"/>
                </a:ext>
              </a:extLst>
            </p:cNvPr>
            <p:cNvGrpSpPr/>
            <p:nvPr/>
          </p:nvGrpSpPr>
          <p:grpSpPr>
            <a:xfrm>
              <a:off x="6791905" y="4450908"/>
              <a:ext cx="6237758" cy="2247799"/>
              <a:chOff x="6791905" y="4450908"/>
              <a:chExt cx="6237758" cy="224779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50F0D2-5F17-BE68-E046-11D53F7123AD}"/>
                  </a:ext>
                </a:extLst>
              </p:cNvPr>
              <p:cNvSpPr txBox="1"/>
              <p:nvPr/>
            </p:nvSpPr>
            <p:spPr>
              <a:xfrm flipH="1">
                <a:off x="6831469" y="6237042"/>
                <a:ext cx="61981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3303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lamenco" panose="02040603050506020204" pitchFamily="18" charset="0"/>
                    <a:ea typeface="Open Sans Condensed" panose="020B0806030504020204" pitchFamily="34" charset="0"/>
                    <a:cs typeface="Open Sans Condensed" panose="020B0806030504020204" pitchFamily="34" charset="0"/>
                  </a:rPr>
                  <a:t>Cho nước mắm vào cốc nước</a:t>
                </a:r>
              </a:p>
            </p:txBody>
          </p:sp>
          <p:pic>
            <p:nvPicPr>
              <p:cNvPr id="9" name="Picture 8" descr="Cách lựa chọn nước mắm ngon và đạt tiêu chuẩn an toàn thực phẩm | VTV.VN">
                <a:extLst>
                  <a:ext uri="{FF2B5EF4-FFF2-40B4-BE49-F238E27FC236}">
                    <a16:creationId xmlns:a16="http://schemas.microsoft.com/office/drawing/2014/main" id="{86DAC88A-7814-CEB3-E9FC-543C77A3972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926" y="4450908"/>
                <a:ext cx="3383280" cy="18288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C36373B8-EC61-C7E9-3F12-7101534324D9}"/>
                  </a:ext>
                </a:extLst>
              </p:cNvPr>
              <p:cNvSpPr/>
              <p:nvPr/>
            </p:nvSpPr>
            <p:spPr>
              <a:xfrm flipH="1">
                <a:off x="6791905" y="4998091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1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3138 0.1858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5EC0260-CDDD-481F-3BA8-15653B4C5F8A}"/>
              </a:ext>
            </a:extLst>
          </p:cNvPr>
          <p:cNvSpPr/>
          <p:nvPr/>
        </p:nvSpPr>
        <p:spPr>
          <a:xfrm rot="10800000">
            <a:off x="274849" y="0"/>
            <a:ext cx="5657863" cy="6497080"/>
          </a:xfrm>
          <a:prstGeom prst="round2SameRect">
            <a:avLst>
              <a:gd name="adj1" fmla="val 13973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422711" y="-270631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422713" y="1727040"/>
            <a:ext cx="536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5: Đây là hình ảnh trong câu chuyện gì?</a:t>
            </a: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8FCB3EE9-ED74-FF6C-FC7D-4A9D61B7D2FE}"/>
              </a:ext>
            </a:extLst>
          </p:cNvPr>
          <p:cNvGrpSpPr/>
          <p:nvPr/>
        </p:nvGrpSpPr>
        <p:grpSpPr>
          <a:xfrm>
            <a:off x="6259284" y="342930"/>
            <a:ext cx="5932716" cy="1446550"/>
            <a:chOff x="6259284" y="342930"/>
            <a:chExt cx="5932716" cy="1446550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27AF5AE9-2362-B6B5-A98B-BE3A7FE05A4D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Flowchart: Connector 1028">
              <a:extLst>
                <a:ext uri="{FF2B5EF4-FFF2-40B4-BE49-F238E27FC236}">
                  <a16:creationId xmlns:a16="http://schemas.microsoft.com/office/drawing/2014/main" id="{0CFBAA11-632F-AAB8-0A28-2B478C3283AF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532015C5-0E36-A7C1-9405-87A9D6D29CA9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Giọt nước tí xíu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D7F1E25-5610-2E92-1B19-0D11A1D4A44F}"/>
              </a:ext>
            </a:extLst>
          </p:cNvPr>
          <p:cNvGrpSpPr/>
          <p:nvPr/>
        </p:nvGrpSpPr>
        <p:grpSpPr>
          <a:xfrm>
            <a:off x="6259284" y="1918127"/>
            <a:ext cx="5932716" cy="1446550"/>
            <a:chOff x="6259284" y="342930"/>
            <a:chExt cx="5932716" cy="1446550"/>
          </a:xfrm>
        </p:grpSpPr>
        <p:sp>
          <p:nvSpPr>
            <p:cNvPr id="1033" name="Rectangle: Top Corners Rounded 1032">
              <a:extLst>
                <a:ext uri="{FF2B5EF4-FFF2-40B4-BE49-F238E27FC236}">
                  <a16:creationId xmlns:a16="http://schemas.microsoft.com/office/drawing/2014/main" id="{3C96150C-E52E-3608-79A8-08A442D058C6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Flowchart: Connector 1033">
              <a:extLst>
                <a:ext uri="{FF2B5EF4-FFF2-40B4-BE49-F238E27FC236}">
                  <a16:creationId xmlns:a16="http://schemas.microsoft.com/office/drawing/2014/main" id="{D6660748-2E73-45B2-E7B6-47440034ED91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FFB5B24B-4972-DC63-A42A-0FFB12E1B23D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Sự tích giọt sương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C515BAAE-B63E-34D4-19D8-E5ECA8F66426}"/>
              </a:ext>
            </a:extLst>
          </p:cNvPr>
          <p:cNvGrpSpPr/>
          <p:nvPr/>
        </p:nvGrpSpPr>
        <p:grpSpPr>
          <a:xfrm>
            <a:off x="6259284" y="3493324"/>
            <a:ext cx="5932716" cy="1446550"/>
            <a:chOff x="6259284" y="342930"/>
            <a:chExt cx="5932716" cy="1446550"/>
          </a:xfrm>
        </p:grpSpPr>
        <p:sp>
          <p:nvSpPr>
            <p:cNvPr id="1037" name="Rectangle: Top Corners Rounded 1036">
              <a:extLst>
                <a:ext uri="{FF2B5EF4-FFF2-40B4-BE49-F238E27FC236}">
                  <a16:creationId xmlns:a16="http://schemas.microsoft.com/office/drawing/2014/main" id="{02DE9D1A-C54A-E7E4-3F32-9F813401EA46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lowchart: Connector 1037">
              <a:extLst>
                <a:ext uri="{FF2B5EF4-FFF2-40B4-BE49-F238E27FC236}">
                  <a16:creationId xmlns:a16="http://schemas.microsoft.com/office/drawing/2014/main" id="{E1350521-D140-9819-B095-CF6950F10890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C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BB61B9B4-FBE5-4DF7-7F74-258717E61484}"/>
                </a:ext>
              </a:extLst>
            </p:cNvPr>
            <p:cNvSpPr txBox="1"/>
            <p:nvPr/>
          </p:nvSpPr>
          <p:spPr>
            <a:xfrm>
              <a:off x="7360726" y="773818"/>
              <a:ext cx="48122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Sự tích mặt trăng mặt trời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157E7C49-7EB1-986A-9740-D7AE5EB59153}"/>
              </a:ext>
            </a:extLst>
          </p:cNvPr>
          <p:cNvGrpSpPr/>
          <p:nvPr/>
        </p:nvGrpSpPr>
        <p:grpSpPr>
          <a:xfrm>
            <a:off x="6259284" y="5068520"/>
            <a:ext cx="5932716" cy="1446550"/>
            <a:chOff x="6259284" y="342930"/>
            <a:chExt cx="5932716" cy="1446550"/>
          </a:xfrm>
        </p:grpSpPr>
        <p:sp>
          <p:nvSpPr>
            <p:cNvPr id="1041" name="Rectangle: Top Corners Rounded 1040">
              <a:extLst>
                <a:ext uri="{FF2B5EF4-FFF2-40B4-BE49-F238E27FC236}">
                  <a16:creationId xmlns:a16="http://schemas.microsoft.com/office/drawing/2014/main" id="{7912CAF5-5030-888A-FE4D-FB51AF542C6D}"/>
                </a:ext>
              </a:extLst>
            </p:cNvPr>
            <p:cNvSpPr/>
            <p:nvPr/>
          </p:nvSpPr>
          <p:spPr>
            <a:xfrm rot="5400000" flipH="1" flipV="1">
              <a:off x="8502367" y="-1900153"/>
              <a:ext cx="1446550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Flowchart: Connector 1041">
              <a:extLst>
                <a:ext uri="{FF2B5EF4-FFF2-40B4-BE49-F238E27FC236}">
                  <a16:creationId xmlns:a16="http://schemas.microsoft.com/office/drawing/2014/main" id="{6544FC4B-63EC-715E-5C89-7268BC2C7CC8}"/>
                </a:ext>
              </a:extLst>
            </p:cNvPr>
            <p:cNvSpPr/>
            <p:nvPr/>
          </p:nvSpPr>
          <p:spPr>
            <a:xfrm>
              <a:off x="6465376" y="60900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7273F126-3D0A-B1CB-B0F8-63B682FECF8A}"/>
                </a:ext>
              </a:extLst>
            </p:cNvPr>
            <p:cNvSpPr txBox="1"/>
            <p:nvPr/>
          </p:nvSpPr>
          <p:spPr>
            <a:xfrm>
              <a:off x="7633225" y="773818"/>
              <a:ext cx="4283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Giọt nước và mặt trời</a:t>
              </a:r>
              <a:endParaRPr lang="en-US" sz="3200">
                <a:solidFill>
                  <a:srgbClr val="330359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23040A-D537-82FE-7408-FC502CBD0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1" y="2987330"/>
            <a:ext cx="5362136" cy="335351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2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00052 0.3446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FE05080-4E56-1D71-7483-99FEE0CCF188}"/>
              </a:ext>
            </a:extLst>
          </p:cNvPr>
          <p:cNvSpPr/>
          <p:nvPr/>
        </p:nvSpPr>
        <p:spPr>
          <a:xfrm rot="16200000" flipV="1">
            <a:off x="5087268" y="-4827359"/>
            <a:ext cx="1238253" cy="11412794"/>
          </a:xfrm>
          <a:prstGeom prst="round2SameRect">
            <a:avLst/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-1520673" y="-335870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1870578" y="313538"/>
            <a:ext cx="9874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6: Trong bài thơ “Nắng bốn mùa”, câu thơ </a:t>
            </a:r>
          </a:p>
          <a:p>
            <a:pPr algn="ctr"/>
            <a:r>
              <a:rPr lang="en-US" sz="32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“Hung hăng hay giận dữ” miêu tả ánh nắng mùa nào?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563655-2856-7A89-046C-EC619A8D92F7}"/>
              </a:ext>
            </a:extLst>
          </p:cNvPr>
          <p:cNvGrpSpPr/>
          <p:nvPr/>
        </p:nvGrpSpPr>
        <p:grpSpPr>
          <a:xfrm>
            <a:off x="1" y="4260449"/>
            <a:ext cx="5932716" cy="2510133"/>
            <a:chOff x="1" y="4260449"/>
            <a:chExt cx="5932716" cy="2510133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CE4A51E5-1120-DC8D-F478-FE798DFF7F2E}"/>
                </a:ext>
              </a:extLst>
            </p:cNvPr>
            <p:cNvSpPr/>
            <p:nvPr/>
          </p:nvSpPr>
          <p:spPr>
            <a:xfrm rot="16200000" flipV="1">
              <a:off x="1719918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73D7FE-E57B-54F3-8C94-F28756ABA1C1}"/>
                </a:ext>
              </a:extLst>
            </p:cNvPr>
            <p:cNvSpPr txBox="1"/>
            <p:nvPr/>
          </p:nvSpPr>
          <p:spPr>
            <a:xfrm>
              <a:off x="1954706" y="6308917"/>
              <a:ext cx="3383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Nắng mùa Thu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7116D13B-2FF4-5B6C-45DF-E8EB79A6D7A2}"/>
                </a:ext>
              </a:extLst>
            </p:cNvPr>
            <p:cNvSpPr/>
            <p:nvPr/>
          </p:nvSpPr>
          <p:spPr>
            <a:xfrm>
              <a:off x="445576" y="4998091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C</a:t>
              </a:r>
            </a:p>
          </p:txBody>
        </p:sp>
        <p:pic>
          <p:nvPicPr>
            <p:cNvPr id="8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0AC8F63A-1E05-30B4-9F3A-B5B87EA83DE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6" t="49537" r="413" b="53"/>
            <a:stretch/>
          </p:blipFill>
          <p:spPr bwMode="auto">
            <a:xfrm>
              <a:off x="1954706" y="4364831"/>
              <a:ext cx="3383280" cy="20116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7FA381-2CE3-95C4-86AE-EB5A255EA6CE}"/>
              </a:ext>
            </a:extLst>
          </p:cNvPr>
          <p:cNvGrpSpPr/>
          <p:nvPr/>
        </p:nvGrpSpPr>
        <p:grpSpPr>
          <a:xfrm>
            <a:off x="1" y="1685058"/>
            <a:ext cx="6294055" cy="2529684"/>
            <a:chOff x="1" y="1685058"/>
            <a:chExt cx="6294055" cy="2529684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F4895B4-389A-503C-8CC8-35B745B3FB21}"/>
                </a:ext>
              </a:extLst>
            </p:cNvPr>
            <p:cNvSpPr/>
            <p:nvPr/>
          </p:nvSpPr>
          <p:spPr>
            <a:xfrm rot="16200000" flipV="1">
              <a:off x="1719918" y="-34859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F66C1-7306-ACE3-D36A-E73CE742F7EB}"/>
                </a:ext>
              </a:extLst>
            </p:cNvPr>
            <p:cNvSpPr txBox="1"/>
            <p:nvPr/>
          </p:nvSpPr>
          <p:spPr>
            <a:xfrm>
              <a:off x="998636" y="3753077"/>
              <a:ext cx="5295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Nắng mùa Xuân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5ADBEE7C-BC4B-21D5-7260-48A17C02F5BE}"/>
                </a:ext>
              </a:extLst>
            </p:cNvPr>
            <p:cNvSpPr/>
            <p:nvPr/>
          </p:nvSpPr>
          <p:spPr>
            <a:xfrm>
              <a:off x="445576" y="242270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pic>
          <p:nvPicPr>
            <p:cNvPr id="9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7D25BB34-DD57-C03D-A089-36E6F6DDB90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49623" r="49655" b="-33"/>
            <a:stretch/>
          </p:blipFill>
          <p:spPr bwMode="auto">
            <a:xfrm>
              <a:off x="1954706" y="1780236"/>
              <a:ext cx="3383280" cy="20116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3C621D-2868-5956-9B81-DCCBC6F5760E}"/>
              </a:ext>
            </a:extLst>
          </p:cNvPr>
          <p:cNvGrpSpPr/>
          <p:nvPr/>
        </p:nvGrpSpPr>
        <p:grpSpPr>
          <a:xfrm>
            <a:off x="6259284" y="1685057"/>
            <a:ext cx="12217405" cy="2529685"/>
            <a:chOff x="6259284" y="1685057"/>
            <a:chExt cx="12217405" cy="2529685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EE4F60F-1CDB-6074-380D-7255418D43FC}"/>
                </a:ext>
              </a:extLst>
            </p:cNvPr>
            <p:cNvSpPr/>
            <p:nvPr/>
          </p:nvSpPr>
          <p:spPr>
            <a:xfrm rot="5400000" flipH="1" flipV="1">
              <a:off x="11121546" y="-3177205"/>
              <a:ext cx="2492882" cy="12217405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9CD6FE-639F-F167-FADB-76B150BA5871}"/>
                </a:ext>
              </a:extLst>
            </p:cNvPr>
            <p:cNvSpPr txBox="1"/>
            <p:nvPr/>
          </p:nvSpPr>
          <p:spPr>
            <a:xfrm flipH="1">
              <a:off x="8327932" y="3753077"/>
              <a:ext cx="32424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Nắng mùa Hè</a:t>
              </a:r>
              <a:endParaRPr lang="en-US" sz="2400">
                <a:solidFill>
                  <a:srgbClr val="330359"/>
                </a:solidFill>
              </a:endParaRPr>
            </a:p>
          </p:txBody>
        </p:sp>
        <p:pic>
          <p:nvPicPr>
            <p:cNvPr id="5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C4A27C8F-648D-957D-51CD-CB103970065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7" r="422" b="49590"/>
            <a:stretch/>
          </p:blipFill>
          <p:spPr bwMode="auto">
            <a:xfrm>
              <a:off x="8257512" y="1780236"/>
              <a:ext cx="3383280" cy="20116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D326749B-8762-2561-D11A-3BC36820D424}"/>
                </a:ext>
              </a:extLst>
            </p:cNvPr>
            <p:cNvSpPr/>
            <p:nvPr/>
          </p:nvSpPr>
          <p:spPr>
            <a:xfrm flipH="1">
              <a:off x="6791905" y="246429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DF7C0-055D-A4C8-E216-B4D7463D36EB}"/>
              </a:ext>
            </a:extLst>
          </p:cNvPr>
          <p:cNvGrpSpPr/>
          <p:nvPr/>
        </p:nvGrpSpPr>
        <p:grpSpPr>
          <a:xfrm>
            <a:off x="6259284" y="4260449"/>
            <a:ext cx="5932716" cy="2499218"/>
            <a:chOff x="6259284" y="4260449"/>
            <a:chExt cx="5932716" cy="2499218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B5A7D3E7-C7C6-D6B4-FE1F-56A0142DE3C5}"/>
                </a:ext>
              </a:extLst>
            </p:cNvPr>
            <p:cNvSpPr/>
            <p:nvPr/>
          </p:nvSpPr>
          <p:spPr>
            <a:xfrm rot="5400000" flipH="1" flipV="1">
              <a:off x="7979201" y="2540532"/>
              <a:ext cx="2492882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50F0D2-5F17-BE68-E046-11D53F7123AD}"/>
                </a:ext>
              </a:extLst>
            </p:cNvPr>
            <p:cNvSpPr txBox="1"/>
            <p:nvPr/>
          </p:nvSpPr>
          <p:spPr>
            <a:xfrm flipH="1">
              <a:off x="8257509" y="6298002"/>
              <a:ext cx="33832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Nắng mùa Đông</a:t>
              </a:r>
            </a:p>
          </p:txBody>
        </p:sp>
        <p:pic>
          <p:nvPicPr>
            <p:cNvPr id="4098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D8A07CE0-856E-0DCD-62BE-D76D10EC544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0000"/>
            <a:stretch/>
          </p:blipFill>
          <p:spPr bwMode="auto">
            <a:xfrm>
              <a:off x="8257512" y="4364831"/>
              <a:ext cx="3383280" cy="20116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5DC09B9-30C3-B64D-F4D3-950B95218AF9}"/>
                </a:ext>
              </a:extLst>
            </p:cNvPr>
            <p:cNvSpPr/>
            <p:nvPr/>
          </p:nvSpPr>
          <p:spPr>
            <a:xfrm flipH="1">
              <a:off x="6791905" y="4998091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0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31549 0.179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FE05080-4E56-1D71-7483-99FEE0CCF188}"/>
              </a:ext>
            </a:extLst>
          </p:cNvPr>
          <p:cNvSpPr/>
          <p:nvPr/>
        </p:nvSpPr>
        <p:spPr>
          <a:xfrm rot="16200000" flipV="1">
            <a:off x="4928419" y="-4668510"/>
            <a:ext cx="2182760" cy="12039602"/>
          </a:xfrm>
          <a:prstGeom prst="round2SameRect">
            <a:avLst>
              <a:gd name="adj1" fmla="val 16667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-1321092" y="164186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2468880" y="237338"/>
            <a:ext cx="957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7: Bé hãy chọn đáp án đúng </a:t>
            </a:r>
          </a:p>
          <a:p>
            <a:pPr algn="ctr"/>
            <a:r>
              <a:rPr lang="en-US" sz="36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để hoàn thành dãy quy tắc sau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48A220-EF46-6C2E-8A62-5765078F4A64}"/>
              </a:ext>
            </a:extLst>
          </p:cNvPr>
          <p:cNvSpPr/>
          <p:nvPr/>
        </p:nvSpPr>
        <p:spPr>
          <a:xfrm rot="16200000" flipV="1">
            <a:off x="6797313" y="-2788661"/>
            <a:ext cx="914301" cy="9356910"/>
          </a:xfrm>
          <a:prstGeom prst="roundRect">
            <a:avLst/>
          </a:prstGeom>
          <a:gradFill>
            <a:gsLst>
              <a:gs pos="0">
                <a:srgbClr val="FFC351">
                  <a:alpha val="80000"/>
                </a:srgbClr>
              </a:gs>
              <a:gs pos="100000">
                <a:srgbClr val="FF4E54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57BCC9-C8F8-4BF6-96A2-9B4592C66C68}"/>
              </a:ext>
            </a:extLst>
          </p:cNvPr>
          <p:cNvGrpSpPr/>
          <p:nvPr/>
        </p:nvGrpSpPr>
        <p:grpSpPr>
          <a:xfrm>
            <a:off x="2704209" y="1518876"/>
            <a:ext cx="6836944" cy="731520"/>
            <a:chOff x="2704209" y="1518876"/>
            <a:chExt cx="6836944" cy="731520"/>
          </a:xfrm>
        </p:grpSpPr>
        <p:pic>
          <p:nvPicPr>
            <p:cNvPr id="7172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03009FDE-7EE8-5A90-5733-B2E6D7C5B85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52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Bananas Stock Illustrations – 15,404 Bananas Stock Illustrations, Vectors &amp;  Clipart - Dreamstime">
              <a:extLst>
                <a:ext uri="{FF2B5EF4-FFF2-40B4-BE49-F238E27FC236}">
                  <a16:creationId xmlns:a16="http://schemas.microsoft.com/office/drawing/2014/main" id="{2A0DDECB-0057-F564-1B48-9CF301760EE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218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874AB2EC-D579-7AD5-05B1-5FD9BD01AE8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209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9F02E3C6-0435-E00B-604A-9AF7F9FD68C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135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EF4C2A77-EE89-131E-E4B6-E3581D19314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384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ananas Stock Illustrations – 15,404 Bananas Stock Illustrations, Vectors &amp;  Clipart - Dreamstime">
              <a:extLst>
                <a:ext uri="{FF2B5EF4-FFF2-40B4-BE49-F238E27FC236}">
                  <a16:creationId xmlns:a16="http://schemas.microsoft.com/office/drawing/2014/main" id="{6AA963EC-878F-8253-1816-ED7CA357FAB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550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45A0F433-F94D-D3B8-1A23-AAF1965B7E5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301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51B7F67A-4996-F24B-AB62-C877697EFCF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467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7180CE2B-69E5-DF58-CD6D-8C5D75C4E8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633" y="1518876"/>
              <a:ext cx="731520" cy="7315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467EF1-83DA-E05C-D5AD-D32C1B3EB7C8}"/>
              </a:ext>
            </a:extLst>
          </p:cNvPr>
          <p:cNvGrpSpPr/>
          <p:nvPr/>
        </p:nvGrpSpPr>
        <p:grpSpPr>
          <a:xfrm>
            <a:off x="1" y="2644716"/>
            <a:ext cx="5932716" cy="1990424"/>
            <a:chOff x="1" y="2644716"/>
            <a:chExt cx="5932716" cy="1990424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F4895B4-389A-503C-8CC8-35B745B3FB21}"/>
                </a:ext>
              </a:extLst>
            </p:cNvPr>
            <p:cNvSpPr/>
            <p:nvPr/>
          </p:nvSpPr>
          <p:spPr>
            <a:xfrm rot="16200000" flipV="1">
              <a:off x="1971147" y="673570"/>
              <a:ext cx="1990424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5ADBEE7C-BC4B-21D5-7260-48A17C02F5BE}"/>
                </a:ext>
              </a:extLst>
            </p:cNvPr>
            <p:cNvSpPr/>
            <p:nvPr/>
          </p:nvSpPr>
          <p:spPr>
            <a:xfrm>
              <a:off x="445576" y="3188250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A</a:t>
              </a:r>
            </a:p>
          </p:txBody>
        </p:sp>
        <p:pic>
          <p:nvPicPr>
            <p:cNvPr id="27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C790BC8E-92EA-C3CB-1200-159187F7AE0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066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02A6D799-2FB1-31BB-85D8-22F474627F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275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32B14B6D-6129-B012-64A0-50E124F325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858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0C96F0-D753-6525-8DEF-BDC866291199}"/>
              </a:ext>
            </a:extLst>
          </p:cNvPr>
          <p:cNvGrpSpPr/>
          <p:nvPr/>
        </p:nvGrpSpPr>
        <p:grpSpPr>
          <a:xfrm>
            <a:off x="1" y="4762907"/>
            <a:ext cx="5932716" cy="1990424"/>
            <a:chOff x="1" y="4762907"/>
            <a:chExt cx="5932716" cy="1990424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CE4A51E5-1120-DC8D-F478-FE798DFF7F2E}"/>
                </a:ext>
              </a:extLst>
            </p:cNvPr>
            <p:cNvSpPr/>
            <p:nvPr/>
          </p:nvSpPr>
          <p:spPr>
            <a:xfrm rot="16200000" flipV="1">
              <a:off x="1971147" y="2791761"/>
              <a:ext cx="1990424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7116D13B-2FF4-5B6C-45DF-E8EB79A6D7A2}"/>
                </a:ext>
              </a:extLst>
            </p:cNvPr>
            <p:cNvSpPr/>
            <p:nvPr/>
          </p:nvSpPr>
          <p:spPr>
            <a:xfrm>
              <a:off x="432254" y="5304815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C</a:t>
              </a:r>
            </a:p>
          </p:txBody>
        </p:sp>
        <p:pic>
          <p:nvPicPr>
            <p:cNvPr id="7173" name="Picture 6" descr="Bananas Stock Illustrations – 15,404 Bananas Stock Illustrations, Vectors &amp;  Clipart - Dreamstime">
              <a:extLst>
                <a:ext uri="{FF2B5EF4-FFF2-40B4-BE49-F238E27FC236}">
                  <a16:creationId xmlns:a16="http://schemas.microsoft.com/office/drawing/2014/main" id="{2D729190-83E3-7883-2452-E87090CB81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884" y="5162452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98CD0E54-8F7E-5D77-D7CC-7AA4041B081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275" y="5162452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D7DBE91B-C759-236E-A4E7-98DEAF1577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858" y="5162452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85C9FC-4A42-AC54-05C1-59F7DE422A41}"/>
              </a:ext>
            </a:extLst>
          </p:cNvPr>
          <p:cNvGrpSpPr/>
          <p:nvPr/>
        </p:nvGrpSpPr>
        <p:grpSpPr>
          <a:xfrm>
            <a:off x="6259283" y="2644715"/>
            <a:ext cx="5932716" cy="1990424"/>
            <a:chOff x="6259283" y="2644715"/>
            <a:chExt cx="5932716" cy="1990424"/>
          </a:xfrm>
        </p:grpSpPr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EEE4F60F-1CDB-6074-380D-7255418D43FC}"/>
                </a:ext>
              </a:extLst>
            </p:cNvPr>
            <p:cNvSpPr/>
            <p:nvPr/>
          </p:nvSpPr>
          <p:spPr>
            <a:xfrm rot="5400000" flipH="1" flipV="1">
              <a:off x="8230429" y="673569"/>
              <a:ext cx="1990424" cy="5932716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68" name="Picture 6" descr="Bananas Stock Illustrations – 15,404 Bananas Stock Illustrations, Vectors &amp;  Clipart - Dreamstime">
              <a:extLst>
                <a:ext uri="{FF2B5EF4-FFF2-40B4-BE49-F238E27FC236}">
                  <a16:creationId xmlns:a16="http://schemas.microsoft.com/office/drawing/2014/main" id="{B94738B1-703D-94F3-1185-59D80080729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787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9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979277A7-9B40-A652-742B-D88D45DEB65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473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8" descr="Green Apple PNG Clip Art Image | Gallery Yopriceville - High - Clip Art  Library">
              <a:extLst>
                <a:ext uri="{FF2B5EF4-FFF2-40B4-BE49-F238E27FC236}">
                  <a16:creationId xmlns:a16="http://schemas.microsoft.com/office/drawing/2014/main" id="{4CD55468-26AF-3E5E-1A96-5A0541B4B0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782" y="3069684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Flowchart: Connector 7180">
              <a:extLst>
                <a:ext uri="{FF2B5EF4-FFF2-40B4-BE49-F238E27FC236}">
                  <a16:creationId xmlns:a16="http://schemas.microsoft.com/office/drawing/2014/main" id="{55354B06-9635-5966-E5CC-D40CDA2A7BDF}"/>
                </a:ext>
              </a:extLst>
            </p:cNvPr>
            <p:cNvSpPr/>
            <p:nvPr/>
          </p:nvSpPr>
          <p:spPr>
            <a:xfrm>
              <a:off x="6757821" y="3167378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D4E4C0-7FEE-CF44-5B4A-C6A55D393DCE}"/>
              </a:ext>
            </a:extLst>
          </p:cNvPr>
          <p:cNvGrpSpPr/>
          <p:nvPr/>
        </p:nvGrpSpPr>
        <p:grpSpPr>
          <a:xfrm>
            <a:off x="6259283" y="4762907"/>
            <a:ext cx="9430660" cy="1990424"/>
            <a:chOff x="6259283" y="4762907"/>
            <a:chExt cx="9430660" cy="1990424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B5A7D3E7-C7C6-D6B4-FE1F-56A0142DE3C5}"/>
                </a:ext>
              </a:extLst>
            </p:cNvPr>
            <p:cNvSpPr/>
            <p:nvPr/>
          </p:nvSpPr>
          <p:spPr>
            <a:xfrm rot="5400000" flipH="1" flipV="1">
              <a:off x="9979401" y="1042789"/>
              <a:ext cx="1990424" cy="9430660"/>
            </a:xfrm>
            <a:prstGeom prst="round2SameRect">
              <a:avLst/>
            </a:prstGeom>
            <a:gradFill>
              <a:gsLst>
                <a:gs pos="0">
                  <a:srgbClr val="FFC351">
                    <a:alpha val="80000"/>
                  </a:srgbClr>
                </a:gs>
                <a:gs pos="100000">
                  <a:srgbClr val="FF4E54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CAF90F33-F344-408B-DD39-DE75AAE2DA4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787" y="5137175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Bananas Stock Illustrations – 15,404 Bananas Stock Illustrations, Vectors &amp;  Clipart - Dreamstime">
              <a:extLst>
                <a:ext uri="{FF2B5EF4-FFF2-40B4-BE49-F238E27FC236}">
                  <a16:creationId xmlns:a16="http://schemas.microsoft.com/office/drawing/2014/main" id="{0E12A0F1-3305-AB1B-37C7-6C9D66E15FD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473" y="5137175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artoon Cherry Drawing Stock Illustration - Download Image Now - Cherry,  Cartoon, Vector - iStock">
              <a:extLst>
                <a:ext uri="{FF2B5EF4-FFF2-40B4-BE49-F238E27FC236}">
                  <a16:creationId xmlns:a16="http://schemas.microsoft.com/office/drawing/2014/main" id="{CF21DA5A-91C7-3768-9583-F9D01F98C6B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782" y="5139831"/>
              <a:ext cx="1188720" cy="118872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2" name="Flowchart: Connector 7181">
              <a:extLst>
                <a:ext uri="{FF2B5EF4-FFF2-40B4-BE49-F238E27FC236}">
                  <a16:creationId xmlns:a16="http://schemas.microsoft.com/office/drawing/2014/main" id="{6E3CF2C8-62F7-13A8-C0BD-87AFC68B5492}"/>
                </a:ext>
              </a:extLst>
            </p:cNvPr>
            <p:cNvSpPr/>
            <p:nvPr/>
          </p:nvSpPr>
          <p:spPr>
            <a:xfrm>
              <a:off x="6744499" y="5283943"/>
              <a:ext cx="914400" cy="914400"/>
            </a:xfrm>
            <a:prstGeom prst="flowChartConnector">
              <a:avLst/>
            </a:prstGeom>
            <a:solidFill>
              <a:srgbClr val="9416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gradFill>
                    <a:gsLst>
                      <a:gs pos="0">
                        <a:srgbClr val="FFC351"/>
                      </a:gs>
                      <a:gs pos="100000">
                        <a:srgbClr val="FF4E54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8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27187 -0.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5EC0260-CDDD-481F-3BA8-15653B4C5F8A}"/>
              </a:ext>
            </a:extLst>
          </p:cNvPr>
          <p:cNvSpPr/>
          <p:nvPr/>
        </p:nvSpPr>
        <p:spPr>
          <a:xfrm rot="10800000">
            <a:off x="274849" y="0"/>
            <a:ext cx="5657863" cy="6497080"/>
          </a:xfrm>
          <a:prstGeom prst="round2SameRect">
            <a:avLst>
              <a:gd name="adj1" fmla="val 13973"/>
              <a:gd name="adj2" fmla="val 0"/>
            </a:avLst>
          </a:prstGeom>
          <a:gradFill flip="none" rotWithShape="1">
            <a:gsLst>
              <a:gs pos="0">
                <a:schemeClr val="accent5">
                  <a:lumMod val="89000"/>
                  <a:alpha val="60000"/>
                </a:schemeClr>
              </a:gs>
              <a:gs pos="23000">
                <a:schemeClr val="accent5">
                  <a:lumMod val="89000"/>
                  <a:alpha val="60000"/>
                </a:schemeClr>
              </a:gs>
              <a:gs pos="69000">
                <a:schemeClr val="accent5">
                  <a:lumMod val="75000"/>
                  <a:alpha val="70000"/>
                </a:schemeClr>
              </a:gs>
              <a:gs pos="97000">
                <a:schemeClr val="accent5">
                  <a:lumMod val="7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8C301-4CCD-78AF-4B19-77C6EA78DDAD}"/>
              </a:ext>
            </a:extLst>
          </p:cNvPr>
          <p:cNvGrpSpPr/>
          <p:nvPr/>
        </p:nvGrpSpPr>
        <p:grpSpPr>
          <a:xfrm>
            <a:off x="422711" y="-270631"/>
            <a:ext cx="5362136" cy="2182761"/>
            <a:chOff x="-1673682" y="971550"/>
            <a:chExt cx="15257422" cy="556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619B2F-7FA5-EE07-8992-AC83D859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3682" y="971550"/>
              <a:ext cx="15257422" cy="5562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E45FAB-3E8E-052C-98E0-9547E1C2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9954">
              <a:off x="7484580" y="2091983"/>
              <a:ext cx="2200274" cy="220027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FF576A-4B0B-D65C-C66C-0AB1E0077183}"/>
              </a:ext>
            </a:extLst>
          </p:cNvPr>
          <p:cNvSpPr txBox="1"/>
          <p:nvPr/>
        </p:nvSpPr>
        <p:spPr>
          <a:xfrm>
            <a:off x="422713" y="1696060"/>
            <a:ext cx="5362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rgbClr val="E3B31D">
                        <a:lumMod val="100000"/>
                      </a:srgbClr>
                    </a:gs>
                    <a:gs pos="100000">
                      <a:srgbClr val="E38C1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Câu 8: Cho các đối tượng sau, bé hãy cho biết phía bên phải của bạn nhỏ là những đối tượng nào?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6EB082-43E6-E72B-3F20-F85FCA59D888}"/>
              </a:ext>
            </a:extLst>
          </p:cNvPr>
          <p:cNvGrpSpPr/>
          <p:nvPr/>
        </p:nvGrpSpPr>
        <p:grpSpPr>
          <a:xfrm>
            <a:off x="429970" y="3036296"/>
            <a:ext cx="5340919" cy="3315326"/>
            <a:chOff x="429970" y="3036296"/>
            <a:chExt cx="5340919" cy="3315326"/>
          </a:xfrm>
        </p:grpSpPr>
        <p:pic>
          <p:nvPicPr>
            <p:cNvPr id="1026" name="Picture 2" descr="Chia sẻ nhiều hơn 105 hình nền bầu trời trong xanh tuyệt vời nhất -  thdonghoadian">
              <a:extLst>
                <a:ext uri="{FF2B5EF4-FFF2-40B4-BE49-F238E27FC236}">
                  <a16:creationId xmlns:a16="http://schemas.microsoft.com/office/drawing/2014/main" id="{D88ADA94-264D-432F-58F1-F4FEB66AB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9"/>
            <a:stretch/>
          </p:blipFill>
          <p:spPr bwMode="auto">
            <a:xfrm>
              <a:off x="429970" y="3036296"/>
              <a:ext cx="5340919" cy="3315326"/>
            </a:xfrm>
            <a:prstGeom prst="roundRect">
              <a:avLst>
                <a:gd name="adj" fmla="val 1710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69B7D6-EC25-A99A-C7E8-E8E96E3E9AC2}"/>
                </a:ext>
              </a:extLst>
            </p:cNvPr>
            <p:cNvGrpSpPr/>
            <p:nvPr/>
          </p:nvGrpSpPr>
          <p:grpSpPr>
            <a:xfrm>
              <a:off x="442061" y="3158350"/>
              <a:ext cx="5253440" cy="3134032"/>
              <a:chOff x="686887" y="3248540"/>
              <a:chExt cx="4717132" cy="3134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198" name="Picture 6">
                <a:extLst>
                  <a:ext uri="{FF2B5EF4-FFF2-40B4-BE49-F238E27FC236}">
                    <a16:creationId xmlns:a16="http://schemas.microsoft.com/office/drawing/2014/main" id="{3662C42F-01A8-F7A6-38EF-D2738D96E0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887" y="3457616"/>
                <a:ext cx="2187164" cy="2514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4" name="Picture 2" descr="Boy Standing Clip Art">
                <a:extLst>
                  <a:ext uri="{FF2B5EF4-FFF2-40B4-BE49-F238E27FC236}">
                    <a16:creationId xmlns:a16="http://schemas.microsoft.com/office/drawing/2014/main" id="{B8C6B14D-278E-348B-EDFF-D6D100D21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167" b="88426" l="10000" r="90000">
                            <a14:foregroundMark x1="44400" y1="9259" x2="48900" y2="9167"/>
                            <a14:foregroundMark x1="55500" y1="23333" x2="56300" y2="31759"/>
                            <a14:foregroundMark x1="42400" y1="23981" x2="40500" y2="31759"/>
                            <a14:foregroundMark x1="43700" y1="83241" x2="43500" y2="79259"/>
                            <a14:foregroundMark x1="43000" y1="80278" x2="43000" y2="81389"/>
                            <a14:foregroundMark x1="44500" y1="81481" x2="43300" y2="78519"/>
                            <a14:foregroundMark x1="44300" y1="80463" x2="44600" y2="77870"/>
                            <a14:foregroundMark x1="52800" y1="78611" x2="54500" y2="82685"/>
                            <a14:foregroundMark x1="54000" y1="82407" x2="52800" y2="79259"/>
                            <a14:foregroundMark x1="54400" y1="79537" x2="52600" y2="83796"/>
                            <a14:foregroundMark x1="52700" y1="81111" x2="52800" y2="83333"/>
                            <a14:foregroundMark x1="52900" y1="79815" x2="52900" y2="83148"/>
                            <a14:foregroundMark x1="54100" y1="80000" x2="54100" y2="83981"/>
                            <a14:foregroundMark x1="52500" y1="79537" x2="52500" y2="83519"/>
                            <a14:foregroundMark x1="54700" y1="79167" x2="54700" y2="83704"/>
                            <a14:foregroundMark x1="44800" y1="79259" x2="44800" y2="823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" r="-1628" b="1647"/>
              <a:stretch/>
            </p:blipFill>
            <p:spPr bwMode="auto">
              <a:xfrm>
                <a:off x="2259163" y="4041501"/>
                <a:ext cx="2239752" cy="23410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8" name="Picture 16" descr="Sun Clip Art - Transparent Background Sun Clipart - Png Download - Full  Size Clipart (#5195496) - PinClipart | Sun clip art, Sun drawing, Apple clip  art">
                <a:extLst>
                  <a:ext uri="{FF2B5EF4-FFF2-40B4-BE49-F238E27FC236}">
                    <a16:creationId xmlns:a16="http://schemas.microsoft.com/office/drawing/2014/main" id="{6013A406-56D0-3D6F-64D4-AA3ABCF39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001" y="3248540"/>
                <a:ext cx="752018" cy="686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0" name="Picture 18" descr="Bird flying clipart - Clipartix">
                <a:extLst>
                  <a:ext uri="{FF2B5EF4-FFF2-40B4-BE49-F238E27FC236}">
                    <a16:creationId xmlns:a16="http://schemas.microsoft.com/office/drawing/2014/main" id="{734F2272-E330-0536-6B06-40F9B4661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5549" y="3370760"/>
                <a:ext cx="880411" cy="686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2" name="Picture 20" descr="Top với hơn 111 hình ảnh con sóc dễ thương mới nhất - thtantai2.edu.vn">
                <a:extLst>
                  <a:ext uri="{FF2B5EF4-FFF2-40B4-BE49-F238E27FC236}">
                    <a16:creationId xmlns:a16="http://schemas.microsoft.com/office/drawing/2014/main" id="{0717B073-B175-018B-46DD-9C994BB06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508875" y="4884804"/>
                <a:ext cx="1371882" cy="1214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4" name="Picture 22" descr="Flower Clip Art | Flores de dibujos animados, Clips de flores, Manualidades">
                <a:extLst>
                  <a:ext uri="{FF2B5EF4-FFF2-40B4-BE49-F238E27FC236}">
                    <a16:creationId xmlns:a16="http://schemas.microsoft.com/office/drawing/2014/main" id="{73B28455-B94A-6497-1A00-ABE738D4E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375" b="92500" l="9011" r="90813">
                            <a14:foregroundMark x1="44700" y1="7375" x2="57774" y2="11750"/>
                            <a14:foregroundMark x1="91166" y1="29125" x2="89223" y2="36625"/>
                            <a14:foregroundMark x1="9187" y1="35375" x2="9187" y2="35375"/>
                            <a14:foregroundMark x1="43993" y1="92500" x2="46820" y2="82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3567" y="4641158"/>
                <a:ext cx="1031187" cy="1457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6" name="Picture 24" descr="Hình ảnh Bình Tưới Nước PNG, Vector, PSD, và biểu tượng để tải về miễn phí  | pngtree">
                <a:extLst>
                  <a:ext uri="{FF2B5EF4-FFF2-40B4-BE49-F238E27FC236}">
                    <a16:creationId xmlns:a16="http://schemas.microsoft.com/office/drawing/2014/main" id="{7A96CFEB-AEBC-DCB4-E3E1-101744DFA2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195" y="5151715"/>
                <a:ext cx="1097280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7ADD6-9C98-BDEA-53A4-1044A8923563}"/>
              </a:ext>
            </a:extLst>
          </p:cNvPr>
          <p:cNvGrpSpPr/>
          <p:nvPr/>
        </p:nvGrpSpPr>
        <p:grpSpPr>
          <a:xfrm>
            <a:off x="6259284" y="342930"/>
            <a:ext cx="6042310" cy="1446550"/>
            <a:chOff x="6259284" y="342930"/>
            <a:chExt cx="6042310" cy="1446550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FCB3EE9-ED74-FF6C-FC7D-4A9D61B7D2FE}"/>
                </a:ext>
              </a:extLst>
            </p:cNvPr>
            <p:cNvGrpSpPr/>
            <p:nvPr/>
          </p:nvGrpSpPr>
          <p:grpSpPr>
            <a:xfrm>
              <a:off x="6259284" y="342930"/>
              <a:ext cx="5932716" cy="1446550"/>
              <a:chOff x="6259284" y="342930"/>
              <a:chExt cx="5932716" cy="1446550"/>
            </a:xfrm>
          </p:grpSpPr>
          <p:sp>
            <p:nvSpPr>
              <p:cNvPr id="29" name="Rectangle: Top Corners Rounded 28">
                <a:extLst>
                  <a:ext uri="{FF2B5EF4-FFF2-40B4-BE49-F238E27FC236}">
                    <a16:creationId xmlns:a16="http://schemas.microsoft.com/office/drawing/2014/main" id="{27AF5AE9-2362-B6B5-A98B-BE3A7FE05A4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lowchart: Connector 1028">
                <a:extLst>
                  <a:ext uri="{FF2B5EF4-FFF2-40B4-BE49-F238E27FC236}">
                    <a16:creationId xmlns:a16="http://schemas.microsoft.com/office/drawing/2014/main" id="{0CFBAA11-632F-AAB8-0A28-2B478C3283AF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A</a:t>
                </a:r>
              </a:p>
            </p:txBody>
          </p:sp>
        </p:grpSp>
        <p:pic>
          <p:nvPicPr>
            <p:cNvPr id="9" name="Picture 16" descr="Sun Clip Art - Transparent Background Sun Clipart - Png Download - Full  Size Clipart (#5195496) - PinClipart | Sun clip art, Sun drawing, Apple clip  art">
              <a:extLst>
                <a:ext uri="{FF2B5EF4-FFF2-40B4-BE49-F238E27FC236}">
                  <a16:creationId xmlns:a16="http://schemas.microsoft.com/office/drawing/2014/main" id="{A886CE46-3BEA-5913-2AC5-C05EB0CDC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5124" y="638519"/>
              <a:ext cx="914400" cy="83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62C4F2-0D62-F21A-E230-950187848A4E}"/>
                </a:ext>
              </a:extLst>
            </p:cNvPr>
            <p:cNvSpPr txBox="1"/>
            <p:nvPr/>
          </p:nvSpPr>
          <p:spPr>
            <a:xfrm>
              <a:off x="9142043" y="582366"/>
              <a:ext cx="315955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Bình tưới nước</a:t>
              </a:r>
            </a:p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và ông mặt trời</a:t>
              </a:r>
              <a:endParaRPr lang="en-US" sz="2800">
                <a:solidFill>
                  <a:srgbClr val="330359"/>
                </a:solidFill>
              </a:endParaRPr>
            </a:p>
          </p:txBody>
        </p:sp>
        <p:pic>
          <p:nvPicPr>
            <p:cNvPr id="18" name="Picture 24" descr="Hình ảnh Bình Tưới Nước PNG, Vector, PSD, và biểu tượng để tải về miễn phí  | pngtree">
              <a:extLst>
                <a:ext uri="{FF2B5EF4-FFF2-40B4-BE49-F238E27FC236}">
                  <a16:creationId xmlns:a16="http://schemas.microsoft.com/office/drawing/2014/main" id="{30005E5D-6C63-D164-AEDA-B939A908F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844" y="490080"/>
              <a:ext cx="1097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CD4AFC-4A84-F0AE-32F7-88002960EAA2}"/>
              </a:ext>
            </a:extLst>
          </p:cNvPr>
          <p:cNvGrpSpPr/>
          <p:nvPr/>
        </p:nvGrpSpPr>
        <p:grpSpPr>
          <a:xfrm>
            <a:off x="6259284" y="1918127"/>
            <a:ext cx="5932716" cy="1446550"/>
            <a:chOff x="6259284" y="1918127"/>
            <a:chExt cx="5932716" cy="1446550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D7F1E25-5610-2E92-1B19-0D11A1D4A44F}"/>
                </a:ext>
              </a:extLst>
            </p:cNvPr>
            <p:cNvGrpSpPr/>
            <p:nvPr/>
          </p:nvGrpSpPr>
          <p:grpSpPr>
            <a:xfrm>
              <a:off x="6259284" y="1918127"/>
              <a:ext cx="5932716" cy="1446550"/>
              <a:chOff x="6259284" y="342930"/>
              <a:chExt cx="5932716" cy="1446550"/>
            </a:xfrm>
          </p:grpSpPr>
          <p:sp>
            <p:nvSpPr>
              <p:cNvPr id="1033" name="Rectangle: Top Corners Rounded 1032">
                <a:extLst>
                  <a:ext uri="{FF2B5EF4-FFF2-40B4-BE49-F238E27FC236}">
                    <a16:creationId xmlns:a16="http://schemas.microsoft.com/office/drawing/2014/main" id="{3C96150C-E52E-3608-79A8-08A442D058C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Flowchart: Connector 1033">
                <a:extLst>
                  <a:ext uri="{FF2B5EF4-FFF2-40B4-BE49-F238E27FC236}">
                    <a16:creationId xmlns:a16="http://schemas.microsoft.com/office/drawing/2014/main" id="{D6660748-2E73-45B2-E7B6-47440034ED91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B</a:t>
                </a:r>
              </a:p>
            </p:txBody>
          </p:sp>
        </p:grpSp>
        <p:pic>
          <p:nvPicPr>
            <p:cNvPr id="10" name="Picture 20" descr="Top với hơn 111 hình ảnh con sóc dễ thương mới nhất - thtantai2.edu.vn">
              <a:extLst>
                <a:ext uri="{FF2B5EF4-FFF2-40B4-BE49-F238E27FC236}">
                  <a16:creationId xmlns:a16="http://schemas.microsoft.com/office/drawing/2014/main" id="{ADC6FF6F-10B5-76D8-4207-01D401DE9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51808" y="2099612"/>
              <a:ext cx="1150592" cy="1018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 descr="Bird flying clipart - Clipartix">
              <a:extLst>
                <a:ext uri="{FF2B5EF4-FFF2-40B4-BE49-F238E27FC236}">
                  <a16:creationId xmlns:a16="http://schemas.microsoft.com/office/drawing/2014/main" id="{1CEE92E7-0E37-0F3E-366C-49EFDE1D0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8877" y="2288272"/>
              <a:ext cx="880411" cy="68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D87806-7FA4-66E9-B087-2C9DCA931C79}"/>
                </a:ext>
              </a:extLst>
            </p:cNvPr>
            <p:cNvSpPr txBox="1"/>
            <p:nvPr/>
          </p:nvSpPr>
          <p:spPr>
            <a:xfrm>
              <a:off x="9454341" y="2370022"/>
              <a:ext cx="25349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Sóc và chim</a:t>
              </a:r>
              <a:endParaRPr lang="en-US" sz="2800">
                <a:solidFill>
                  <a:srgbClr val="330359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8B6168-566E-C7EA-25FB-A384C8E4B847}"/>
              </a:ext>
            </a:extLst>
          </p:cNvPr>
          <p:cNvGrpSpPr/>
          <p:nvPr/>
        </p:nvGrpSpPr>
        <p:grpSpPr>
          <a:xfrm>
            <a:off x="6259284" y="3493324"/>
            <a:ext cx="5932716" cy="1446550"/>
            <a:chOff x="6259284" y="3493324"/>
            <a:chExt cx="5932716" cy="1446550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C515BAAE-B63E-34D4-19D8-E5ECA8F66426}"/>
                </a:ext>
              </a:extLst>
            </p:cNvPr>
            <p:cNvGrpSpPr/>
            <p:nvPr/>
          </p:nvGrpSpPr>
          <p:grpSpPr>
            <a:xfrm>
              <a:off x="6259284" y="3493324"/>
              <a:ext cx="5932716" cy="1446550"/>
              <a:chOff x="6259284" y="342930"/>
              <a:chExt cx="5932716" cy="1446550"/>
            </a:xfrm>
          </p:grpSpPr>
          <p:sp>
            <p:nvSpPr>
              <p:cNvPr id="1037" name="Rectangle: Top Corners Rounded 1036">
                <a:extLst>
                  <a:ext uri="{FF2B5EF4-FFF2-40B4-BE49-F238E27FC236}">
                    <a16:creationId xmlns:a16="http://schemas.microsoft.com/office/drawing/2014/main" id="{02DE9D1A-C54A-E7E4-3F32-9F813401EA46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Flowchart: Connector 1037">
                <a:extLst>
                  <a:ext uri="{FF2B5EF4-FFF2-40B4-BE49-F238E27FC236}">
                    <a16:creationId xmlns:a16="http://schemas.microsoft.com/office/drawing/2014/main" id="{E1350521-D140-9819-B095-CF6950F10890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C</a:t>
                </a:r>
              </a:p>
            </p:txBody>
          </p:sp>
        </p:grp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BDB514B2-BAA7-86C8-040C-29C711A69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087" y="3655208"/>
              <a:ext cx="976790" cy="112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91A403-1951-2330-AD1D-A9EB68817563}"/>
                </a:ext>
              </a:extLst>
            </p:cNvPr>
            <p:cNvSpPr txBox="1"/>
            <p:nvPr/>
          </p:nvSpPr>
          <p:spPr>
            <a:xfrm>
              <a:off x="9616783" y="3954989"/>
              <a:ext cx="2210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Cây và sóc</a:t>
              </a:r>
              <a:endParaRPr lang="en-US" sz="2800">
                <a:solidFill>
                  <a:srgbClr val="330359"/>
                </a:solidFill>
              </a:endParaRPr>
            </a:p>
          </p:txBody>
        </p:sp>
        <p:pic>
          <p:nvPicPr>
            <p:cNvPr id="24" name="Picture 20" descr="Top với hơn 111 hình ảnh con sóc dễ thương mới nhất - thtantai2.edu.vn">
              <a:extLst>
                <a:ext uri="{FF2B5EF4-FFF2-40B4-BE49-F238E27FC236}">
                  <a16:creationId xmlns:a16="http://schemas.microsoft.com/office/drawing/2014/main" id="{7B1CADAC-444A-A0B2-8BC3-BE6BC9AF8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48877" y="3714120"/>
              <a:ext cx="1150592" cy="1018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840758-A37B-AD8D-6234-9EB06DCE53A3}"/>
              </a:ext>
            </a:extLst>
          </p:cNvPr>
          <p:cNvGrpSpPr/>
          <p:nvPr/>
        </p:nvGrpSpPr>
        <p:grpSpPr>
          <a:xfrm>
            <a:off x="6259284" y="5068520"/>
            <a:ext cx="5932716" cy="1446550"/>
            <a:chOff x="6259284" y="5068520"/>
            <a:chExt cx="5932716" cy="1446550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157E7C49-7EB1-986A-9740-D7AE5EB59153}"/>
                </a:ext>
              </a:extLst>
            </p:cNvPr>
            <p:cNvGrpSpPr/>
            <p:nvPr/>
          </p:nvGrpSpPr>
          <p:grpSpPr>
            <a:xfrm>
              <a:off x="6259284" y="5068520"/>
              <a:ext cx="5932716" cy="1446550"/>
              <a:chOff x="6259284" y="342930"/>
              <a:chExt cx="5932716" cy="1446550"/>
            </a:xfrm>
          </p:grpSpPr>
          <p:sp>
            <p:nvSpPr>
              <p:cNvPr id="1041" name="Rectangle: Top Corners Rounded 1040">
                <a:extLst>
                  <a:ext uri="{FF2B5EF4-FFF2-40B4-BE49-F238E27FC236}">
                    <a16:creationId xmlns:a16="http://schemas.microsoft.com/office/drawing/2014/main" id="{7912CAF5-5030-888A-FE4D-FB51AF542C6D}"/>
                  </a:ext>
                </a:extLst>
              </p:cNvPr>
              <p:cNvSpPr/>
              <p:nvPr/>
            </p:nvSpPr>
            <p:spPr>
              <a:xfrm rot="5400000" flipH="1" flipV="1">
                <a:off x="8502367" y="-1900153"/>
                <a:ext cx="1446550" cy="5932716"/>
              </a:xfrm>
              <a:prstGeom prst="round2SameRect">
                <a:avLst/>
              </a:prstGeom>
              <a:gradFill>
                <a:gsLst>
                  <a:gs pos="0">
                    <a:srgbClr val="FFC351">
                      <a:alpha val="80000"/>
                    </a:srgbClr>
                  </a:gs>
                  <a:gs pos="100000">
                    <a:srgbClr val="FF4E54">
                      <a:alpha val="7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Flowchart: Connector 1041">
                <a:extLst>
                  <a:ext uri="{FF2B5EF4-FFF2-40B4-BE49-F238E27FC236}">
                    <a16:creationId xmlns:a16="http://schemas.microsoft.com/office/drawing/2014/main" id="{6544FC4B-63EC-715E-5C89-7268BC2C7CC8}"/>
                  </a:ext>
                </a:extLst>
              </p:cNvPr>
              <p:cNvSpPr/>
              <p:nvPr/>
            </p:nvSpPr>
            <p:spPr>
              <a:xfrm>
                <a:off x="6465376" y="609005"/>
                <a:ext cx="914400" cy="914400"/>
              </a:xfrm>
              <a:prstGeom prst="flowChartConnector">
                <a:avLst/>
              </a:prstGeom>
              <a:solidFill>
                <a:srgbClr val="9416C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gradFill>
                      <a:gsLst>
                        <a:gs pos="0">
                          <a:srgbClr val="FFC351"/>
                        </a:gs>
                        <a:gs pos="100000">
                          <a:srgbClr val="FF4E54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lberta Heavy" panose="02040603050506020204" pitchFamily="18" charset="0"/>
                  </a:rPr>
                  <a:t>D</a:t>
                </a:r>
              </a:p>
            </p:txBody>
          </p:sp>
        </p:grpSp>
        <p:pic>
          <p:nvPicPr>
            <p:cNvPr id="22" name="Picture 22" descr="Flower Clip Art | Flores de dibujos animados, Clips de flores, Manualidades">
              <a:extLst>
                <a:ext uri="{FF2B5EF4-FFF2-40B4-BE49-F238E27FC236}">
                  <a16:creationId xmlns:a16="http://schemas.microsoft.com/office/drawing/2014/main" id="{35581B40-4F33-143C-A44F-34BE23FC9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375" b="92500" l="9011" r="90813">
                          <a14:foregroundMark x1="44700" y1="7375" x2="57774" y2="11750"/>
                          <a14:foregroundMark x1="91166" y1="29125" x2="89223" y2="36625"/>
                          <a14:foregroundMark x1="9187" y1="35375" x2="9187" y2="35375"/>
                          <a14:foregroundMark x1="43993" y1="92500" x2="46820" y2="82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1" y="5136475"/>
              <a:ext cx="914399" cy="1292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4D419C-F247-5138-1871-3F88FCA8F569}"/>
                </a:ext>
              </a:extLst>
            </p:cNvPr>
            <p:cNvSpPr txBox="1"/>
            <p:nvPr/>
          </p:nvSpPr>
          <p:spPr>
            <a:xfrm>
              <a:off x="9399061" y="5305724"/>
              <a:ext cx="264551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Ông mặt trời </a:t>
              </a:r>
            </a:p>
            <a:p>
              <a:pPr algn="ctr"/>
              <a:r>
                <a:rPr lang="en-US" sz="2800">
                  <a:solidFill>
                    <a:srgbClr val="3303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lamenco" panose="02040603050506020204" pitchFamily="18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và chậu hoa</a:t>
              </a:r>
              <a:endParaRPr lang="en-US" sz="2800">
                <a:solidFill>
                  <a:srgbClr val="330359"/>
                </a:solidFill>
              </a:endParaRPr>
            </a:p>
          </p:txBody>
        </p:sp>
        <p:pic>
          <p:nvPicPr>
            <p:cNvPr id="25" name="Picture 16" descr="Sun Clip Art - Transparent Background Sun Clipart - Png Download - Full  Size Clipart (#5195496) - PinClipart | Sun clip art, Sun drawing, Apple clip  art">
              <a:extLst>
                <a:ext uri="{FF2B5EF4-FFF2-40B4-BE49-F238E27FC236}">
                  <a16:creationId xmlns:a16="http://schemas.microsoft.com/office/drawing/2014/main" id="{AF5C491A-F95F-4445-92F7-7EA0B4014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331" y="5374294"/>
              <a:ext cx="914400" cy="83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38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0221 -0.114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345</Words>
  <Application>Microsoft Office PowerPoint</Application>
  <PresentationFormat>Widescreen</PresentationFormat>
  <Paragraphs>100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UTM Beautiful Caps</vt:lpstr>
      <vt:lpstr>UTM Flamenco</vt:lpstr>
      <vt:lpstr>.VnAvant</vt:lpstr>
      <vt:lpstr>Wingdings</vt:lpstr>
      <vt:lpstr>UTM Alberta Heavy</vt:lpstr>
      <vt:lpstr>Arial</vt:lpstr>
      <vt:lpstr>HP001 5 hàng</vt:lpstr>
      <vt:lpstr>Calibri Light</vt:lpstr>
      <vt:lpstr>Calibri</vt:lpstr>
      <vt:lpstr>UTM ViceroyJF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63</cp:revision>
  <dcterms:created xsi:type="dcterms:W3CDTF">2023-04-05T04:10:19Z</dcterms:created>
  <dcterms:modified xsi:type="dcterms:W3CDTF">2023-04-07T08:04:35Z</dcterms:modified>
</cp:coreProperties>
</file>