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348" r:id="rId3"/>
    <p:sldId id="365" r:id="rId4"/>
    <p:sldId id="367" r:id="rId5"/>
    <p:sldId id="368" r:id="rId6"/>
    <p:sldId id="371" r:id="rId7"/>
    <p:sldId id="353" r:id="rId8"/>
    <p:sldId id="354" r:id="rId9"/>
    <p:sldId id="355" r:id="rId10"/>
    <p:sldId id="361" r:id="rId11"/>
    <p:sldId id="370" r:id="rId12"/>
    <p:sldId id="3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FA7"/>
    <a:srgbClr val="447400"/>
    <a:srgbClr val="790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F782A3-5956-4A6F-B595-9222212666B0}" v="3835" dt="2021-01-07T15:00:41.1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65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74B7-EF21-47FB-A5BB-7DCE38CB2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68437-26AA-4677-B72F-1DD91ED5C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8F9EC-9E60-455B-99D3-DCC11FB5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05/04/2023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6D722-8672-4ADF-966A-6ED9D70F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70A1B-43F4-458A-9C3D-603EA91F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980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AF99E-EE00-4C5B-937C-372C7D4A2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ADD30-4E30-4175-826C-FCD4E867A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79D69-C293-440D-95D2-77A83122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05/04/2023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44BA3-8B9E-45BF-8B5A-38515EC7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0DDB5-8440-46F3-94B0-3BB57D2E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011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ED13CF-58F6-42D3-A7E4-C42502C2C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481FA-E51C-4F35-84F2-9B140816C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0F908-6343-4AEC-A5C7-30DF4348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05/04/2023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92FE8-708E-45B6-B1C6-A9B5F2FD8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79287-48B8-43D5-A47D-FAF4D9C4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01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50A1-8B16-4235-BDAF-FEB309A9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6AC61-3CE6-4FE3-ADEC-57CF0159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9E5D-FFD2-4D4E-B53A-A8F98849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05/04/2023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49432-9803-46AF-9532-E1E2679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337A7-EE8B-459F-81B0-18F9CBC0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57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770C-3FEE-446E-9A94-1A3FF496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79B44-BEDD-4D1B-80C9-42BEF533F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3E57E-C798-4762-B097-D49AFAC8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05/04/2023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DF487-D7EC-41B4-9C4B-CAF881F1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57A34-E48D-4928-AC9C-57D9B900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44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549B7-F0E4-4232-8784-C55D2160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7A0B4-F679-4308-A9EB-F3A2A84A7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80FF8-1A3E-441D-9911-0F6090CF0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FDA85-311B-42DA-B568-1ABB4DFA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05/04/2023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F3F9-2016-4F20-8AFE-7799651E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C0FF8-DB5B-46FC-A099-0267E809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07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3167-EBA6-4E8B-86E6-DCB26475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A802B-8233-422F-BFB9-FE27F3957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76EFA-315A-443B-A48B-DB8EA4F51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F8A31-3239-4EB2-95A4-C469DBA8B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E0C9D7-6754-4946-90C9-016026E0F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0E9D9C-39CC-4C0A-A3A3-46896A90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05/04/2023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7DFA8-9E4A-4CFB-8792-1C828182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41D4B-21E7-43AB-930B-FA2098F4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69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977C-6C21-4104-BB28-608454D2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C7E6F-26EF-4EE3-A7B1-CC90630B3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05/04/2023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2FFF2-DAE1-44E2-9CFE-AE22EBDA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C5C21-6C13-464E-87D6-B11E0E382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03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5D707-F90D-4CE1-B424-74842EFB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05/04/2023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609F8-720E-4A4A-A71E-0349F18C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CB858-B5FC-4B7D-93FE-99D2FC7A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52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2E327-1CE9-413F-929E-F7D71ED8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B1E50-AEA5-46B8-B9E8-ABE1E4030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18507-92A0-4770-88F5-F36527D94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7128C-E10C-4D41-92F2-43CAB4AA8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05/04/2023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30A5A-8C8F-4BBC-8F38-9CBF507D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C22A4-2FC2-4DFF-9873-10B9976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38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D9A5-53C1-4971-BD13-77436DC7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BBF10-20F9-4BC6-BB2D-933E99429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74A75-490B-48C7-8983-E66932D09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F9E7B-5AE6-4E18-B793-2A08F54B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05/04/2023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0C702-6730-4CB0-AA16-3C5CB0977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FCF50-83B8-4626-9103-74ADAE97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9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B096B-85B9-476A-B925-F8D00BE5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0C23-B3F2-4D56-A885-31E31C1D8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FE1B-E6F5-4A22-A672-EE7F4F933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A3767-BAF4-49DA-8235-3C84EEF81B07}" type="datetimeFigureOut">
              <a:rPr lang="fr-FR" smtClean="0"/>
              <a:t>05/04/2023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E3788-8B10-4C19-9648-56DC7C3D6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5BEFA-8148-438A-857B-56BDF8ECA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57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4.tiff"/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23.tif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microsoft.com/office/2007/relationships/media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jpeg"/><Relationship Id="rId4" Type="http://schemas.openxmlformats.org/officeDocument/2006/relationships/image" Target="../media/image3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jfif"/><Relationship Id="rId4" Type="http://schemas.openxmlformats.org/officeDocument/2006/relationships/image" Target="../media/image3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8.jpg"/><Relationship Id="rId5" Type="http://schemas.openxmlformats.org/officeDocument/2006/relationships/image" Target="../media/image4.png"/><Relationship Id="rId10" Type="http://schemas.openxmlformats.org/officeDocument/2006/relationships/image" Target="../media/image17.jpeg"/><Relationship Id="rId4" Type="http://schemas.openxmlformats.org/officeDocument/2006/relationships/image" Target="../media/image3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2818" y="1042182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9713" y="321972"/>
            <a:ext cx="83098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LONG BIÊN A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4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456BD79D-72F7-43D4-A919-4909B0F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-139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491811" y="732633"/>
            <a:ext cx="13203035" cy="616727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2156DC60-641C-43DB-ADA6-4C9DC6C205DF}"/>
              </a:ext>
            </a:extLst>
          </p:cNvPr>
          <p:cNvGrpSpPr/>
          <p:nvPr/>
        </p:nvGrpSpPr>
        <p:grpSpPr>
          <a:xfrm>
            <a:off x="9755645" y="4664749"/>
            <a:ext cx="1780072" cy="1780072"/>
            <a:chOff x="3419475" y="752475"/>
            <a:chExt cx="5353050" cy="5353050"/>
          </a:xfrm>
        </p:grpSpPr>
        <p:sp>
          <p:nvSpPr>
            <p:cNvPr id="264" name="Freeform: Shape 37">
              <a:extLst>
                <a:ext uri="{FF2B5EF4-FFF2-40B4-BE49-F238E27FC236}">
                  <a16:creationId xmlns:a16="http://schemas.microsoft.com/office/drawing/2014/main" id="{32C97361-D66C-4F2F-BA9A-2463A0D3C50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D474E1D8-4D9C-4A81-967B-8C230916470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2D237F5-DF6F-41FA-94D3-9D034B24A84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6FD6D94-5C7A-4C69-A55F-3761E2514F7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2DEADB2B-27FF-4438-8ABC-EA214B533E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8B168283-FFA5-498B-97C3-3B1DAAEF418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A2DA472B-6AD5-44CA-880E-9264304EF66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301DE39-2C90-409F-B156-182A33D153C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3F1706C0-E6FE-47AD-93C3-37B35E7F08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A8E78B1B-E59B-4ACF-8D5C-FB813320C93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2ADC655D-DF07-40B1-82A4-9707C8659A7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847ABF7-17D7-4D57-A0F8-4F4A736ECA2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169055FD-CBAF-466F-8371-80CFA04343C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A6D32DB0-7483-41B4-9D93-CD0DB3CFDD1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0A7AC505-2918-4DE5-BAE3-93871826F59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033DCA6-7C8E-40C7-84BA-12384D695971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331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102896" y="77236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8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5" y="170035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F80E86E-ED4E-4995-8CF4-838390E0560E}"/>
              </a:ext>
            </a:extLst>
          </p:cNvPr>
          <p:cNvGrpSpPr/>
          <p:nvPr/>
        </p:nvGrpSpPr>
        <p:grpSpPr>
          <a:xfrm>
            <a:off x="9772996" y="4665788"/>
            <a:ext cx="1780072" cy="1780072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C05F885-E334-4271-9CC0-50D0B7E151F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E0AA58-6FF8-4BC1-8B2D-113D9E699A8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A4C340F-5E8A-4916-A4C2-D913055DB27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0979808-DE56-4A65-B969-4E02BB7DE35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69F2117-58A5-4C8A-8300-0B5B515848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061077-8EE1-4399-8C05-684BB95575D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970BC8-EF8A-4691-8EDE-600E7B44A7E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B171860-0758-4396-A207-14F4076486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7616484-F7B4-4AAD-A522-D9C07C4BB5D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E4C4C2A-65CA-4BC6-9E8E-86730E40710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1EFE6D-171A-487A-A7F2-98CC3692291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EF0B4F1-0493-41C3-AB1F-9E113184312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A74DE7-4A88-4A25-B4BF-9E5E73DF744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F231D0C-BA2C-46C2-8012-44D49B4F42E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449A4D-3408-4C04-B7E2-3B6A1EB14C1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3139FEE-89BF-4B42-851F-0E44E200384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E044CD-0159-47FC-8235-6B31C4BB5F77}"/>
              </a:ext>
            </a:extLst>
          </p:cNvPr>
          <p:cNvGrpSpPr/>
          <p:nvPr/>
        </p:nvGrpSpPr>
        <p:grpSpPr>
          <a:xfrm>
            <a:off x="9758517" y="4664749"/>
            <a:ext cx="1780072" cy="1780072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E39C3B1-4449-477C-A213-81DD3279244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02956D9-F4CE-4ED8-9A01-5E00AD57345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FB83E6F-CE65-497A-8F74-EA6F52DD45E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E203A73-82A0-4FA4-AD91-41CB7288291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21F7BE5-22D0-4618-B183-381456DD6FB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054A9AC-E215-4B75-9DF4-9A6E28A3D3A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DD04D92-5D95-4F10-9F30-46DC9DF0FB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17451FA-A960-4526-8B45-8BEE0B45D78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33D8562-860D-4646-82B1-E5B3BDEBEDA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F71F36E-7822-4D2C-A540-E47909B2032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21CA697-1682-4962-B690-88AD47890E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5464DA-4AE9-4465-A2BE-405CE64F4B1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DC7005E-72C2-42AE-B181-3A3007EADD2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3E01439-2A12-4FEA-99FB-CAA9D2D673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9C9C75D-2228-4A41-9E27-395A8C7AF0B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93FFD6-5B41-4099-AF65-9023AD191ED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D8F4CD1-7EC1-40C5-B1A6-193BBCFFF2F7}"/>
              </a:ext>
            </a:extLst>
          </p:cNvPr>
          <p:cNvGrpSpPr/>
          <p:nvPr/>
        </p:nvGrpSpPr>
        <p:grpSpPr>
          <a:xfrm>
            <a:off x="9770192" y="4669515"/>
            <a:ext cx="1780072" cy="1780072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4698513-DD0F-4F99-ABB7-B38A4F42F19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B22CBFC-5109-4521-B70C-8D583B728E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FCDBF3-EA07-4188-9BFB-88358A5798B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1D5C83E-B7E3-4065-9C98-5207906E0AE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E6E3FD6-2D78-4983-9A02-CA5A8A2D83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5D96BB7-2337-4CD7-BC44-A821D41BFD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1EDD104-2EF8-43EB-A934-B81E3A67CB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E5E19EE-5409-4B26-B27B-3F9A23B34F1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3859ADB-453E-4164-BBA1-C644A98CDB9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C7EB32C-7779-4F63-A812-0FB16AD813F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F18DF31-0439-48D8-A082-FC1E40D878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F94DD1D-7BF3-4A46-90DF-2E7CE22E8A8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AD706AD-4560-4952-97C2-DBFEA1BF8C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3AF243C-6480-4293-8969-4EB368934BB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88D3DC0-DDE5-4301-A111-EC17197EC7B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FE21755-0428-467B-A6CB-8BB8831C0CB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AAA8C6-95BF-4E68-9FFC-4F3CEAF773F2}"/>
              </a:ext>
            </a:extLst>
          </p:cNvPr>
          <p:cNvGrpSpPr/>
          <p:nvPr/>
        </p:nvGrpSpPr>
        <p:grpSpPr>
          <a:xfrm>
            <a:off x="9765297" y="4660509"/>
            <a:ext cx="1780072" cy="1780072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99DCF9B-D086-4D87-95B3-6206FD259B5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27A89CF-D3C6-4C58-B406-5444170319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0517D1-1E44-4E34-98BE-56FD1D8EB0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111A9DA-164C-4C61-B8CE-BCBB329437D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D167C7F-6EEE-4469-8917-B4D9907CDF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9AC75A0-F9AC-4567-A83B-D1EBFA36FE8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0825E1E-A109-4AB9-9D1B-B41F12C200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EAEACD3-19B5-4F7F-B0E0-893035C1507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07A0ABD-C78D-4896-BB54-62B97A10A72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2E65D20-A4DD-42E4-84D0-AEEA25338C7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D5A381A-A8C0-45DF-A6BF-A008F3B2FCD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95E7BAA-E6D7-4408-B82A-A7DA09929A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66DBE76-94D2-4851-80A6-CD1A30B1CB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D944696-A2EA-49E5-B6AB-8FA525481F7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430B70D-B0C0-4EDC-84C6-18F4284DC0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63B06B1-8261-440A-BDB3-8CD50EC100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668E6BA-FD9B-44E5-A544-567841303A5A}"/>
              </a:ext>
            </a:extLst>
          </p:cNvPr>
          <p:cNvGrpSpPr/>
          <p:nvPr/>
        </p:nvGrpSpPr>
        <p:grpSpPr>
          <a:xfrm>
            <a:off x="9758516" y="4682242"/>
            <a:ext cx="1780072" cy="1780072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4606F3E-D221-4994-8CE3-85F986DEA55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D3A6113-3E48-4E5A-94D5-C3E949800E0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83CEAEF-1019-4184-8613-46D4C0F3230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121E215F-8AD0-47DA-9823-02E84563AF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E7D3F4C-BC2C-4400-82B5-38A202978D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0F25278-2400-46F3-B4F8-2F2A72F9FE6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E01DC23D-EFBA-4CA2-AC9B-4AE3BA90E8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042308A-11BB-4FC0-9761-0910B774A1E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9307255-C26D-4A1C-82A3-FC176365269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84053E8-8172-47AE-9177-D64C4784539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818D8C1-A553-4974-95D2-A33F493B752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2FAFA40-D028-4482-B64E-5112B515F70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39C5A15-842F-4BEC-AFF5-63B0BDD8442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10273B7-D502-41A4-BECB-EA91474E1F2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F6E0752-D621-4D1C-B752-F4A88241CC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7CF4E43-0B35-49C3-B787-7B4B54576B7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9379A79-7816-47D7-8D48-17F16EA162ED}"/>
              </a:ext>
            </a:extLst>
          </p:cNvPr>
          <p:cNvGrpSpPr/>
          <p:nvPr/>
        </p:nvGrpSpPr>
        <p:grpSpPr>
          <a:xfrm>
            <a:off x="9752841" y="4670722"/>
            <a:ext cx="1780072" cy="1780072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3BB226-6998-45BC-BADD-AF54CFCEE49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C7744B6-1E9C-4BDD-90C0-314988384F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F76A294-5442-44E3-A181-2B0DD4A2CAB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A7151AE-DA46-40BA-BA0E-9515C0107BF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F758062B-2B25-4AA1-A3A2-1F9A831110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07731CA-21D5-48F5-8BA0-974B1092653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C652B6B-9355-482F-91BE-61344B5F866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3352FE8A-F20C-4AD6-9D06-60497CD986B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4B7848B-4B06-4192-B8F6-EA08A7C75E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F0BD2B5-B3E0-4ACA-8EA5-3912F006472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506A685C-47D6-483F-BCCC-281320BBA25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56A081B-BF3E-448C-8E07-D0EA99A800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BA05B31-EAFF-430D-89DE-77B2DEC08E1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382D7DC-44C2-4B29-8EC5-729F62D961D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D7B2ABC-3148-4A42-9A34-18BC78AEAB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B1207A7-CA84-460A-A48B-65FC301EA5C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974AF0-542C-40A9-8A17-B4F09094F10E}"/>
              </a:ext>
            </a:extLst>
          </p:cNvPr>
          <p:cNvGrpSpPr/>
          <p:nvPr/>
        </p:nvGrpSpPr>
        <p:grpSpPr>
          <a:xfrm>
            <a:off x="9767388" y="4663752"/>
            <a:ext cx="1780072" cy="1780072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1D618B-1317-4652-862C-21F4F723C5C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7A450CC-B18C-4C4B-BA99-68097A6989E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260D4387-83D9-4ED8-AB2F-A4EF8DD2EE8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DC3E51C-C6C8-4037-894C-D31B122CE2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3AFFE15-8A23-4CB6-A9D5-AC37F6BE0A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1E09E3D-CA68-4452-9DA9-F4102CB7413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363FA95-F432-4503-A5FB-9F6C6DF103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3FB74C0-D190-4976-A1F6-586E55CA866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B124824-95D1-42AE-84E5-CAC853B1D22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9E4AC47-2293-4CD7-BF7B-499513F7D49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7690AFA-3CD8-4D1A-84A3-1E9763A3BCE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AACDC6C-06C3-49E5-9233-BAF61C2202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A4A609F-5F11-4355-A562-9EA61FD3150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7942540-EEC5-47D2-AE0E-A422184F054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AD9F0A5-BEC8-4BA6-9F52-24AF802FE7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F372F54-E508-459E-92AB-248D32F8807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88345F7-35C1-4C90-A721-98CFA50FED75}"/>
              </a:ext>
            </a:extLst>
          </p:cNvPr>
          <p:cNvGrpSpPr/>
          <p:nvPr/>
        </p:nvGrpSpPr>
        <p:grpSpPr>
          <a:xfrm>
            <a:off x="9787024" y="4664959"/>
            <a:ext cx="1780072" cy="1780072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3BBAE82-AB4D-4700-AB51-140067F04A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89F6C15-AE18-42C4-B633-CD415AD202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63B1649C-ABC7-47BD-8556-CD9D9749467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0CA0BF2-A269-46FC-B4C2-18EB952C7CC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7687040-9D95-4ABE-B5E1-D3406089CC2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7080DE1-EA02-4748-97F2-BA2CBEF1B1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CAB1953-8945-40A4-9287-3BEA08F56E6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D7E3C42-0682-479E-98C8-53253DD0F31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2947B97-DB43-450E-861F-D435FB34864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2776E58-07D8-4674-BA92-2B99D77D5A9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381BDBC-8346-42EF-963B-C71E2DFEC83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8F001699-C068-465B-824E-FFBECE035E1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8FCC3D2-F390-407D-9B16-CA791620001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D49492B5-D140-4881-BBD1-D8E0F3710AD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AA768CE-99FA-43E6-8D9C-76C5BCC92F7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4C2F76E-1C0E-4821-A928-D5A6418A787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18E1790-8314-4FE4-A881-728A08A7B6D8}"/>
              </a:ext>
            </a:extLst>
          </p:cNvPr>
          <p:cNvGrpSpPr/>
          <p:nvPr/>
        </p:nvGrpSpPr>
        <p:grpSpPr>
          <a:xfrm>
            <a:off x="9765298" y="4683449"/>
            <a:ext cx="1780072" cy="1780072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8117F9A-0847-4461-8D8F-494F655C7C0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B35407B-5274-4A95-8E3F-817B4632C16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F462D36-4744-4994-85C4-2CCC0C86A23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A8FCDA1-FCC3-4189-8CE8-FAAA8C50FFC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91E5B56-6B9E-45A3-87CF-A766CF24A9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819F274-5ACE-4220-B7DE-77FA913299B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8456CB0-583F-4ACA-A608-03AD2F0160A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45D72FD-CEF7-4CB8-9395-FF7CC37CFD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72E6162-7DE0-42A9-9EEE-990328D766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AC2AC0D-1BD8-46BF-940A-2FC69CD1130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949890A3-FA24-44B9-8E09-3CA567AA3DB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41B5965-5DBA-417C-84F6-28FAC8C4215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E41E65D-8030-4F34-AF70-4B355B56FD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BDC9058-F651-4819-AA24-4A8D6D1D616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394D5E90-3EE2-40C4-B609-A743E257B2B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90BCF2F-EBF7-43C8-8D7B-371396C70F9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C0DA5C2-7FEF-4799-B821-18A5E6C89FFF}"/>
              </a:ext>
            </a:extLst>
          </p:cNvPr>
          <p:cNvGrpSpPr/>
          <p:nvPr/>
        </p:nvGrpSpPr>
        <p:grpSpPr>
          <a:xfrm>
            <a:off x="9755713" y="4670722"/>
            <a:ext cx="1780072" cy="1780072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A3F16DA-9593-4B1A-AFAA-C138808E6C2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D394204-F4AC-40BA-936F-901092869A5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F11ACA1-001F-4622-884D-580D037E262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F39D155-6E98-4FA2-979E-A26FFAA9655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737368C-A9E3-4C26-A051-31E4CC90B5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419C786-487A-4BB1-B759-D80B1F6CE1B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5D84FBC2-8118-4892-904C-6EC079C909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EA89590-AF9C-44EB-AFEF-B9F260BAB9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2A570AFF-FE55-4623-B84F-3E7CAE9860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532124C4-7D54-438B-B4BB-FC476006925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F37890D-116A-4603-8EE6-F9086115400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C5B481FF-09A0-4D28-8E4E-D98E6E3776A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16CCDE5-704B-4D94-B71B-B7ADB82BAE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BB22156F-3B1D-4282-8DB4-EF0412FBDC1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7777304-6529-4D2D-A287-6E0EF951F4C7}"/>
                </a:ext>
              </a:extLst>
            </p:cNvPr>
            <p:cNvSpPr/>
            <p:nvPr/>
          </p:nvSpPr>
          <p:spPr>
            <a:xfrm>
              <a:off x="3880399" y="1205956"/>
              <a:ext cx="4414337" cy="44143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2859149-5EE3-42A9-B3CC-807F7D1A1A0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26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F83892-C9A9-4F4A-AF1A-8B736EE4A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27706" y="1238030"/>
            <a:ext cx="585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“b”?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1909" y="2073177"/>
            <a:ext cx="2729754" cy="892670"/>
            <a:chOff x="1940580" y="2881113"/>
            <a:chExt cx="2729754" cy="892670"/>
          </a:xfrm>
        </p:grpSpPr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1940580" y="2881113"/>
              <a:ext cx="2595283" cy="892670"/>
            </a:xfrm>
            <a:prstGeom prst="rect">
              <a:avLst/>
            </a:prstGeom>
          </p:spPr>
        </p:pic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0DF02F5-27F2-44C6-9DF2-3E478FE9CBB2}"/>
                </a:ext>
              </a:extLst>
            </p:cNvPr>
            <p:cNvSpPr txBox="1"/>
            <p:nvPr/>
          </p:nvSpPr>
          <p:spPr>
            <a:xfrm>
              <a:off x="2423379" y="3077211"/>
              <a:ext cx="22469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F0"/>
                  </a:solidFill>
                  <a:latin typeface=".VnAvant" pitchFamily="34" charset="0"/>
                  <a:cs typeface="Times New Roman" pitchFamily="18" charset="0"/>
                </a:rPr>
                <a:t>A</a:t>
              </a:r>
              <a:r>
                <a:rPr lang="en-US" sz="2400" dirty="0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. 1 </a:t>
              </a:r>
              <a:r>
                <a:rPr lang="en-US" sz="2400" dirty="0" err="1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chữ</a:t>
              </a:r>
              <a:r>
                <a:rPr lang="en-US" sz="2400" dirty="0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 b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68403" y="3369937"/>
            <a:ext cx="2598789" cy="892670"/>
            <a:chOff x="6725456" y="2881113"/>
            <a:chExt cx="2598789" cy="892670"/>
          </a:xfrm>
        </p:grpSpPr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6725456" y="2881113"/>
              <a:ext cx="2598789" cy="892670"/>
            </a:xfrm>
            <a:prstGeom prst="rect">
              <a:avLst/>
            </a:prstGeom>
          </p:spPr>
        </p:pic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548271ED-E1C7-4657-9182-F49EA1C44A96}"/>
                </a:ext>
              </a:extLst>
            </p:cNvPr>
            <p:cNvSpPr txBox="1"/>
            <p:nvPr/>
          </p:nvSpPr>
          <p:spPr>
            <a:xfrm>
              <a:off x="7329277" y="3130057"/>
              <a:ext cx="1789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F0"/>
                  </a:solidFill>
                  <a:latin typeface=".VnAvant" pitchFamily="34" charset="0"/>
                  <a:cs typeface="Times New Roman" pitchFamily="18" charset="0"/>
                </a:rPr>
                <a:t>B</a:t>
              </a:r>
              <a:r>
                <a:rPr lang="en-US" sz="2400" dirty="0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. 2 </a:t>
              </a:r>
              <a:r>
                <a:rPr lang="en-US" sz="2400" dirty="0" err="1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chữ</a:t>
              </a:r>
              <a:r>
                <a:rPr lang="en-US" sz="2400" dirty="0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 b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8403" y="4816538"/>
            <a:ext cx="2598789" cy="892670"/>
            <a:chOff x="3839766" y="4258366"/>
            <a:chExt cx="2741189" cy="892670"/>
          </a:xfrm>
        </p:grpSpPr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839766" y="4258366"/>
              <a:ext cx="2741189" cy="892670"/>
            </a:xfrm>
            <a:prstGeom prst="rect">
              <a:avLst/>
            </a:prstGeom>
          </p:spPr>
        </p:pic>
        <p:sp>
          <p:nvSpPr>
            <p:cNvPr id="229" name="Rectangle 228"/>
            <p:cNvSpPr/>
            <p:nvPr/>
          </p:nvSpPr>
          <p:spPr>
            <a:xfrm>
              <a:off x="4586446" y="4429191"/>
              <a:ext cx="18534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B0F0"/>
                  </a:solidFill>
                  <a:latin typeface=".VnAvant" pitchFamily="34" charset="0"/>
                  <a:cs typeface="Times New Roman" pitchFamily="18" charset="0"/>
                </a:rPr>
                <a:t>C</a:t>
              </a:r>
              <a:r>
                <a:rPr lang="en-US" sz="2400" dirty="0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. 3 </a:t>
              </a:r>
              <a:r>
                <a:rPr lang="en-US" sz="2400" dirty="0" err="1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chữ</a:t>
              </a:r>
              <a:r>
                <a:rPr lang="en-US" sz="2400" dirty="0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 b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698D128-6067-5543-A4E9-6298CBCECA86}"/>
              </a:ext>
            </a:extLst>
          </p:cNvPr>
          <p:cNvSpPr txBox="1"/>
          <p:nvPr/>
        </p:nvSpPr>
        <p:spPr>
          <a:xfrm flipH="1">
            <a:off x="3367192" y="2154377"/>
            <a:ext cx="3751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Bóp</a:t>
            </a:r>
            <a:r>
              <a:rPr lang="en-US" sz="8000" b="1" dirty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 bª</a:t>
            </a:r>
            <a:endParaRPr lang="vi-VN" sz="8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BÚP BÊ BIẾT KHÓC BIẾT CƯỜI BẰNG CAO SU KHÔNG MÙI giảm chỉ còn 119,000 đ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236" y="1841520"/>
            <a:ext cx="2960630" cy="296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06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338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3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4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729E-6 -1.48148E-6 L 0.25575 0.0520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1" y="259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456BD79D-72F7-43D4-A919-4909B0F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-139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619022" y="492734"/>
            <a:ext cx="13203035" cy="616727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2156DC60-641C-43DB-ADA6-4C9DC6C205DF}"/>
              </a:ext>
            </a:extLst>
          </p:cNvPr>
          <p:cNvGrpSpPr/>
          <p:nvPr/>
        </p:nvGrpSpPr>
        <p:grpSpPr>
          <a:xfrm>
            <a:off x="9755645" y="4664749"/>
            <a:ext cx="1780072" cy="1780072"/>
            <a:chOff x="3419475" y="752475"/>
            <a:chExt cx="5353050" cy="5353050"/>
          </a:xfrm>
        </p:grpSpPr>
        <p:sp>
          <p:nvSpPr>
            <p:cNvPr id="264" name="Freeform: Shape 37">
              <a:extLst>
                <a:ext uri="{FF2B5EF4-FFF2-40B4-BE49-F238E27FC236}">
                  <a16:creationId xmlns:a16="http://schemas.microsoft.com/office/drawing/2014/main" id="{32C97361-D66C-4F2F-BA9A-2463A0D3C50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D474E1D8-4D9C-4A81-967B-8C230916470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2D237F5-DF6F-41FA-94D3-9D034B24A84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6FD6D94-5C7A-4C69-A55F-3761E2514F7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2DEADB2B-27FF-4438-8ABC-EA214B533E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8B168283-FFA5-498B-97C3-3B1DAAEF418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A2DA472B-6AD5-44CA-880E-9264304EF66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301DE39-2C90-409F-B156-182A33D153C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3F1706C0-E6FE-47AD-93C3-37B35E7F08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A8E78B1B-E59B-4ACF-8D5C-FB813320C93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2ADC655D-DF07-40B1-82A4-9707C8659A7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847ABF7-17D7-4D57-A0F8-4F4A736ECA2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169055FD-CBAF-466F-8371-80CFA04343C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A6D32DB0-7483-41B4-9D93-CD0DB3CFDD1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0A7AC505-2918-4DE5-BAE3-93871826F59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033DCA6-7C8E-40C7-84BA-12384D695971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331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102896" y="77236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5" y="170035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F80E86E-ED4E-4995-8CF4-838390E0560E}"/>
              </a:ext>
            </a:extLst>
          </p:cNvPr>
          <p:cNvGrpSpPr/>
          <p:nvPr/>
        </p:nvGrpSpPr>
        <p:grpSpPr>
          <a:xfrm>
            <a:off x="9772996" y="4665788"/>
            <a:ext cx="1780072" cy="1780072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C05F885-E334-4271-9CC0-50D0B7E151F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E0AA58-6FF8-4BC1-8B2D-113D9E699A8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A4C340F-5E8A-4916-A4C2-D913055DB27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0979808-DE56-4A65-B969-4E02BB7DE35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69F2117-58A5-4C8A-8300-0B5B515848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061077-8EE1-4399-8C05-684BB95575D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970BC8-EF8A-4691-8EDE-600E7B44A7E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B171860-0758-4396-A207-14F4076486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7616484-F7B4-4AAD-A522-D9C07C4BB5D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E4C4C2A-65CA-4BC6-9E8E-86730E40710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1EFE6D-171A-487A-A7F2-98CC3692291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EF0B4F1-0493-41C3-AB1F-9E113184312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A74DE7-4A88-4A25-B4BF-9E5E73DF744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F231D0C-BA2C-46C2-8012-44D49B4F42E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449A4D-3408-4C04-B7E2-3B6A1EB14C1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3139FEE-89BF-4B42-851F-0E44E200384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E044CD-0159-47FC-8235-6B31C4BB5F77}"/>
              </a:ext>
            </a:extLst>
          </p:cNvPr>
          <p:cNvGrpSpPr/>
          <p:nvPr/>
        </p:nvGrpSpPr>
        <p:grpSpPr>
          <a:xfrm>
            <a:off x="9758517" y="4664749"/>
            <a:ext cx="1780072" cy="1780072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E39C3B1-4449-477C-A213-81DD3279244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02956D9-F4CE-4ED8-9A01-5E00AD57345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FB83E6F-CE65-497A-8F74-EA6F52DD45E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E203A73-82A0-4FA4-AD91-41CB7288291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21F7BE5-22D0-4618-B183-381456DD6FB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054A9AC-E215-4B75-9DF4-9A6E28A3D3A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DD04D92-5D95-4F10-9F30-46DC9DF0FB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17451FA-A960-4526-8B45-8BEE0B45D78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33D8562-860D-4646-82B1-E5B3BDEBEDA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F71F36E-7822-4D2C-A540-E47909B2032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21CA697-1682-4962-B690-88AD47890E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5464DA-4AE9-4465-A2BE-405CE64F4B1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DC7005E-72C2-42AE-B181-3A3007EADD2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3E01439-2A12-4FEA-99FB-CAA9D2D673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9C9C75D-2228-4A41-9E27-395A8C7AF0B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93FFD6-5B41-4099-AF65-9023AD191ED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D8F4CD1-7EC1-40C5-B1A6-193BBCFFF2F7}"/>
              </a:ext>
            </a:extLst>
          </p:cNvPr>
          <p:cNvGrpSpPr/>
          <p:nvPr/>
        </p:nvGrpSpPr>
        <p:grpSpPr>
          <a:xfrm>
            <a:off x="9770192" y="4669515"/>
            <a:ext cx="1780072" cy="1780072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4698513-DD0F-4F99-ABB7-B38A4F42F19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B22CBFC-5109-4521-B70C-8D583B728E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FCDBF3-EA07-4188-9BFB-88358A5798B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1D5C83E-B7E3-4065-9C98-5207906E0AE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E6E3FD6-2D78-4983-9A02-CA5A8A2D83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5D96BB7-2337-4CD7-BC44-A821D41BFD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1EDD104-2EF8-43EB-A934-B81E3A67CB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E5E19EE-5409-4B26-B27B-3F9A23B34F1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3859ADB-453E-4164-BBA1-C644A98CDB9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C7EB32C-7779-4F63-A812-0FB16AD813F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F18DF31-0439-48D8-A082-FC1E40D878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F94DD1D-7BF3-4A46-90DF-2E7CE22E8A8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AD706AD-4560-4952-97C2-DBFEA1BF8C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3AF243C-6480-4293-8969-4EB368934BB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88D3DC0-DDE5-4301-A111-EC17197EC7B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FE21755-0428-467B-A6CB-8BB8831C0CB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AAA8C6-95BF-4E68-9FFC-4F3CEAF773F2}"/>
              </a:ext>
            </a:extLst>
          </p:cNvPr>
          <p:cNvGrpSpPr/>
          <p:nvPr/>
        </p:nvGrpSpPr>
        <p:grpSpPr>
          <a:xfrm>
            <a:off x="9765297" y="4660509"/>
            <a:ext cx="1780072" cy="1780072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99DCF9B-D086-4D87-95B3-6206FD259B5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27A89CF-D3C6-4C58-B406-5444170319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0517D1-1E44-4E34-98BE-56FD1D8EB0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111A9DA-164C-4C61-B8CE-BCBB329437D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D167C7F-6EEE-4469-8917-B4D9907CDF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9AC75A0-F9AC-4567-A83B-D1EBFA36FE8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0825E1E-A109-4AB9-9D1B-B41F12C200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EAEACD3-19B5-4F7F-B0E0-893035C1507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07A0ABD-C78D-4896-BB54-62B97A10A72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2E65D20-A4DD-42E4-84D0-AEEA25338C7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D5A381A-A8C0-45DF-A6BF-A008F3B2FCD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95E7BAA-E6D7-4408-B82A-A7DA09929A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66DBE76-94D2-4851-80A6-CD1A30B1CB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D944696-A2EA-49E5-B6AB-8FA525481F7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430B70D-B0C0-4EDC-84C6-18F4284DC0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63B06B1-8261-440A-BDB3-8CD50EC100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668E6BA-FD9B-44E5-A544-567841303A5A}"/>
              </a:ext>
            </a:extLst>
          </p:cNvPr>
          <p:cNvGrpSpPr/>
          <p:nvPr/>
        </p:nvGrpSpPr>
        <p:grpSpPr>
          <a:xfrm>
            <a:off x="9758516" y="4682242"/>
            <a:ext cx="1780072" cy="1780072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4606F3E-D221-4994-8CE3-85F986DEA55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D3A6113-3E48-4E5A-94D5-C3E949800E0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83CEAEF-1019-4184-8613-46D4C0F3230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121E215F-8AD0-47DA-9823-02E84563AF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E7D3F4C-BC2C-4400-82B5-38A202978D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0F25278-2400-46F3-B4F8-2F2A72F9FE6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E01DC23D-EFBA-4CA2-AC9B-4AE3BA90E8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042308A-11BB-4FC0-9761-0910B774A1E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9307255-C26D-4A1C-82A3-FC176365269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84053E8-8172-47AE-9177-D64C4784539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818D8C1-A553-4974-95D2-A33F493B752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2FAFA40-D028-4482-B64E-5112B515F70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39C5A15-842F-4BEC-AFF5-63B0BDD8442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10273B7-D502-41A4-BECB-EA91474E1F2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F6E0752-D621-4D1C-B752-F4A88241CC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7CF4E43-0B35-49C3-B787-7B4B54576B7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9379A79-7816-47D7-8D48-17F16EA162ED}"/>
              </a:ext>
            </a:extLst>
          </p:cNvPr>
          <p:cNvGrpSpPr/>
          <p:nvPr/>
        </p:nvGrpSpPr>
        <p:grpSpPr>
          <a:xfrm>
            <a:off x="9752841" y="4670722"/>
            <a:ext cx="1780072" cy="1780072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3BB226-6998-45BC-BADD-AF54CFCEE49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C7744B6-1E9C-4BDD-90C0-314988384F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F76A294-5442-44E3-A181-2B0DD4A2CAB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A7151AE-DA46-40BA-BA0E-9515C0107BF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F758062B-2B25-4AA1-A3A2-1F9A831110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07731CA-21D5-48F5-8BA0-974B1092653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C652B6B-9355-482F-91BE-61344B5F866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3352FE8A-F20C-4AD6-9D06-60497CD986B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4B7848B-4B06-4192-B8F6-EA08A7C75E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F0BD2B5-B3E0-4ACA-8EA5-3912F006472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506A685C-47D6-483F-BCCC-281320BBA25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56A081B-BF3E-448C-8E07-D0EA99A800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BA05B31-EAFF-430D-89DE-77B2DEC08E1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382D7DC-44C2-4B29-8EC5-729F62D961D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D7B2ABC-3148-4A42-9A34-18BC78AEAB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B1207A7-CA84-460A-A48B-65FC301EA5C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974AF0-542C-40A9-8A17-B4F09094F10E}"/>
              </a:ext>
            </a:extLst>
          </p:cNvPr>
          <p:cNvGrpSpPr/>
          <p:nvPr/>
        </p:nvGrpSpPr>
        <p:grpSpPr>
          <a:xfrm>
            <a:off x="9767388" y="4663752"/>
            <a:ext cx="1780072" cy="1780072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1D618B-1317-4652-862C-21F4F723C5C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7A450CC-B18C-4C4B-BA99-68097A6989E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260D4387-83D9-4ED8-AB2F-A4EF8DD2EE8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DC3E51C-C6C8-4037-894C-D31B122CE2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3AFFE15-8A23-4CB6-A9D5-AC37F6BE0A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1E09E3D-CA68-4452-9DA9-F4102CB7413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363FA95-F432-4503-A5FB-9F6C6DF103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3FB74C0-D190-4976-A1F6-586E55CA866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B124824-95D1-42AE-84E5-CAC853B1D22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9E4AC47-2293-4CD7-BF7B-499513F7D49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7690AFA-3CD8-4D1A-84A3-1E9763A3BCE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AACDC6C-06C3-49E5-9233-BAF61C2202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A4A609F-5F11-4355-A562-9EA61FD3150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7942540-EEC5-47D2-AE0E-A422184F054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AD9F0A5-BEC8-4BA6-9F52-24AF802FE7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F372F54-E508-459E-92AB-248D32F8807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88345F7-35C1-4C90-A721-98CFA50FED75}"/>
              </a:ext>
            </a:extLst>
          </p:cNvPr>
          <p:cNvGrpSpPr/>
          <p:nvPr/>
        </p:nvGrpSpPr>
        <p:grpSpPr>
          <a:xfrm>
            <a:off x="9787024" y="4664959"/>
            <a:ext cx="1780072" cy="1780072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3BBAE82-AB4D-4700-AB51-140067F04A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89F6C15-AE18-42C4-B633-CD415AD202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63B1649C-ABC7-47BD-8556-CD9D9749467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0CA0BF2-A269-46FC-B4C2-18EB952C7CC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7687040-9D95-4ABE-B5E1-D3406089CC2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7080DE1-EA02-4748-97F2-BA2CBEF1B1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CAB1953-8945-40A4-9287-3BEA08F56E6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D7E3C42-0682-479E-98C8-53253DD0F31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2947B97-DB43-450E-861F-D435FB34864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2776E58-07D8-4674-BA92-2B99D77D5A9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381BDBC-8346-42EF-963B-C71E2DFEC83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8F001699-C068-465B-824E-FFBECE035E1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8FCC3D2-F390-407D-9B16-CA791620001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D49492B5-D140-4881-BBD1-D8E0F3710AD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AA768CE-99FA-43E6-8D9C-76C5BCC92F7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4C2F76E-1C0E-4821-A928-D5A6418A787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18E1790-8314-4FE4-A881-728A08A7B6D8}"/>
              </a:ext>
            </a:extLst>
          </p:cNvPr>
          <p:cNvGrpSpPr/>
          <p:nvPr/>
        </p:nvGrpSpPr>
        <p:grpSpPr>
          <a:xfrm>
            <a:off x="9765298" y="4683449"/>
            <a:ext cx="1780072" cy="1780072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8117F9A-0847-4461-8D8F-494F655C7C0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B35407B-5274-4A95-8E3F-817B4632C16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F462D36-4744-4994-85C4-2CCC0C86A23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A8FCDA1-FCC3-4189-8CE8-FAAA8C50FFC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91E5B56-6B9E-45A3-87CF-A766CF24A9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819F274-5ACE-4220-B7DE-77FA913299B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8456CB0-583F-4ACA-A608-03AD2F0160A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45D72FD-CEF7-4CB8-9395-FF7CC37CFD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72E6162-7DE0-42A9-9EEE-990328D766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AC2AC0D-1BD8-46BF-940A-2FC69CD1130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949890A3-FA24-44B9-8E09-3CA567AA3DB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41B5965-5DBA-417C-84F6-28FAC8C4215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E41E65D-8030-4F34-AF70-4B355B56FD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BDC9058-F651-4819-AA24-4A8D6D1D616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394D5E90-3EE2-40C4-B609-A743E257B2B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90BCF2F-EBF7-43C8-8D7B-371396C70F9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C0DA5C2-7FEF-4799-B821-18A5E6C89FFF}"/>
              </a:ext>
            </a:extLst>
          </p:cNvPr>
          <p:cNvGrpSpPr/>
          <p:nvPr/>
        </p:nvGrpSpPr>
        <p:grpSpPr>
          <a:xfrm>
            <a:off x="9755713" y="4670722"/>
            <a:ext cx="1780072" cy="1780072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A3F16DA-9593-4B1A-AFAA-C138808E6C2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D394204-F4AC-40BA-936F-901092869A5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F11ACA1-001F-4622-884D-580D037E262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F39D155-6E98-4FA2-979E-A26FFAA9655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737368C-A9E3-4C26-A051-31E4CC90B5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419C786-487A-4BB1-B759-D80B1F6CE1B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5D84FBC2-8118-4892-904C-6EC079C909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EA89590-AF9C-44EB-AFEF-B9F260BAB9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2A570AFF-FE55-4623-B84F-3E7CAE9860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532124C4-7D54-438B-B4BB-FC476006925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F37890D-116A-4603-8EE6-F9086115400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C5B481FF-09A0-4D28-8E4E-D98E6E3776A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16CCDE5-704B-4D94-B71B-B7ADB82BAE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BB22156F-3B1D-4282-8DB4-EF0412FBDC1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7777304-6529-4D2D-A287-6E0EF951F4C7}"/>
                </a:ext>
              </a:extLst>
            </p:cNvPr>
            <p:cNvSpPr/>
            <p:nvPr/>
          </p:nvSpPr>
          <p:spPr>
            <a:xfrm>
              <a:off x="3880399" y="1205956"/>
              <a:ext cx="4414337" cy="44143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2859149-5EE3-42A9-B3CC-807F7D1A1A0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26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F83892-C9A9-4F4A-AF1A-8B736EE4A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sp>
        <p:nvSpPr>
          <p:cNvPr id="231" name="TextBox 230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586956" y="3332139"/>
            <a:ext cx="22165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Cow</a:t>
            </a:r>
            <a:endParaRPr lang="vi-VN" sz="5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8060636" y="3365857"/>
            <a:ext cx="20613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Dog</a:t>
            </a:r>
            <a:endParaRPr lang="vi-VN" sz="5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4906617" y="5100841"/>
            <a:ext cx="212590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Cat</a:t>
            </a:r>
            <a:r>
              <a:rPr lang="vi-VN" sz="5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000" b="1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34" name="Picture 2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40" y="1915762"/>
            <a:ext cx="2858915" cy="1608140"/>
          </a:xfrm>
          <a:prstGeom prst="rect">
            <a:avLst/>
          </a:prstGeom>
        </p:spPr>
      </p:pic>
      <p:sp>
        <p:nvSpPr>
          <p:cNvPr id="235" name="TextBox 234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3344196" y="1238030"/>
            <a:ext cx="6237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Con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2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312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3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4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00377 -0.197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231" grpId="0"/>
      <p:bldP spid="231" grpId="1"/>
      <p:bldP spid="232" grpId="0"/>
      <p:bldP spid="232" grpId="1"/>
      <p:bldP spid="233" grpId="0"/>
      <p:bldP spid="23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456BD79D-72F7-43D4-A919-4909B0F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-139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491811" y="732633"/>
            <a:ext cx="13203035" cy="616727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2156DC60-641C-43DB-ADA6-4C9DC6C205DF}"/>
              </a:ext>
            </a:extLst>
          </p:cNvPr>
          <p:cNvGrpSpPr/>
          <p:nvPr/>
        </p:nvGrpSpPr>
        <p:grpSpPr>
          <a:xfrm>
            <a:off x="9755645" y="4664749"/>
            <a:ext cx="1780072" cy="1780072"/>
            <a:chOff x="3419475" y="752475"/>
            <a:chExt cx="5353050" cy="5353050"/>
          </a:xfrm>
        </p:grpSpPr>
        <p:sp>
          <p:nvSpPr>
            <p:cNvPr id="264" name="Freeform: Shape 37">
              <a:extLst>
                <a:ext uri="{FF2B5EF4-FFF2-40B4-BE49-F238E27FC236}">
                  <a16:creationId xmlns:a16="http://schemas.microsoft.com/office/drawing/2014/main" id="{32C97361-D66C-4F2F-BA9A-2463A0D3C50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D474E1D8-4D9C-4A81-967B-8C230916470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2D237F5-DF6F-41FA-94D3-9D034B24A84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6FD6D94-5C7A-4C69-A55F-3761E2514F7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2DEADB2B-27FF-4438-8ABC-EA214B533E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8B168283-FFA5-498B-97C3-3B1DAAEF418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A2DA472B-6AD5-44CA-880E-9264304EF66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301DE39-2C90-409F-B156-182A33D153C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3F1706C0-E6FE-47AD-93C3-37B35E7F08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A8E78B1B-E59B-4ACF-8D5C-FB813320C93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2ADC655D-DF07-40B1-82A4-9707C8659A7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847ABF7-17D7-4D57-A0F8-4F4A736ECA2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169055FD-CBAF-466F-8371-80CFA04343C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A6D32DB0-7483-41B4-9D93-CD0DB3CFDD1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0A7AC505-2918-4DE5-BAE3-93871826F59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033DCA6-7C8E-40C7-84BA-12384D695971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331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102896" y="77236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10</a:t>
            </a:r>
            <a:endParaRPr lang="fr-FR" sz="4800" b="1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5" y="170035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F80E86E-ED4E-4995-8CF4-838390E0560E}"/>
              </a:ext>
            </a:extLst>
          </p:cNvPr>
          <p:cNvGrpSpPr/>
          <p:nvPr/>
        </p:nvGrpSpPr>
        <p:grpSpPr>
          <a:xfrm>
            <a:off x="9772996" y="4665788"/>
            <a:ext cx="1780072" cy="1780072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C05F885-E334-4271-9CC0-50D0B7E151F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E0AA58-6FF8-4BC1-8B2D-113D9E699A8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A4C340F-5E8A-4916-A4C2-D913055DB27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0979808-DE56-4A65-B969-4E02BB7DE35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69F2117-58A5-4C8A-8300-0B5B515848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061077-8EE1-4399-8C05-684BB95575D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970BC8-EF8A-4691-8EDE-600E7B44A7E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B171860-0758-4396-A207-14F4076486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7616484-F7B4-4AAD-A522-D9C07C4BB5D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E4C4C2A-65CA-4BC6-9E8E-86730E40710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1EFE6D-171A-487A-A7F2-98CC3692291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EF0B4F1-0493-41C3-AB1F-9E113184312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A74DE7-4A88-4A25-B4BF-9E5E73DF744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F231D0C-BA2C-46C2-8012-44D49B4F42E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449A4D-3408-4C04-B7E2-3B6A1EB14C1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3139FEE-89BF-4B42-851F-0E44E200384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E044CD-0159-47FC-8235-6B31C4BB5F77}"/>
              </a:ext>
            </a:extLst>
          </p:cNvPr>
          <p:cNvGrpSpPr/>
          <p:nvPr/>
        </p:nvGrpSpPr>
        <p:grpSpPr>
          <a:xfrm>
            <a:off x="9758517" y="4664749"/>
            <a:ext cx="1780072" cy="1780072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E39C3B1-4449-477C-A213-81DD3279244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02956D9-F4CE-4ED8-9A01-5E00AD57345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FB83E6F-CE65-497A-8F74-EA6F52DD45E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E203A73-82A0-4FA4-AD91-41CB7288291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21F7BE5-22D0-4618-B183-381456DD6FB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054A9AC-E215-4B75-9DF4-9A6E28A3D3A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DD04D92-5D95-4F10-9F30-46DC9DF0FB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17451FA-A960-4526-8B45-8BEE0B45D78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33D8562-860D-4646-82B1-E5B3BDEBEDA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F71F36E-7822-4D2C-A540-E47909B2032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21CA697-1682-4962-B690-88AD47890E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5464DA-4AE9-4465-A2BE-405CE64F4B1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DC7005E-72C2-42AE-B181-3A3007EADD2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3E01439-2A12-4FEA-99FB-CAA9D2D673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9C9C75D-2228-4A41-9E27-395A8C7AF0B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93FFD6-5B41-4099-AF65-9023AD191ED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D8F4CD1-7EC1-40C5-B1A6-193BBCFFF2F7}"/>
              </a:ext>
            </a:extLst>
          </p:cNvPr>
          <p:cNvGrpSpPr/>
          <p:nvPr/>
        </p:nvGrpSpPr>
        <p:grpSpPr>
          <a:xfrm>
            <a:off x="9770192" y="4669515"/>
            <a:ext cx="1780072" cy="1780072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4698513-DD0F-4F99-ABB7-B38A4F42F19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B22CBFC-5109-4521-B70C-8D583B728E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FCDBF3-EA07-4188-9BFB-88358A5798B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1D5C83E-B7E3-4065-9C98-5207906E0AE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E6E3FD6-2D78-4983-9A02-CA5A8A2D83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5D96BB7-2337-4CD7-BC44-A821D41BFD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1EDD104-2EF8-43EB-A934-B81E3A67CB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E5E19EE-5409-4B26-B27B-3F9A23B34F1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3859ADB-453E-4164-BBA1-C644A98CDB9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C7EB32C-7779-4F63-A812-0FB16AD813F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F18DF31-0439-48D8-A082-FC1E40D878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F94DD1D-7BF3-4A46-90DF-2E7CE22E8A8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AD706AD-4560-4952-97C2-DBFEA1BF8C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3AF243C-6480-4293-8969-4EB368934BB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88D3DC0-DDE5-4301-A111-EC17197EC7B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FE21755-0428-467B-A6CB-8BB8831C0CB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AAA8C6-95BF-4E68-9FFC-4F3CEAF773F2}"/>
              </a:ext>
            </a:extLst>
          </p:cNvPr>
          <p:cNvGrpSpPr/>
          <p:nvPr/>
        </p:nvGrpSpPr>
        <p:grpSpPr>
          <a:xfrm>
            <a:off x="9765297" y="4660509"/>
            <a:ext cx="1780072" cy="1780072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99DCF9B-D086-4D87-95B3-6206FD259B5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27A89CF-D3C6-4C58-B406-5444170319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0517D1-1E44-4E34-98BE-56FD1D8EB0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111A9DA-164C-4C61-B8CE-BCBB329437D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D167C7F-6EEE-4469-8917-B4D9907CDF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9AC75A0-F9AC-4567-A83B-D1EBFA36FE8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0825E1E-A109-4AB9-9D1B-B41F12C200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EAEACD3-19B5-4F7F-B0E0-893035C1507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07A0ABD-C78D-4896-BB54-62B97A10A72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2E65D20-A4DD-42E4-84D0-AEEA25338C7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D5A381A-A8C0-45DF-A6BF-A008F3B2FCD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95E7BAA-E6D7-4408-B82A-A7DA09929A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66DBE76-94D2-4851-80A6-CD1A30B1CB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D944696-A2EA-49E5-B6AB-8FA525481F7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430B70D-B0C0-4EDC-84C6-18F4284DC0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63B06B1-8261-440A-BDB3-8CD50EC100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668E6BA-FD9B-44E5-A544-567841303A5A}"/>
              </a:ext>
            </a:extLst>
          </p:cNvPr>
          <p:cNvGrpSpPr/>
          <p:nvPr/>
        </p:nvGrpSpPr>
        <p:grpSpPr>
          <a:xfrm>
            <a:off x="9758516" y="4682242"/>
            <a:ext cx="1780072" cy="1780072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4606F3E-D221-4994-8CE3-85F986DEA55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D3A6113-3E48-4E5A-94D5-C3E949800E0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83CEAEF-1019-4184-8613-46D4C0F3230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121E215F-8AD0-47DA-9823-02E84563AF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E7D3F4C-BC2C-4400-82B5-38A202978D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0F25278-2400-46F3-B4F8-2F2A72F9FE6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E01DC23D-EFBA-4CA2-AC9B-4AE3BA90E8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042308A-11BB-4FC0-9761-0910B774A1E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9307255-C26D-4A1C-82A3-FC176365269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84053E8-8172-47AE-9177-D64C4784539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818D8C1-A553-4974-95D2-A33F493B752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2FAFA40-D028-4482-B64E-5112B515F70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39C5A15-842F-4BEC-AFF5-63B0BDD8442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10273B7-D502-41A4-BECB-EA91474E1F2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F6E0752-D621-4D1C-B752-F4A88241CC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7CF4E43-0B35-49C3-B787-7B4B54576B7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9379A79-7816-47D7-8D48-17F16EA162ED}"/>
              </a:ext>
            </a:extLst>
          </p:cNvPr>
          <p:cNvGrpSpPr/>
          <p:nvPr/>
        </p:nvGrpSpPr>
        <p:grpSpPr>
          <a:xfrm>
            <a:off x="9752841" y="4670722"/>
            <a:ext cx="1780072" cy="1780072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3BB226-6998-45BC-BADD-AF54CFCEE49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C7744B6-1E9C-4BDD-90C0-314988384F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F76A294-5442-44E3-A181-2B0DD4A2CAB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A7151AE-DA46-40BA-BA0E-9515C0107BF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F758062B-2B25-4AA1-A3A2-1F9A831110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07731CA-21D5-48F5-8BA0-974B1092653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C652B6B-9355-482F-91BE-61344B5F866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3352FE8A-F20C-4AD6-9D06-60497CD986B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4B7848B-4B06-4192-B8F6-EA08A7C75E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F0BD2B5-B3E0-4ACA-8EA5-3912F006472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506A685C-47D6-483F-BCCC-281320BBA25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56A081B-BF3E-448C-8E07-D0EA99A800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BA05B31-EAFF-430D-89DE-77B2DEC08E1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382D7DC-44C2-4B29-8EC5-729F62D961D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D7B2ABC-3148-4A42-9A34-18BC78AEAB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B1207A7-CA84-460A-A48B-65FC301EA5C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974AF0-542C-40A9-8A17-B4F09094F10E}"/>
              </a:ext>
            </a:extLst>
          </p:cNvPr>
          <p:cNvGrpSpPr/>
          <p:nvPr/>
        </p:nvGrpSpPr>
        <p:grpSpPr>
          <a:xfrm>
            <a:off x="9767388" y="4663752"/>
            <a:ext cx="1780072" cy="1780072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1D618B-1317-4652-862C-21F4F723C5C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7A450CC-B18C-4C4B-BA99-68097A6989E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260D4387-83D9-4ED8-AB2F-A4EF8DD2EE8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DC3E51C-C6C8-4037-894C-D31B122CE2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3AFFE15-8A23-4CB6-A9D5-AC37F6BE0A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1E09E3D-CA68-4452-9DA9-F4102CB7413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363FA95-F432-4503-A5FB-9F6C6DF103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3FB74C0-D190-4976-A1F6-586E55CA866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B124824-95D1-42AE-84E5-CAC853B1D22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9E4AC47-2293-4CD7-BF7B-499513F7D49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7690AFA-3CD8-4D1A-84A3-1E9763A3BCE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AACDC6C-06C3-49E5-9233-BAF61C2202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A4A609F-5F11-4355-A562-9EA61FD3150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7942540-EEC5-47D2-AE0E-A422184F054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AD9F0A5-BEC8-4BA6-9F52-24AF802FE7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F372F54-E508-459E-92AB-248D32F8807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88345F7-35C1-4C90-A721-98CFA50FED75}"/>
              </a:ext>
            </a:extLst>
          </p:cNvPr>
          <p:cNvGrpSpPr/>
          <p:nvPr/>
        </p:nvGrpSpPr>
        <p:grpSpPr>
          <a:xfrm>
            <a:off x="9787024" y="4664959"/>
            <a:ext cx="1780072" cy="1780072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3BBAE82-AB4D-4700-AB51-140067F04A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89F6C15-AE18-42C4-B633-CD415AD202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63B1649C-ABC7-47BD-8556-CD9D9749467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0CA0BF2-A269-46FC-B4C2-18EB952C7CC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7687040-9D95-4ABE-B5E1-D3406089CC2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7080DE1-EA02-4748-97F2-BA2CBEF1B1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CAB1953-8945-40A4-9287-3BEA08F56E6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D7E3C42-0682-479E-98C8-53253DD0F31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2947B97-DB43-450E-861F-D435FB34864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2776E58-07D8-4674-BA92-2B99D77D5A9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381BDBC-8346-42EF-963B-C71E2DFEC83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8F001699-C068-465B-824E-FFBECE035E1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8FCC3D2-F390-407D-9B16-CA791620001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D49492B5-D140-4881-BBD1-D8E0F3710AD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AA768CE-99FA-43E6-8D9C-76C5BCC92F7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4C2F76E-1C0E-4821-A928-D5A6418A787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18E1790-8314-4FE4-A881-728A08A7B6D8}"/>
              </a:ext>
            </a:extLst>
          </p:cNvPr>
          <p:cNvGrpSpPr/>
          <p:nvPr/>
        </p:nvGrpSpPr>
        <p:grpSpPr>
          <a:xfrm>
            <a:off x="9765298" y="4683449"/>
            <a:ext cx="1780072" cy="1780072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8117F9A-0847-4461-8D8F-494F655C7C0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B35407B-5274-4A95-8E3F-817B4632C16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F462D36-4744-4994-85C4-2CCC0C86A23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A8FCDA1-FCC3-4189-8CE8-FAAA8C50FFC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91E5B56-6B9E-45A3-87CF-A766CF24A9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819F274-5ACE-4220-B7DE-77FA913299B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8456CB0-583F-4ACA-A608-03AD2F0160A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45D72FD-CEF7-4CB8-9395-FF7CC37CFD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72E6162-7DE0-42A9-9EEE-990328D766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AC2AC0D-1BD8-46BF-940A-2FC69CD1130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949890A3-FA24-44B9-8E09-3CA567AA3DB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41B5965-5DBA-417C-84F6-28FAC8C4215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E41E65D-8030-4F34-AF70-4B355B56FD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BDC9058-F651-4819-AA24-4A8D6D1D616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394D5E90-3EE2-40C4-B609-A743E257B2B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90BCF2F-EBF7-43C8-8D7B-371396C70F9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C0DA5C2-7FEF-4799-B821-18A5E6C89FFF}"/>
              </a:ext>
            </a:extLst>
          </p:cNvPr>
          <p:cNvGrpSpPr/>
          <p:nvPr/>
        </p:nvGrpSpPr>
        <p:grpSpPr>
          <a:xfrm>
            <a:off x="9755713" y="4670722"/>
            <a:ext cx="1780072" cy="1780072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A3F16DA-9593-4B1A-AFAA-C138808E6C2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D394204-F4AC-40BA-936F-901092869A5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F11ACA1-001F-4622-884D-580D037E262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F39D155-6E98-4FA2-979E-A26FFAA9655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737368C-A9E3-4C26-A051-31E4CC90B5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419C786-487A-4BB1-B759-D80B1F6CE1B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5D84FBC2-8118-4892-904C-6EC079C909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EA89590-AF9C-44EB-AFEF-B9F260BAB9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2A570AFF-FE55-4623-B84F-3E7CAE9860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532124C4-7D54-438B-B4BB-FC476006925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F37890D-116A-4603-8EE6-F9086115400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C5B481FF-09A0-4D28-8E4E-D98E6E3776A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16CCDE5-704B-4D94-B71B-B7ADB82BAE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BB22156F-3B1D-4282-8DB4-EF0412FBDC1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7777304-6529-4D2D-A287-6E0EF951F4C7}"/>
                </a:ext>
              </a:extLst>
            </p:cNvPr>
            <p:cNvSpPr/>
            <p:nvPr/>
          </p:nvSpPr>
          <p:spPr>
            <a:xfrm>
              <a:off x="3880399" y="1205956"/>
              <a:ext cx="4414337" cy="44143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2859149-5EE3-42A9-B3CC-807F7D1A1A0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26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F83892-C9A9-4F4A-AF1A-8B736EE4A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28869" y="1229627"/>
            <a:ext cx="5734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hu-voi-con (mp3cut.net).mp3" descr="chu-voi-con (mp3cut.net).mp3">
            <a:hlinkClick r:id="" action="ppaction://media"/>
            <a:extLst>
              <a:ext uri="{FF2B5EF4-FFF2-40B4-BE49-F238E27FC236}">
                <a16:creationId xmlns:a16="http://schemas.microsoft.com/office/drawing/2014/main" id="{CE6BDEA8-D74A-BA44-A5C5-8D5331CE7E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8801.21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1144" y="2552475"/>
            <a:ext cx="812800" cy="8128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2FA7F08-223B-6247-BDF9-0546A8E15BCD}"/>
              </a:ext>
            </a:extLst>
          </p:cNvPr>
          <p:cNvGrpSpPr/>
          <p:nvPr/>
        </p:nvGrpSpPr>
        <p:grpSpPr>
          <a:xfrm>
            <a:off x="1031199" y="2137353"/>
            <a:ext cx="3547196" cy="2223060"/>
            <a:chOff x="1412623" y="1715497"/>
            <a:chExt cx="3547196" cy="2223060"/>
          </a:xfrm>
        </p:grpSpPr>
        <p:sp>
          <p:nvSpPr>
            <p:cNvPr id="3" name="Rectangle 2"/>
            <p:cNvSpPr/>
            <p:nvPr/>
          </p:nvSpPr>
          <p:spPr>
            <a:xfrm>
              <a:off x="1412623" y="1715497"/>
              <a:ext cx="35471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voi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con ở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Đôn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2C4372-09C2-D444-9E87-3562EF695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26597" y="2285603"/>
              <a:ext cx="2938585" cy="165295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A82FA0-2D3E-1245-AE7F-CF8B65F913CD}"/>
              </a:ext>
            </a:extLst>
          </p:cNvPr>
          <p:cNvGrpSpPr/>
          <p:nvPr/>
        </p:nvGrpSpPr>
        <p:grpSpPr>
          <a:xfrm>
            <a:off x="7640434" y="2159940"/>
            <a:ext cx="3547196" cy="2127424"/>
            <a:chOff x="6866299" y="1885811"/>
            <a:chExt cx="3547196" cy="2127424"/>
          </a:xfrm>
        </p:grpSpPr>
        <p:sp>
          <p:nvSpPr>
            <p:cNvPr id="237" name="Rectangle 236"/>
            <p:cNvSpPr/>
            <p:nvPr/>
          </p:nvSpPr>
          <p:spPr>
            <a:xfrm>
              <a:off x="6866299" y="1885811"/>
              <a:ext cx="354719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062E260-E9A0-144F-9B50-379D4AF87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28859" y="2480662"/>
              <a:ext cx="2724574" cy="15325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392AD5-F2EC-8047-B6E5-6926709FE59D}"/>
              </a:ext>
            </a:extLst>
          </p:cNvPr>
          <p:cNvGrpSpPr/>
          <p:nvPr/>
        </p:nvGrpSpPr>
        <p:grpSpPr>
          <a:xfrm>
            <a:off x="4493978" y="4052184"/>
            <a:ext cx="2977035" cy="2310509"/>
            <a:chOff x="4324159" y="4069293"/>
            <a:chExt cx="2977035" cy="2310509"/>
          </a:xfrm>
        </p:grpSpPr>
        <p:sp>
          <p:nvSpPr>
            <p:cNvPr id="234" name="Rectangle 233"/>
            <p:cNvSpPr/>
            <p:nvPr/>
          </p:nvSpPr>
          <p:spPr>
            <a:xfrm>
              <a:off x="4801413" y="4069293"/>
              <a:ext cx="22246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Con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heo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6EB7DD-F24E-0547-A176-C4A755F0B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24159" y="4705220"/>
              <a:ext cx="2977035" cy="1674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5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3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4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63 -0.13912 L 0.07644 -0.03078 C 0.0836 -0.00764 0.09766 0.02037 0.1142 0.04607 C 0.13308 0.07523 0.15 0.09491 0.16381 0.1044 L 0.2293 0.15232 " pathEditMode="relative" rAng="2460000" ptsTypes="AAA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1659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456BD79D-72F7-43D4-A919-4909B0F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-139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491811" y="732633"/>
            <a:ext cx="13203035" cy="616727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2156DC60-641C-43DB-ADA6-4C9DC6C205DF}"/>
              </a:ext>
            </a:extLst>
          </p:cNvPr>
          <p:cNvGrpSpPr/>
          <p:nvPr/>
        </p:nvGrpSpPr>
        <p:grpSpPr>
          <a:xfrm>
            <a:off x="9755645" y="4664749"/>
            <a:ext cx="1780072" cy="1780072"/>
            <a:chOff x="3419475" y="752475"/>
            <a:chExt cx="5353050" cy="5353050"/>
          </a:xfrm>
        </p:grpSpPr>
        <p:sp>
          <p:nvSpPr>
            <p:cNvPr id="264" name="Freeform: Shape 37">
              <a:extLst>
                <a:ext uri="{FF2B5EF4-FFF2-40B4-BE49-F238E27FC236}">
                  <a16:creationId xmlns:a16="http://schemas.microsoft.com/office/drawing/2014/main" id="{32C97361-D66C-4F2F-BA9A-2463A0D3C50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D474E1D8-4D9C-4A81-967B-8C230916470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2D237F5-DF6F-41FA-94D3-9D034B24A84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6FD6D94-5C7A-4C69-A55F-3761E2514F7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2DEADB2B-27FF-4438-8ABC-EA214B533E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8B168283-FFA5-498B-97C3-3B1DAAEF418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A2DA472B-6AD5-44CA-880E-9264304EF66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301DE39-2C90-409F-B156-182A33D153C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3F1706C0-E6FE-47AD-93C3-37B35E7F08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A8E78B1B-E59B-4ACF-8D5C-FB813320C93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2ADC655D-DF07-40B1-82A4-9707C8659A7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847ABF7-17D7-4D57-A0F8-4F4A736ECA2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169055FD-CBAF-466F-8371-80CFA04343C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A6D32DB0-7483-41B4-9D93-CD0DB3CFDD1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0A7AC505-2918-4DE5-BAE3-93871826F59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033DCA6-7C8E-40C7-84BA-12384D695971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331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102896" y="77236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5" y="170035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F80E86E-ED4E-4995-8CF4-838390E0560E}"/>
              </a:ext>
            </a:extLst>
          </p:cNvPr>
          <p:cNvGrpSpPr/>
          <p:nvPr/>
        </p:nvGrpSpPr>
        <p:grpSpPr>
          <a:xfrm>
            <a:off x="9772996" y="4665788"/>
            <a:ext cx="1780072" cy="1780072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C05F885-E334-4271-9CC0-50D0B7E151F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E0AA58-6FF8-4BC1-8B2D-113D9E699A8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A4C340F-5E8A-4916-A4C2-D913055DB27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0979808-DE56-4A65-B969-4E02BB7DE35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69F2117-58A5-4C8A-8300-0B5B515848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061077-8EE1-4399-8C05-684BB95575D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970BC8-EF8A-4691-8EDE-600E7B44A7E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B171860-0758-4396-A207-14F4076486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7616484-F7B4-4AAD-A522-D9C07C4BB5D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E4C4C2A-65CA-4BC6-9E8E-86730E40710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1EFE6D-171A-487A-A7F2-98CC3692291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EF0B4F1-0493-41C3-AB1F-9E113184312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A74DE7-4A88-4A25-B4BF-9E5E73DF744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F231D0C-BA2C-46C2-8012-44D49B4F42E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449A4D-3408-4C04-B7E2-3B6A1EB14C1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3139FEE-89BF-4B42-851F-0E44E200384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E044CD-0159-47FC-8235-6B31C4BB5F77}"/>
              </a:ext>
            </a:extLst>
          </p:cNvPr>
          <p:cNvGrpSpPr/>
          <p:nvPr/>
        </p:nvGrpSpPr>
        <p:grpSpPr>
          <a:xfrm>
            <a:off x="9758517" y="4664749"/>
            <a:ext cx="1780072" cy="1780072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E39C3B1-4449-477C-A213-81DD3279244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02956D9-F4CE-4ED8-9A01-5E00AD57345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FB83E6F-CE65-497A-8F74-EA6F52DD45E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E203A73-82A0-4FA4-AD91-41CB7288291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21F7BE5-22D0-4618-B183-381456DD6FB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054A9AC-E215-4B75-9DF4-9A6E28A3D3A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DD04D92-5D95-4F10-9F30-46DC9DF0FB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17451FA-A960-4526-8B45-8BEE0B45D78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33D8562-860D-4646-82B1-E5B3BDEBEDA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F71F36E-7822-4D2C-A540-E47909B2032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21CA697-1682-4962-B690-88AD47890E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5464DA-4AE9-4465-A2BE-405CE64F4B1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DC7005E-72C2-42AE-B181-3A3007EADD2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3E01439-2A12-4FEA-99FB-CAA9D2D673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9C9C75D-2228-4A41-9E27-395A8C7AF0B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93FFD6-5B41-4099-AF65-9023AD191ED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D8F4CD1-7EC1-40C5-B1A6-193BBCFFF2F7}"/>
              </a:ext>
            </a:extLst>
          </p:cNvPr>
          <p:cNvGrpSpPr/>
          <p:nvPr/>
        </p:nvGrpSpPr>
        <p:grpSpPr>
          <a:xfrm>
            <a:off x="9770192" y="4669515"/>
            <a:ext cx="1780072" cy="1780072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4698513-DD0F-4F99-ABB7-B38A4F42F19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B22CBFC-5109-4521-B70C-8D583B728E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FCDBF3-EA07-4188-9BFB-88358A5798B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1D5C83E-B7E3-4065-9C98-5207906E0AE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E6E3FD6-2D78-4983-9A02-CA5A8A2D83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5D96BB7-2337-4CD7-BC44-A821D41BFD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1EDD104-2EF8-43EB-A934-B81E3A67CB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E5E19EE-5409-4B26-B27B-3F9A23B34F1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3859ADB-453E-4164-BBA1-C644A98CDB9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C7EB32C-7779-4F63-A812-0FB16AD813F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F18DF31-0439-48D8-A082-FC1E40D878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F94DD1D-7BF3-4A46-90DF-2E7CE22E8A8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AD706AD-4560-4952-97C2-DBFEA1BF8C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3AF243C-6480-4293-8969-4EB368934BB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88D3DC0-DDE5-4301-A111-EC17197EC7B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FE21755-0428-467B-A6CB-8BB8831C0CB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AAA8C6-95BF-4E68-9FFC-4F3CEAF773F2}"/>
              </a:ext>
            </a:extLst>
          </p:cNvPr>
          <p:cNvGrpSpPr/>
          <p:nvPr/>
        </p:nvGrpSpPr>
        <p:grpSpPr>
          <a:xfrm>
            <a:off x="9765297" y="4660509"/>
            <a:ext cx="1780072" cy="1780072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99DCF9B-D086-4D87-95B3-6206FD259B5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27A89CF-D3C6-4C58-B406-5444170319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0517D1-1E44-4E34-98BE-56FD1D8EB0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111A9DA-164C-4C61-B8CE-BCBB329437D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D167C7F-6EEE-4469-8917-B4D9907CDF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9AC75A0-F9AC-4567-A83B-D1EBFA36FE8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0825E1E-A109-4AB9-9D1B-B41F12C200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EAEACD3-19B5-4F7F-B0E0-893035C1507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07A0ABD-C78D-4896-BB54-62B97A10A72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2E65D20-A4DD-42E4-84D0-AEEA25338C7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D5A381A-A8C0-45DF-A6BF-A008F3B2FCD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95E7BAA-E6D7-4408-B82A-A7DA09929A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66DBE76-94D2-4851-80A6-CD1A30B1CB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D944696-A2EA-49E5-B6AB-8FA525481F7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430B70D-B0C0-4EDC-84C6-18F4284DC0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63B06B1-8261-440A-BDB3-8CD50EC100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668E6BA-FD9B-44E5-A544-567841303A5A}"/>
              </a:ext>
            </a:extLst>
          </p:cNvPr>
          <p:cNvGrpSpPr/>
          <p:nvPr/>
        </p:nvGrpSpPr>
        <p:grpSpPr>
          <a:xfrm>
            <a:off x="9758516" y="4682242"/>
            <a:ext cx="1780072" cy="1780072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4606F3E-D221-4994-8CE3-85F986DEA55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D3A6113-3E48-4E5A-94D5-C3E949800E0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83CEAEF-1019-4184-8613-46D4C0F3230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121E215F-8AD0-47DA-9823-02E84563AF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E7D3F4C-BC2C-4400-82B5-38A202978D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0F25278-2400-46F3-B4F8-2F2A72F9FE6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E01DC23D-EFBA-4CA2-AC9B-4AE3BA90E8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042308A-11BB-4FC0-9761-0910B774A1E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9307255-C26D-4A1C-82A3-FC176365269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84053E8-8172-47AE-9177-D64C4784539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818D8C1-A553-4974-95D2-A33F493B752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2FAFA40-D028-4482-B64E-5112B515F70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39C5A15-842F-4BEC-AFF5-63B0BDD8442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10273B7-D502-41A4-BECB-EA91474E1F2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F6E0752-D621-4D1C-B752-F4A88241CC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7CF4E43-0B35-49C3-B787-7B4B54576B7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9379A79-7816-47D7-8D48-17F16EA162ED}"/>
              </a:ext>
            </a:extLst>
          </p:cNvPr>
          <p:cNvGrpSpPr/>
          <p:nvPr/>
        </p:nvGrpSpPr>
        <p:grpSpPr>
          <a:xfrm>
            <a:off x="9752841" y="4670722"/>
            <a:ext cx="1780072" cy="1780072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3BB226-6998-45BC-BADD-AF54CFCEE49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C7744B6-1E9C-4BDD-90C0-314988384F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F76A294-5442-44E3-A181-2B0DD4A2CAB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A7151AE-DA46-40BA-BA0E-9515C0107BF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F758062B-2B25-4AA1-A3A2-1F9A831110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07731CA-21D5-48F5-8BA0-974B1092653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C652B6B-9355-482F-91BE-61344B5F866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3352FE8A-F20C-4AD6-9D06-60497CD986B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4B7848B-4B06-4192-B8F6-EA08A7C75E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F0BD2B5-B3E0-4ACA-8EA5-3912F006472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506A685C-47D6-483F-BCCC-281320BBA25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56A081B-BF3E-448C-8E07-D0EA99A800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BA05B31-EAFF-430D-89DE-77B2DEC08E1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382D7DC-44C2-4B29-8EC5-729F62D961D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D7B2ABC-3148-4A42-9A34-18BC78AEAB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B1207A7-CA84-460A-A48B-65FC301EA5C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974AF0-542C-40A9-8A17-B4F09094F10E}"/>
              </a:ext>
            </a:extLst>
          </p:cNvPr>
          <p:cNvGrpSpPr/>
          <p:nvPr/>
        </p:nvGrpSpPr>
        <p:grpSpPr>
          <a:xfrm>
            <a:off x="9767388" y="4663752"/>
            <a:ext cx="1780072" cy="1780072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1D618B-1317-4652-862C-21F4F723C5C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7A450CC-B18C-4C4B-BA99-68097A6989E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260D4387-83D9-4ED8-AB2F-A4EF8DD2EE8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DC3E51C-C6C8-4037-894C-D31B122CE2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3AFFE15-8A23-4CB6-A9D5-AC37F6BE0A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1E09E3D-CA68-4452-9DA9-F4102CB7413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363FA95-F432-4503-A5FB-9F6C6DF103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3FB74C0-D190-4976-A1F6-586E55CA866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B124824-95D1-42AE-84E5-CAC853B1D22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9E4AC47-2293-4CD7-BF7B-499513F7D49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7690AFA-3CD8-4D1A-84A3-1E9763A3BCE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AACDC6C-06C3-49E5-9233-BAF61C2202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A4A609F-5F11-4355-A562-9EA61FD3150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7942540-EEC5-47D2-AE0E-A422184F054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AD9F0A5-BEC8-4BA6-9F52-24AF802FE7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F372F54-E508-459E-92AB-248D32F8807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88345F7-35C1-4C90-A721-98CFA50FED75}"/>
              </a:ext>
            </a:extLst>
          </p:cNvPr>
          <p:cNvGrpSpPr/>
          <p:nvPr/>
        </p:nvGrpSpPr>
        <p:grpSpPr>
          <a:xfrm>
            <a:off x="9787024" y="4664959"/>
            <a:ext cx="1780072" cy="1780072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3BBAE82-AB4D-4700-AB51-140067F04A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89F6C15-AE18-42C4-B633-CD415AD202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63B1649C-ABC7-47BD-8556-CD9D9749467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0CA0BF2-A269-46FC-B4C2-18EB952C7CC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7687040-9D95-4ABE-B5E1-D3406089CC2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7080DE1-EA02-4748-97F2-BA2CBEF1B1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CAB1953-8945-40A4-9287-3BEA08F56E6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D7E3C42-0682-479E-98C8-53253DD0F31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2947B97-DB43-450E-861F-D435FB34864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2776E58-07D8-4674-BA92-2B99D77D5A9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381BDBC-8346-42EF-963B-C71E2DFEC83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8F001699-C068-465B-824E-FFBECE035E1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8FCC3D2-F390-407D-9B16-CA791620001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D49492B5-D140-4881-BBD1-D8E0F3710AD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AA768CE-99FA-43E6-8D9C-76C5BCC92F7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4C2F76E-1C0E-4821-A928-D5A6418A787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18E1790-8314-4FE4-A881-728A08A7B6D8}"/>
              </a:ext>
            </a:extLst>
          </p:cNvPr>
          <p:cNvGrpSpPr/>
          <p:nvPr/>
        </p:nvGrpSpPr>
        <p:grpSpPr>
          <a:xfrm>
            <a:off x="9765298" y="4683449"/>
            <a:ext cx="1780072" cy="1780072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8117F9A-0847-4461-8D8F-494F655C7C0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B35407B-5274-4A95-8E3F-817B4632C16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F462D36-4744-4994-85C4-2CCC0C86A23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A8FCDA1-FCC3-4189-8CE8-FAAA8C50FFC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91E5B56-6B9E-45A3-87CF-A766CF24A9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819F274-5ACE-4220-B7DE-77FA913299B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8456CB0-583F-4ACA-A608-03AD2F0160A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45D72FD-CEF7-4CB8-9395-FF7CC37CFD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72E6162-7DE0-42A9-9EEE-990328D766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AC2AC0D-1BD8-46BF-940A-2FC69CD1130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949890A3-FA24-44B9-8E09-3CA567AA3DB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41B5965-5DBA-417C-84F6-28FAC8C4215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E41E65D-8030-4F34-AF70-4B355B56FD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BDC9058-F651-4819-AA24-4A8D6D1D616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394D5E90-3EE2-40C4-B609-A743E257B2B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90BCF2F-EBF7-43C8-8D7B-371396C70F9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C0DA5C2-7FEF-4799-B821-18A5E6C89FFF}"/>
              </a:ext>
            </a:extLst>
          </p:cNvPr>
          <p:cNvGrpSpPr/>
          <p:nvPr/>
        </p:nvGrpSpPr>
        <p:grpSpPr>
          <a:xfrm>
            <a:off x="9755713" y="4670722"/>
            <a:ext cx="1780072" cy="1780072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A3F16DA-9593-4B1A-AFAA-C138808E6C2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D394204-F4AC-40BA-936F-901092869A5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F11ACA1-001F-4622-884D-580D037E262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F39D155-6E98-4FA2-979E-A26FFAA9655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737368C-A9E3-4C26-A051-31E4CC90B5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419C786-487A-4BB1-B759-D80B1F6CE1B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5D84FBC2-8118-4892-904C-6EC079C909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EA89590-AF9C-44EB-AFEF-B9F260BAB9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2A570AFF-FE55-4623-B84F-3E7CAE9860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532124C4-7D54-438B-B4BB-FC476006925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F37890D-116A-4603-8EE6-F9086115400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C5B481FF-09A0-4D28-8E4E-D98E6E3776A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16CCDE5-704B-4D94-B71B-B7ADB82BAE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BB22156F-3B1D-4282-8DB4-EF0412FBDC1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7777304-6529-4D2D-A287-6E0EF951F4C7}"/>
                </a:ext>
              </a:extLst>
            </p:cNvPr>
            <p:cNvSpPr/>
            <p:nvPr/>
          </p:nvSpPr>
          <p:spPr>
            <a:xfrm>
              <a:off x="3880399" y="1205956"/>
              <a:ext cx="4414337" cy="44143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2859149-5EE3-42A9-B3CC-807F7D1A1A0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26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F83892-C9A9-4F4A-AF1A-8B736EE4A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24172" y="1284663"/>
            <a:ext cx="701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uận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D705E7-051C-7446-A942-EE3DCE378B0D}"/>
              </a:ext>
            </a:extLst>
          </p:cNvPr>
          <p:cNvGrpSpPr/>
          <p:nvPr/>
        </p:nvGrpSpPr>
        <p:grpSpPr>
          <a:xfrm>
            <a:off x="3961278" y="4271421"/>
            <a:ext cx="2982686" cy="2000729"/>
            <a:chOff x="4102896" y="4584924"/>
            <a:chExt cx="2982686" cy="2000729"/>
          </a:xfrm>
        </p:grpSpPr>
        <p:sp>
          <p:nvSpPr>
            <p:cNvPr id="229" name="Rectangle 228"/>
            <p:cNvSpPr/>
            <p:nvPr/>
          </p:nvSpPr>
          <p:spPr>
            <a:xfrm>
              <a:off x="4383010" y="4584924"/>
              <a:ext cx="24224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Long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1737F9-AABC-C243-9D4B-CB81823F7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896" y="5065695"/>
              <a:ext cx="2982686" cy="151995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E39F39-9B82-3E46-8B5B-E684BCA497E6}"/>
              </a:ext>
            </a:extLst>
          </p:cNvPr>
          <p:cNvGrpSpPr/>
          <p:nvPr/>
        </p:nvGrpSpPr>
        <p:grpSpPr>
          <a:xfrm>
            <a:off x="1313347" y="1913604"/>
            <a:ext cx="3148371" cy="2358972"/>
            <a:chOff x="1756509" y="2211270"/>
            <a:chExt cx="3148371" cy="2358972"/>
          </a:xfrm>
        </p:grpSpPr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0DF02F5-27F2-44C6-9DF2-3E478FE9CBB2}"/>
                </a:ext>
              </a:extLst>
            </p:cNvPr>
            <p:cNvSpPr txBox="1"/>
            <p:nvPr/>
          </p:nvSpPr>
          <p:spPr>
            <a:xfrm>
              <a:off x="1879626" y="2211270"/>
              <a:ext cx="3025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Thăng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Long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F2B334-787D-B74E-9A99-D15735580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6509" y="2700485"/>
              <a:ext cx="3032038" cy="186975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4BE006-6F1A-2A42-972E-BCDC2CEBA4A9}"/>
              </a:ext>
            </a:extLst>
          </p:cNvPr>
          <p:cNvGrpSpPr/>
          <p:nvPr/>
        </p:nvGrpSpPr>
        <p:grpSpPr>
          <a:xfrm>
            <a:off x="6870187" y="1949834"/>
            <a:ext cx="3764047" cy="2358682"/>
            <a:chOff x="6432878" y="2251743"/>
            <a:chExt cx="3764047" cy="2358682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548271ED-E1C7-4657-9182-F49EA1C44A96}"/>
                </a:ext>
              </a:extLst>
            </p:cNvPr>
            <p:cNvSpPr txBox="1"/>
            <p:nvPr/>
          </p:nvSpPr>
          <p:spPr>
            <a:xfrm>
              <a:off x="6609192" y="2251743"/>
              <a:ext cx="3587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Chương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Dương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A16927-F6EC-324A-8438-C05125EB3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2878" y="2732331"/>
              <a:ext cx="3338834" cy="1878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38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3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00196 -0.3562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456BD79D-72F7-43D4-A919-4909B0F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-139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928E1C-C859-46F1-B44F-89F8C7FCE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9" t="21800" r="2857" b="7491"/>
          <a:stretch/>
        </p:blipFill>
        <p:spPr>
          <a:xfrm>
            <a:off x="-491811" y="732633"/>
            <a:ext cx="13203035" cy="61672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16F1F8-B6C1-4C40-886B-3A2497B820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917"/>
          <a:stretch/>
        </p:blipFill>
        <p:spPr>
          <a:xfrm>
            <a:off x="824099" y="1081157"/>
            <a:ext cx="10711618" cy="5385253"/>
          </a:xfrm>
          <a:prstGeom prst="rect">
            <a:avLst/>
          </a:prstGeom>
        </p:spPr>
      </p:pic>
      <p:grpSp>
        <p:nvGrpSpPr>
          <p:cNvPr id="263" name="Group 262">
            <a:extLst>
              <a:ext uri="{FF2B5EF4-FFF2-40B4-BE49-F238E27FC236}">
                <a16:creationId xmlns:a16="http://schemas.microsoft.com/office/drawing/2014/main" id="{2156DC60-641C-43DB-ADA6-4C9DC6C205DF}"/>
              </a:ext>
            </a:extLst>
          </p:cNvPr>
          <p:cNvGrpSpPr/>
          <p:nvPr/>
        </p:nvGrpSpPr>
        <p:grpSpPr>
          <a:xfrm>
            <a:off x="9755645" y="4664749"/>
            <a:ext cx="1780072" cy="1780072"/>
            <a:chOff x="3419475" y="752475"/>
            <a:chExt cx="5353050" cy="5353050"/>
          </a:xfrm>
        </p:grpSpPr>
        <p:sp>
          <p:nvSpPr>
            <p:cNvPr id="264" name="Freeform: Shape 37">
              <a:extLst>
                <a:ext uri="{FF2B5EF4-FFF2-40B4-BE49-F238E27FC236}">
                  <a16:creationId xmlns:a16="http://schemas.microsoft.com/office/drawing/2014/main" id="{32C97361-D66C-4F2F-BA9A-2463A0D3C50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D474E1D8-4D9C-4A81-967B-8C230916470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2D237F5-DF6F-41FA-94D3-9D034B24A84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6FD6D94-5C7A-4C69-A55F-3761E2514F7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2DEADB2B-27FF-4438-8ABC-EA214B533E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8B168283-FFA5-498B-97C3-3B1DAAEF418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A2DA472B-6AD5-44CA-880E-9264304EF66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301DE39-2C90-409F-B156-182A33D153C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3F1706C0-E6FE-47AD-93C3-37B35E7F08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A8E78B1B-E59B-4ACF-8D5C-FB813320C93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2ADC655D-DF07-40B1-82A4-9707C8659A7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847ABF7-17D7-4D57-A0F8-4F4A736ECA2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169055FD-CBAF-466F-8371-80CFA04343C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A6D32DB0-7483-41B4-9D93-CD0DB3CFDD1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0A7AC505-2918-4DE5-BAE3-93871826F59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033DCA6-7C8E-40C7-84BA-12384D695971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331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102896" y="77236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5" y="170035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F80E86E-ED4E-4995-8CF4-838390E0560E}"/>
              </a:ext>
            </a:extLst>
          </p:cNvPr>
          <p:cNvGrpSpPr/>
          <p:nvPr/>
        </p:nvGrpSpPr>
        <p:grpSpPr>
          <a:xfrm>
            <a:off x="9772996" y="4665788"/>
            <a:ext cx="1780072" cy="1780072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C05F885-E334-4271-9CC0-50D0B7E151F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E0AA58-6FF8-4BC1-8B2D-113D9E699A8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A4C340F-5E8A-4916-A4C2-D913055DB27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0979808-DE56-4A65-B969-4E02BB7DE35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69F2117-58A5-4C8A-8300-0B5B515848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061077-8EE1-4399-8C05-684BB95575D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970BC8-EF8A-4691-8EDE-600E7B44A7E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B171860-0758-4396-A207-14F4076486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7616484-F7B4-4AAD-A522-D9C07C4BB5D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E4C4C2A-65CA-4BC6-9E8E-86730E40710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1EFE6D-171A-487A-A7F2-98CC3692291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EF0B4F1-0493-41C3-AB1F-9E113184312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A74DE7-4A88-4A25-B4BF-9E5E73DF744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F231D0C-BA2C-46C2-8012-44D49B4F42E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449A4D-3408-4C04-B7E2-3B6A1EB14C1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3139FEE-89BF-4B42-851F-0E44E200384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E044CD-0159-47FC-8235-6B31C4BB5F77}"/>
              </a:ext>
            </a:extLst>
          </p:cNvPr>
          <p:cNvGrpSpPr/>
          <p:nvPr/>
        </p:nvGrpSpPr>
        <p:grpSpPr>
          <a:xfrm>
            <a:off x="9758517" y="4664749"/>
            <a:ext cx="1780072" cy="1780072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E39C3B1-4449-477C-A213-81DD3279244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02956D9-F4CE-4ED8-9A01-5E00AD57345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FB83E6F-CE65-497A-8F74-EA6F52DD45E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E203A73-82A0-4FA4-AD91-41CB7288291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21F7BE5-22D0-4618-B183-381456DD6FB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054A9AC-E215-4B75-9DF4-9A6E28A3D3A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DD04D92-5D95-4F10-9F30-46DC9DF0FB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17451FA-A960-4526-8B45-8BEE0B45D78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33D8562-860D-4646-82B1-E5B3BDEBEDA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F71F36E-7822-4D2C-A540-E47909B2032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21CA697-1682-4962-B690-88AD47890E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5464DA-4AE9-4465-A2BE-405CE64F4B1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DC7005E-72C2-42AE-B181-3A3007EADD2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3E01439-2A12-4FEA-99FB-CAA9D2D673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9C9C75D-2228-4A41-9E27-395A8C7AF0B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93FFD6-5B41-4099-AF65-9023AD191ED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D8F4CD1-7EC1-40C5-B1A6-193BBCFFF2F7}"/>
              </a:ext>
            </a:extLst>
          </p:cNvPr>
          <p:cNvGrpSpPr/>
          <p:nvPr/>
        </p:nvGrpSpPr>
        <p:grpSpPr>
          <a:xfrm>
            <a:off x="9770192" y="4669515"/>
            <a:ext cx="1780072" cy="1780072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4698513-DD0F-4F99-ABB7-B38A4F42F19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B22CBFC-5109-4521-B70C-8D583B728E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FCDBF3-EA07-4188-9BFB-88358A5798B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1D5C83E-B7E3-4065-9C98-5207906E0AE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E6E3FD6-2D78-4983-9A02-CA5A8A2D83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5D96BB7-2337-4CD7-BC44-A821D41BFD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1EDD104-2EF8-43EB-A934-B81E3A67CB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E5E19EE-5409-4B26-B27B-3F9A23B34F1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3859ADB-453E-4164-BBA1-C644A98CDB9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C7EB32C-7779-4F63-A812-0FB16AD813F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F18DF31-0439-48D8-A082-FC1E40D878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F94DD1D-7BF3-4A46-90DF-2E7CE22E8A8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AD706AD-4560-4952-97C2-DBFEA1BF8C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3AF243C-6480-4293-8969-4EB368934BB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88D3DC0-DDE5-4301-A111-EC17197EC7B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FE21755-0428-467B-A6CB-8BB8831C0CB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AAA8C6-95BF-4E68-9FFC-4F3CEAF773F2}"/>
              </a:ext>
            </a:extLst>
          </p:cNvPr>
          <p:cNvGrpSpPr/>
          <p:nvPr/>
        </p:nvGrpSpPr>
        <p:grpSpPr>
          <a:xfrm>
            <a:off x="9765297" y="4660509"/>
            <a:ext cx="1780072" cy="1780072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99DCF9B-D086-4D87-95B3-6206FD259B5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27A89CF-D3C6-4C58-B406-5444170319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0517D1-1E44-4E34-98BE-56FD1D8EB0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111A9DA-164C-4C61-B8CE-BCBB329437D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D167C7F-6EEE-4469-8917-B4D9907CDF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9AC75A0-F9AC-4567-A83B-D1EBFA36FE8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0825E1E-A109-4AB9-9D1B-B41F12C200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EAEACD3-19B5-4F7F-B0E0-893035C1507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07A0ABD-C78D-4896-BB54-62B97A10A72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2E65D20-A4DD-42E4-84D0-AEEA25338C7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D5A381A-A8C0-45DF-A6BF-A008F3B2FCD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95E7BAA-E6D7-4408-B82A-A7DA09929A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66DBE76-94D2-4851-80A6-CD1A30B1CB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D944696-A2EA-49E5-B6AB-8FA525481F7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430B70D-B0C0-4EDC-84C6-18F4284DC0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63B06B1-8261-440A-BDB3-8CD50EC100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668E6BA-FD9B-44E5-A544-567841303A5A}"/>
              </a:ext>
            </a:extLst>
          </p:cNvPr>
          <p:cNvGrpSpPr/>
          <p:nvPr/>
        </p:nvGrpSpPr>
        <p:grpSpPr>
          <a:xfrm>
            <a:off x="9758516" y="4682242"/>
            <a:ext cx="1780072" cy="1780072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4606F3E-D221-4994-8CE3-85F986DEA55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D3A6113-3E48-4E5A-94D5-C3E949800E0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83CEAEF-1019-4184-8613-46D4C0F3230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121E215F-8AD0-47DA-9823-02E84563AF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E7D3F4C-BC2C-4400-82B5-38A202978D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0F25278-2400-46F3-B4F8-2F2A72F9FE6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E01DC23D-EFBA-4CA2-AC9B-4AE3BA90E8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042308A-11BB-4FC0-9761-0910B774A1E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9307255-C26D-4A1C-82A3-FC176365269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84053E8-8172-47AE-9177-D64C4784539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818D8C1-A553-4974-95D2-A33F493B752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2FAFA40-D028-4482-B64E-5112B515F70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39C5A15-842F-4BEC-AFF5-63B0BDD8442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10273B7-D502-41A4-BECB-EA91474E1F2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F6E0752-D621-4D1C-B752-F4A88241CC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7CF4E43-0B35-49C3-B787-7B4B54576B7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9379A79-7816-47D7-8D48-17F16EA162ED}"/>
              </a:ext>
            </a:extLst>
          </p:cNvPr>
          <p:cNvGrpSpPr/>
          <p:nvPr/>
        </p:nvGrpSpPr>
        <p:grpSpPr>
          <a:xfrm>
            <a:off x="9752841" y="4670722"/>
            <a:ext cx="1780072" cy="1780072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3BB226-6998-45BC-BADD-AF54CFCEE49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C7744B6-1E9C-4BDD-90C0-314988384F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F76A294-5442-44E3-A181-2B0DD4A2CAB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A7151AE-DA46-40BA-BA0E-9515C0107BF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F758062B-2B25-4AA1-A3A2-1F9A831110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07731CA-21D5-48F5-8BA0-974B1092653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C652B6B-9355-482F-91BE-61344B5F866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3352FE8A-F20C-4AD6-9D06-60497CD986B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4B7848B-4B06-4192-B8F6-EA08A7C75E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F0BD2B5-B3E0-4ACA-8EA5-3912F006472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506A685C-47D6-483F-BCCC-281320BBA25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56A081B-BF3E-448C-8E07-D0EA99A800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BA05B31-EAFF-430D-89DE-77B2DEC08E1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382D7DC-44C2-4B29-8EC5-729F62D961D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D7B2ABC-3148-4A42-9A34-18BC78AEAB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B1207A7-CA84-460A-A48B-65FC301EA5C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974AF0-542C-40A9-8A17-B4F09094F10E}"/>
              </a:ext>
            </a:extLst>
          </p:cNvPr>
          <p:cNvGrpSpPr/>
          <p:nvPr/>
        </p:nvGrpSpPr>
        <p:grpSpPr>
          <a:xfrm>
            <a:off x="9767388" y="4663752"/>
            <a:ext cx="1780072" cy="1780072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1D618B-1317-4652-862C-21F4F723C5C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7A450CC-B18C-4C4B-BA99-68097A6989E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260D4387-83D9-4ED8-AB2F-A4EF8DD2EE8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DC3E51C-C6C8-4037-894C-D31B122CE2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3AFFE15-8A23-4CB6-A9D5-AC37F6BE0A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1E09E3D-CA68-4452-9DA9-F4102CB7413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363FA95-F432-4503-A5FB-9F6C6DF103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3FB74C0-D190-4976-A1F6-586E55CA866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B124824-95D1-42AE-84E5-CAC853B1D22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9E4AC47-2293-4CD7-BF7B-499513F7D49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7690AFA-3CD8-4D1A-84A3-1E9763A3BCE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AACDC6C-06C3-49E5-9233-BAF61C2202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A4A609F-5F11-4355-A562-9EA61FD3150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7942540-EEC5-47D2-AE0E-A422184F054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AD9F0A5-BEC8-4BA6-9F52-24AF802FE7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F372F54-E508-459E-92AB-248D32F8807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88345F7-35C1-4C90-A721-98CFA50FED75}"/>
              </a:ext>
            </a:extLst>
          </p:cNvPr>
          <p:cNvGrpSpPr/>
          <p:nvPr/>
        </p:nvGrpSpPr>
        <p:grpSpPr>
          <a:xfrm>
            <a:off x="9787024" y="4664959"/>
            <a:ext cx="1780072" cy="1780072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3BBAE82-AB4D-4700-AB51-140067F04A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89F6C15-AE18-42C4-B633-CD415AD202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63B1649C-ABC7-47BD-8556-CD9D9749467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0CA0BF2-A269-46FC-B4C2-18EB952C7CC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7687040-9D95-4ABE-B5E1-D3406089CC2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7080DE1-EA02-4748-97F2-BA2CBEF1B1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CAB1953-8945-40A4-9287-3BEA08F56E6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D7E3C42-0682-479E-98C8-53253DD0F31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2947B97-DB43-450E-861F-D435FB34864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2776E58-07D8-4674-BA92-2B99D77D5A9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381BDBC-8346-42EF-963B-C71E2DFEC83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8F001699-C068-465B-824E-FFBECE035E1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8FCC3D2-F390-407D-9B16-CA791620001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D49492B5-D140-4881-BBD1-D8E0F3710AD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AA768CE-99FA-43E6-8D9C-76C5BCC92F7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4C2F76E-1C0E-4821-A928-D5A6418A787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18E1790-8314-4FE4-A881-728A08A7B6D8}"/>
              </a:ext>
            </a:extLst>
          </p:cNvPr>
          <p:cNvGrpSpPr/>
          <p:nvPr/>
        </p:nvGrpSpPr>
        <p:grpSpPr>
          <a:xfrm>
            <a:off x="9765298" y="4683449"/>
            <a:ext cx="1780072" cy="1780072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8117F9A-0847-4461-8D8F-494F655C7C0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B35407B-5274-4A95-8E3F-817B4632C16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F462D36-4744-4994-85C4-2CCC0C86A23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A8FCDA1-FCC3-4189-8CE8-FAAA8C50FFC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91E5B56-6B9E-45A3-87CF-A766CF24A9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819F274-5ACE-4220-B7DE-77FA913299B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8456CB0-583F-4ACA-A608-03AD2F0160A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45D72FD-CEF7-4CB8-9395-FF7CC37CFD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72E6162-7DE0-42A9-9EEE-990328D766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AC2AC0D-1BD8-46BF-940A-2FC69CD1130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949890A3-FA24-44B9-8E09-3CA567AA3DB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41B5965-5DBA-417C-84F6-28FAC8C4215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E41E65D-8030-4F34-AF70-4B355B56FD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BDC9058-F651-4819-AA24-4A8D6D1D616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394D5E90-3EE2-40C4-B609-A743E257B2B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90BCF2F-EBF7-43C8-8D7B-371396C70F9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C0DA5C2-7FEF-4799-B821-18A5E6C89FFF}"/>
              </a:ext>
            </a:extLst>
          </p:cNvPr>
          <p:cNvGrpSpPr/>
          <p:nvPr/>
        </p:nvGrpSpPr>
        <p:grpSpPr>
          <a:xfrm>
            <a:off x="9755713" y="4670722"/>
            <a:ext cx="1780072" cy="1780072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A3F16DA-9593-4B1A-AFAA-C138808E6C2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D394204-F4AC-40BA-936F-901092869A5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F11ACA1-001F-4622-884D-580D037E262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F39D155-6E98-4FA2-979E-A26FFAA9655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737368C-A9E3-4C26-A051-31E4CC90B5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419C786-487A-4BB1-B759-D80B1F6CE1B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5D84FBC2-8118-4892-904C-6EC079C909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EA89590-AF9C-44EB-AFEF-B9F260BAB9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2A570AFF-FE55-4623-B84F-3E7CAE9860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532124C4-7D54-438B-B4BB-FC476006925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F37890D-116A-4603-8EE6-F9086115400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C5B481FF-09A0-4D28-8E4E-D98E6E3776A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16CCDE5-704B-4D94-B71B-B7ADB82BAE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BB22156F-3B1D-4282-8DB4-EF0412FBDC1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7777304-6529-4D2D-A287-6E0EF951F4C7}"/>
                </a:ext>
              </a:extLst>
            </p:cNvPr>
            <p:cNvSpPr/>
            <p:nvPr/>
          </p:nvSpPr>
          <p:spPr>
            <a:xfrm>
              <a:off x="3880399" y="1205956"/>
              <a:ext cx="4414337" cy="44143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2859149-5EE3-42A9-B3CC-807F7D1A1A0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26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F83892-C9A9-4F4A-AF1A-8B736EE4A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022802" y="1167681"/>
            <a:ext cx="7302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fr-FR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17449" y="2303478"/>
            <a:ext cx="2294964" cy="2929569"/>
            <a:chOff x="1117449" y="2303478"/>
            <a:chExt cx="2294964" cy="2929569"/>
          </a:xfrm>
        </p:grpSpPr>
        <p:pic>
          <p:nvPicPr>
            <p:cNvPr id="227" name="Picture 226"/>
            <p:cNvPicPr/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17449" y="2303478"/>
              <a:ext cx="2294964" cy="2013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987451" y="4525161"/>
              <a:ext cx="5549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99825" y="2226428"/>
            <a:ext cx="2267635" cy="2929568"/>
            <a:chOff x="4627411" y="2320251"/>
            <a:chExt cx="2267635" cy="2929568"/>
          </a:xfrm>
        </p:grpSpPr>
        <p:pic>
          <p:nvPicPr>
            <p:cNvPr id="229" name="Picture 228"/>
            <p:cNvPicPr/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627411" y="2320251"/>
              <a:ext cx="2267635" cy="2013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478045" y="4541933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887225" y="2143261"/>
            <a:ext cx="2304259" cy="2951106"/>
            <a:chOff x="7887225" y="2143261"/>
            <a:chExt cx="2304259" cy="2951106"/>
          </a:xfrm>
        </p:grpSpPr>
        <p:pic>
          <p:nvPicPr>
            <p:cNvPr id="228" name="Picture 227" descr="Biển dành cho người đi bộ"/>
            <p:cNvPicPr/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887225" y="2143261"/>
              <a:ext cx="2304259" cy="2013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8887995" y="4386481"/>
              <a:ext cx="5549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759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3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4DD729C7-BA76-4EF2-ABE0-5051935EC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537882" y="833280"/>
            <a:ext cx="13097435" cy="6024720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77675" y="131556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71" y="-2693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4661435" y="4663947"/>
            <a:ext cx="2272553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506277" y="4896234"/>
            <a:ext cx="1060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fr-FR" sz="4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0355C260-CEB6-40E0-9BBA-1136E2546E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3834" y="1539977"/>
            <a:ext cx="3967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fr-FR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61435" y="2362111"/>
            <a:ext cx="2267635" cy="20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475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456BD79D-72F7-43D4-A919-4909B0F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-139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491811" y="732633"/>
            <a:ext cx="13203035" cy="616727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2156DC60-641C-43DB-ADA6-4C9DC6C205DF}"/>
              </a:ext>
            </a:extLst>
          </p:cNvPr>
          <p:cNvGrpSpPr/>
          <p:nvPr/>
        </p:nvGrpSpPr>
        <p:grpSpPr>
          <a:xfrm>
            <a:off x="9755645" y="4664749"/>
            <a:ext cx="1780072" cy="1780072"/>
            <a:chOff x="3419475" y="752475"/>
            <a:chExt cx="5353050" cy="5353050"/>
          </a:xfrm>
        </p:grpSpPr>
        <p:sp>
          <p:nvSpPr>
            <p:cNvPr id="264" name="Freeform: Shape 37">
              <a:extLst>
                <a:ext uri="{FF2B5EF4-FFF2-40B4-BE49-F238E27FC236}">
                  <a16:creationId xmlns:a16="http://schemas.microsoft.com/office/drawing/2014/main" id="{32C97361-D66C-4F2F-BA9A-2463A0D3C50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D474E1D8-4D9C-4A81-967B-8C230916470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2D237F5-DF6F-41FA-94D3-9D034B24A84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6FD6D94-5C7A-4C69-A55F-3761E2514F7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2DEADB2B-27FF-4438-8ABC-EA214B533E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8B168283-FFA5-498B-97C3-3B1DAAEF418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A2DA472B-6AD5-44CA-880E-9264304EF66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301DE39-2C90-409F-B156-182A33D153C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3F1706C0-E6FE-47AD-93C3-37B35E7F08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A8E78B1B-E59B-4ACF-8D5C-FB813320C93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2ADC655D-DF07-40B1-82A4-9707C8659A7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847ABF7-17D7-4D57-A0F8-4F4A736ECA2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169055FD-CBAF-466F-8371-80CFA04343C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A6D32DB0-7483-41B4-9D93-CD0DB3CFDD1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0A7AC505-2918-4DE5-BAE3-93871826F59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033DCA6-7C8E-40C7-84BA-12384D695971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331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102896" y="77236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  <a:endParaRPr lang="fr-FR" sz="4800" b="1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5" y="170035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F80E86E-ED4E-4995-8CF4-838390E0560E}"/>
              </a:ext>
            </a:extLst>
          </p:cNvPr>
          <p:cNvGrpSpPr/>
          <p:nvPr/>
        </p:nvGrpSpPr>
        <p:grpSpPr>
          <a:xfrm>
            <a:off x="9772996" y="4665788"/>
            <a:ext cx="1780072" cy="1780072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C05F885-E334-4271-9CC0-50D0B7E151F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E0AA58-6FF8-4BC1-8B2D-113D9E699A8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A4C340F-5E8A-4916-A4C2-D913055DB27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0979808-DE56-4A65-B969-4E02BB7DE35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69F2117-58A5-4C8A-8300-0B5B515848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061077-8EE1-4399-8C05-684BB95575D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970BC8-EF8A-4691-8EDE-600E7B44A7E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B171860-0758-4396-A207-14F4076486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7616484-F7B4-4AAD-A522-D9C07C4BB5D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E4C4C2A-65CA-4BC6-9E8E-86730E40710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1EFE6D-171A-487A-A7F2-98CC3692291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EF0B4F1-0493-41C3-AB1F-9E113184312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A74DE7-4A88-4A25-B4BF-9E5E73DF744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F231D0C-BA2C-46C2-8012-44D49B4F42E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449A4D-3408-4C04-B7E2-3B6A1EB14C1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3139FEE-89BF-4B42-851F-0E44E200384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E044CD-0159-47FC-8235-6B31C4BB5F77}"/>
              </a:ext>
            </a:extLst>
          </p:cNvPr>
          <p:cNvGrpSpPr/>
          <p:nvPr/>
        </p:nvGrpSpPr>
        <p:grpSpPr>
          <a:xfrm>
            <a:off x="9758517" y="4664749"/>
            <a:ext cx="1780072" cy="1780072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E39C3B1-4449-477C-A213-81DD3279244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02956D9-F4CE-4ED8-9A01-5E00AD57345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FB83E6F-CE65-497A-8F74-EA6F52DD45E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E203A73-82A0-4FA4-AD91-41CB7288291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21F7BE5-22D0-4618-B183-381456DD6FB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054A9AC-E215-4B75-9DF4-9A6E28A3D3A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DD04D92-5D95-4F10-9F30-46DC9DF0FB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17451FA-A960-4526-8B45-8BEE0B45D78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33D8562-860D-4646-82B1-E5B3BDEBEDA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F71F36E-7822-4D2C-A540-E47909B2032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21CA697-1682-4962-B690-88AD47890E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5464DA-4AE9-4465-A2BE-405CE64F4B1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DC7005E-72C2-42AE-B181-3A3007EADD2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3E01439-2A12-4FEA-99FB-CAA9D2D673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9C9C75D-2228-4A41-9E27-395A8C7AF0B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93FFD6-5B41-4099-AF65-9023AD191ED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D8F4CD1-7EC1-40C5-B1A6-193BBCFFF2F7}"/>
              </a:ext>
            </a:extLst>
          </p:cNvPr>
          <p:cNvGrpSpPr/>
          <p:nvPr/>
        </p:nvGrpSpPr>
        <p:grpSpPr>
          <a:xfrm>
            <a:off x="9770192" y="4669515"/>
            <a:ext cx="1780072" cy="1780072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4698513-DD0F-4F99-ABB7-B38A4F42F19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B22CBFC-5109-4521-B70C-8D583B728E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FCDBF3-EA07-4188-9BFB-88358A5798B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1D5C83E-B7E3-4065-9C98-5207906E0AE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E6E3FD6-2D78-4983-9A02-CA5A8A2D83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5D96BB7-2337-4CD7-BC44-A821D41BFD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1EDD104-2EF8-43EB-A934-B81E3A67CB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E5E19EE-5409-4B26-B27B-3F9A23B34F1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3859ADB-453E-4164-BBA1-C644A98CDB9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C7EB32C-7779-4F63-A812-0FB16AD813F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F18DF31-0439-48D8-A082-FC1E40D878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F94DD1D-7BF3-4A46-90DF-2E7CE22E8A8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AD706AD-4560-4952-97C2-DBFEA1BF8C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3AF243C-6480-4293-8969-4EB368934BB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88D3DC0-DDE5-4301-A111-EC17197EC7B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FE21755-0428-467B-A6CB-8BB8831C0CB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AAA8C6-95BF-4E68-9FFC-4F3CEAF773F2}"/>
              </a:ext>
            </a:extLst>
          </p:cNvPr>
          <p:cNvGrpSpPr/>
          <p:nvPr/>
        </p:nvGrpSpPr>
        <p:grpSpPr>
          <a:xfrm>
            <a:off x="9765297" y="4660509"/>
            <a:ext cx="1780072" cy="1780072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99DCF9B-D086-4D87-95B3-6206FD259B5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27A89CF-D3C6-4C58-B406-5444170319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0517D1-1E44-4E34-98BE-56FD1D8EB0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111A9DA-164C-4C61-B8CE-BCBB329437D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D167C7F-6EEE-4469-8917-B4D9907CDF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9AC75A0-F9AC-4567-A83B-D1EBFA36FE8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0825E1E-A109-4AB9-9D1B-B41F12C200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EAEACD3-19B5-4F7F-B0E0-893035C1507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07A0ABD-C78D-4896-BB54-62B97A10A72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2E65D20-A4DD-42E4-84D0-AEEA25338C7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D5A381A-A8C0-45DF-A6BF-A008F3B2FCD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95E7BAA-E6D7-4408-B82A-A7DA09929A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66DBE76-94D2-4851-80A6-CD1A30B1CB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D944696-A2EA-49E5-B6AB-8FA525481F7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430B70D-B0C0-4EDC-84C6-18F4284DC0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63B06B1-8261-440A-BDB3-8CD50EC100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668E6BA-FD9B-44E5-A544-567841303A5A}"/>
              </a:ext>
            </a:extLst>
          </p:cNvPr>
          <p:cNvGrpSpPr/>
          <p:nvPr/>
        </p:nvGrpSpPr>
        <p:grpSpPr>
          <a:xfrm>
            <a:off x="9758516" y="4682242"/>
            <a:ext cx="1780072" cy="1780072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4606F3E-D221-4994-8CE3-85F986DEA55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D3A6113-3E48-4E5A-94D5-C3E949800E0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83CEAEF-1019-4184-8613-46D4C0F3230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121E215F-8AD0-47DA-9823-02E84563AF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E7D3F4C-BC2C-4400-82B5-38A202978D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0F25278-2400-46F3-B4F8-2F2A72F9FE6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E01DC23D-EFBA-4CA2-AC9B-4AE3BA90E8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042308A-11BB-4FC0-9761-0910B774A1E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9307255-C26D-4A1C-82A3-FC176365269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84053E8-8172-47AE-9177-D64C4784539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818D8C1-A553-4974-95D2-A33F493B752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2FAFA40-D028-4482-B64E-5112B515F70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39C5A15-842F-4BEC-AFF5-63B0BDD8442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10273B7-D502-41A4-BECB-EA91474E1F2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F6E0752-D621-4D1C-B752-F4A88241CC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7CF4E43-0B35-49C3-B787-7B4B54576B7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9379A79-7816-47D7-8D48-17F16EA162ED}"/>
              </a:ext>
            </a:extLst>
          </p:cNvPr>
          <p:cNvGrpSpPr/>
          <p:nvPr/>
        </p:nvGrpSpPr>
        <p:grpSpPr>
          <a:xfrm>
            <a:off x="9752841" y="4670722"/>
            <a:ext cx="1780072" cy="1780072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3BB226-6998-45BC-BADD-AF54CFCEE49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C7744B6-1E9C-4BDD-90C0-314988384F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F76A294-5442-44E3-A181-2B0DD4A2CAB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A7151AE-DA46-40BA-BA0E-9515C0107BF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F758062B-2B25-4AA1-A3A2-1F9A831110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07731CA-21D5-48F5-8BA0-974B1092653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C652B6B-9355-482F-91BE-61344B5F866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3352FE8A-F20C-4AD6-9D06-60497CD986B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4B7848B-4B06-4192-B8F6-EA08A7C75E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F0BD2B5-B3E0-4ACA-8EA5-3912F006472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506A685C-47D6-483F-BCCC-281320BBA25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56A081B-BF3E-448C-8E07-D0EA99A800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BA05B31-EAFF-430D-89DE-77B2DEC08E1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382D7DC-44C2-4B29-8EC5-729F62D961D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D7B2ABC-3148-4A42-9A34-18BC78AEAB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B1207A7-CA84-460A-A48B-65FC301EA5C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974AF0-542C-40A9-8A17-B4F09094F10E}"/>
              </a:ext>
            </a:extLst>
          </p:cNvPr>
          <p:cNvGrpSpPr/>
          <p:nvPr/>
        </p:nvGrpSpPr>
        <p:grpSpPr>
          <a:xfrm>
            <a:off x="9767388" y="4663752"/>
            <a:ext cx="1780072" cy="1780072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1D618B-1317-4652-862C-21F4F723C5C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7A450CC-B18C-4C4B-BA99-68097A6989E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260D4387-83D9-4ED8-AB2F-A4EF8DD2EE8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DC3E51C-C6C8-4037-894C-D31B122CE2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3AFFE15-8A23-4CB6-A9D5-AC37F6BE0A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1E09E3D-CA68-4452-9DA9-F4102CB7413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363FA95-F432-4503-A5FB-9F6C6DF103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3FB74C0-D190-4976-A1F6-586E55CA866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B124824-95D1-42AE-84E5-CAC853B1D22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9E4AC47-2293-4CD7-BF7B-499513F7D49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7690AFA-3CD8-4D1A-84A3-1E9763A3BCE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AACDC6C-06C3-49E5-9233-BAF61C2202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A4A609F-5F11-4355-A562-9EA61FD3150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7942540-EEC5-47D2-AE0E-A422184F054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AD9F0A5-BEC8-4BA6-9F52-24AF802FE7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F372F54-E508-459E-92AB-248D32F8807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88345F7-35C1-4C90-A721-98CFA50FED75}"/>
              </a:ext>
            </a:extLst>
          </p:cNvPr>
          <p:cNvGrpSpPr/>
          <p:nvPr/>
        </p:nvGrpSpPr>
        <p:grpSpPr>
          <a:xfrm>
            <a:off x="9787024" y="4664959"/>
            <a:ext cx="1780072" cy="1780072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3BBAE82-AB4D-4700-AB51-140067F04A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89F6C15-AE18-42C4-B633-CD415AD202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63B1649C-ABC7-47BD-8556-CD9D9749467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0CA0BF2-A269-46FC-B4C2-18EB952C7CC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7687040-9D95-4ABE-B5E1-D3406089CC2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7080DE1-EA02-4748-97F2-BA2CBEF1B1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CAB1953-8945-40A4-9287-3BEA08F56E6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D7E3C42-0682-479E-98C8-53253DD0F31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2947B97-DB43-450E-861F-D435FB34864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2776E58-07D8-4674-BA92-2B99D77D5A9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381BDBC-8346-42EF-963B-C71E2DFEC83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8F001699-C068-465B-824E-FFBECE035E1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8FCC3D2-F390-407D-9B16-CA791620001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D49492B5-D140-4881-BBD1-D8E0F3710AD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AA768CE-99FA-43E6-8D9C-76C5BCC92F7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4C2F76E-1C0E-4821-A928-D5A6418A787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18E1790-8314-4FE4-A881-728A08A7B6D8}"/>
              </a:ext>
            </a:extLst>
          </p:cNvPr>
          <p:cNvGrpSpPr/>
          <p:nvPr/>
        </p:nvGrpSpPr>
        <p:grpSpPr>
          <a:xfrm>
            <a:off x="9765298" y="4683449"/>
            <a:ext cx="1780072" cy="1780072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8117F9A-0847-4461-8D8F-494F655C7C0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B35407B-5274-4A95-8E3F-817B4632C16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F462D36-4744-4994-85C4-2CCC0C86A23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A8FCDA1-FCC3-4189-8CE8-FAAA8C50FFC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91E5B56-6B9E-45A3-87CF-A766CF24A9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819F274-5ACE-4220-B7DE-77FA913299B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8456CB0-583F-4ACA-A608-03AD2F0160A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45D72FD-CEF7-4CB8-9395-FF7CC37CFD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72E6162-7DE0-42A9-9EEE-990328D766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AC2AC0D-1BD8-46BF-940A-2FC69CD1130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949890A3-FA24-44B9-8E09-3CA567AA3DB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41B5965-5DBA-417C-84F6-28FAC8C4215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E41E65D-8030-4F34-AF70-4B355B56FD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BDC9058-F651-4819-AA24-4A8D6D1D616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394D5E90-3EE2-40C4-B609-A743E257B2B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90BCF2F-EBF7-43C8-8D7B-371396C70F9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C0DA5C2-7FEF-4799-B821-18A5E6C89FFF}"/>
              </a:ext>
            </a:extLst>
          </p:cNvPr>
          <p:cNvGrpSpPr/>
          <p:nvPr/>
        </p:nvGrpSpPr>
        <p:grpSpPr>
          <a:xfrm>
            <a:off x="9755713" y="4670722"/>
            <a:ext cx="1780072" cy="1780072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A3F16DA-9593-4B1A-AFAA-C138808E6C2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D394204-F4AC-40BA-936F-901092869A5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F11ACA1-001F-4622-884D-580D037E262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F39D155-6E98-4FA2-979E-A26FFAA9655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737368C-A9E3-4C26-A051-31E4CC90B5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419C786-487A-4BB1-B759-D80B1F6CE1B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5D84FBC2-8118-4892-904C-6EC079C909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EA89590-AF9C-44EB-AFEF-B9F260BAB9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2A570AFF-FE55-4623-B84F-3E7CAE9860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532124C4-7D54-438B-B4BB-FC476006925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F37890D-116A-4603-8EE6-F9086115400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C5B481FF-09A0-4D28-8E4E-D98E6E3776A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16CCDE5-704B-4D94-B71B-B7ADB82BAE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BB22156F-3B1D-4282-8DB4-EF0412FBDC1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7777304-6529-4D2D-A287-6E0EF951F4C7}"/>
                </a:ext>
              </a:extLst>
            </p:cNvPr>
            <p:cNvSpPr/>
            <p:nvPr/>
          </p:nvSpPr>
          <p:spPr>
            <a:xfrm>
              <a:off x="3880399" y="1205956"/>
              <a:ext cx="4414337" cy="44143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2859149-5EE3-42A9-B3CC-807F7D1A1A0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26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F83892-C9A9-4F4A-AF1A-8B736EE4A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416676" y="1238030"/>
            <a:ext cx="8661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82628" y="2379967"/>
            <a:ext cx="3324359" cy="2867012"/>
            <a:chOff x="982628" y="2379967"/>
            <a:chExt cx="3324359" cy="2867012"/>
          </a:xfrm>
        </p:grpSpPr>
        <p:sp>
          <p:nvSpPr>
            <p:cNvPr id="229" name="Rectangle 228"/>
            <p:cNvSpPr/>
            <p:nvPr/>
          </p:nvSpPr>
          <p:spPr>
            <a:xfrm>
              <a:off x="1310216" y="2379967"/>
              <a:ext cx="2659963" cy="14703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234" name="Group 233"/>
            <p:cNvGrpSpPr/>
            <p:nvPr/>
          </p:nvGrpSpPr>
          <p:grpSpPr>
            <a:xfrm>
              <a:off x="982628" y="4519629"/>
              <a:ext cx="3324359" cy="727350"/>
              <a:chOff x="1487903" y="2513187"/>
              <a:chExt cx="4048309" cy="727350"/>
            </a:xfrm>
          </p:grpSpPr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E5DF533E-DE32-454B-81F8-CE39568BA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4349" b="89323" l="10615" r="89458">
                            <a14:foregroundMark x1="11859" y1="27474" x2="11640" y2="42188"/>
                            <a14:foregroundMark x1="12372" y1="24740" x2="16471" y2="24609"/>
                            <a14:foregroundMark x1="16471" y1="24609" x2="35871" y2="25000"/>
                            <a14:foregroundMark x1="33455" y1="25130" x2="60176" y2="25130"/>
                            <a14:foregroundMark x1="60176" y1="25130" x2="72694" y2="24609"/>
                            <a14:foregroundMark x1="72694" y1="24609" x2="89312" y2="26432"/>
                            <a14:foregroundMark x1="88507" y1="26563" x2="88360" y2="88542"/>
                            <a14:foregroundMark x1="12884" y1="25000" x2="11420" y2="31510"/>
                            <a14:foregroundMark x1="11420" y1="31510" x2="11786" y2="74219"/>
                            <a14:foregroundMark x1="11054" y1="25781" x2="12225" y2="24609"/>
                            <a14:foregroundMark x1="11640" y1="72786" x2="11420" y2="89583"/>
                            <a14:foregroundMark x1="12079" y1="87891" x2="43485" y2="88542"/>
                            <a14:foregroundMark x1="59883" y1="88151" x2="64495" y2="88151"/>
                            <a14:foregroundMark x1="64495" y1="88151" x2="69034" y2="87891"/>
                            <a14:foregroundMark x1="69034" y1="87891" x2="87701" y2="88151"/>
                            <a14:foregroundMark x1="88799" y1="47526" x2="88946" y2="66146"/>
                            <a14:foregroundMark x1="88287" y1="58333" x2="88214" y2="66276"/>
                            <a14:foregroundMark x1="88214" y1="58333" x2="87994" y2="67188"/>
                            <a14:foregroundMark x1="88141" y1="57031" x2="88141" y2="63802"/>
                            <a14:foregroundMark x1="89312" y1="32943" x2="88946" y2="33073"/>
                            <a14:foregroundMark x1="89385" y1="36979" x2="88946" y2="37240"/>
                            <a14:foregroundMark x1="89531" y1="40495" x2="89019" y2="40885"/>
                            <a14:foregroundMark x1="39531" y1="88021" x2="43631" y2="87500"/>
                            <a14:foregroundMark x1="43631" y1="87500" x2="62079" y2="88281"/>
                            <a14:foregroundMark x1="76208" y1="88151" x2="82357" y2="88542"/>
                            <a14:foregroundMark x1="10615" y1="83594" x2="10981" y2="85417"/>
                            <a14:backgroundMark x1="8053" y1="27995" x2="8053" y2="48958"/>
                            <a14:backgroundMark x1="15007" y1="30729" x2="25988" y2="43750"/>
                            <a14:backgroundMark x1="25988" y1="43750" x2="28404" y2="45833"/>
                            <a14:backgroundMark x1="14568" y1="28255" x2="35798" y2="29818"/>
                            <a14:backgroundMark x1="14641" y1="30859" x2="14422" y2="77734"/>
                            <a14:backgroundMark x1="14422" y1="77734" x2="15081" y2="82813"/>
                            <a14:backgroundMark x1="14202" y1="70052" x2="13616" y2="31901"/>
                            <a14:backgroundMark x1="21596" y1="76823" x2="81772" y2="81380"/>
                            <a14:backgroundMark x1="34993" y1="28646" x2="64202" y2="29297"/>
                            <a14:backgroundMark x1="64202" y1="29297" x2="76647" y2="28385"/>
                            <a14:backgroundMark x1="76647" y1="28385" x2="85286" y2="28646"/>
                            <a14:backgroundMark x1="85286" y1="28646" x2="86750" y2="35807"/>
                            <a14:backgroundMark x1="86750" y1="35807" x2="86750" y2="36849"/>
                            <a14:backgroundMark x1="86750" y1="36849" x2="86384" y2="70964"/>
                            <a14:backgroundMark x1="19693" y1="53646" x2="74085" y2="53646"/>
                            <a14:backgroundMark x1="74085" y1="53646" x2="82211" y2="52604"/>
                            <a14:backgroundMark x1="82211" y1="52604" x2="82357" y2="52604"/>
                            <a14:backgroundMark x1="84846" y1="90495" x2="86245" y2="90687"/>
                            <a14:backgroundMark x1="84700" y1="91536" x2="81845" y2="90885"/>
                            <a14:backgroundMark x1="10395" y1="91406" x2="34261" y2="92318"/>
                          </a14:backgroundRemoval>
                        </a14:imgEffect>
                      </a14:imgLayer>
                    </a14:imgProps>
                  </a:ext>
                </a:extLst>
              </a:blip>
              <a:srcRect l="2619" t="21800" r="2857" b="7491"/>
              <a:stretch/>
            </p:blipFill>
            <p:spPr>
              <a:xfrm>
                <a:off x="1487903" y="2513187"/>
                <a:ext cx="4048309" cy="727350"/>
              </a:xfrm>
              <a:prstGeom prst="rect">
                <a:avLst/>
              </a:prstGeom>
            </p:spPr>
          </p:pic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A0DF02F5-27F2-44C6-9DF2-3E478FE9CBB2}"/>
                  </a:ext>
                </a:extLst>
              </p:cNvPr>
              <p:cNvSpPr txBox="1"/>
              <p:nvPr/>
            </p:nvSpPr>
            <p:spPr>
              <a:xfrm>
                <a:off x="1993817" y="2513187"/>
                <a:ext cx="30252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24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endParaRPr lang="vi-VN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7126506" y="2430607"/>
            <a:ext cx="3324359" cy="2817340"/>
            <a:chOff x="6753818" y="2472339"/>
            <a:chExt cx="3324359" cy="2817340"/>
          </a:xfrm>
        </p:grpSpPr>
        <p:sp>
          <p:nvSpPr>
            <p:cNvPr id="233" name="Isosceles Triangle 232"/>
            <p:cNvSpPr/>
            <p:nvPr/>
          </p:nvSpPr>
          <p:spPr>
            <a:xfrm>
              <a:off x="7507492" y="2472339"/>
              <a:ext cx="1789585" cy="137793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237" name="Group 236"/>
            <p:cNvGrpSpPr/>
            <p:nvPr/>
          </p:nvGrpSpPr>
          <p:grpSpPr>
            <a:xfrm>
              <a:off x="6753818" y="4562329"/>
              <a:ext cx="3324359" cy="727350"/>
              <a:chOff x="916099" y="3635903"/>
              <a:chExt cx="3324359" cy="727350"/>
            </a:xfrm>
          </p:grpSpPr>
          <p:sp>
            <p:nvSpPr>
              <p:cNvPr id="238" name="Rectangle 237"/>
              <p:cNvSpPr/>
              <p:nvPr/>
            </p:nvSpPr>
            <p:spPr>
              <a:xfrm>
                <a:off x="1382191" y="3700381"/>
                <a:ext cx="23647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:r>
                  <a:rPr lang="en-US" sz="24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endParaRPr lang="vi-VN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9" name="Picture 238">
                <a:extLst>
                  <a:ext uri="{FF2B5EF4-FFF2-40B4-BE49-F238E27FC236}">
                    <a16:creationId xmlns:a16="http://schemas.microsoft.com/office/drawing/2014/main" id="{E5DF533E-DE32-454B-81F8-CE39568BA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4349" b="89323" l="10615" r="89458">
                            <a14:foregroundMark x1="11859" y1="27474" x2="11640" y2="42188"/>
                            <a14:foregroundMark x1="12372" y1="24740" x2="16471" y2="24609"/>
                            <a14:foregroundMark x1="16471" y1="24609" x2="35871" y2="25000"/>
                            <a14:foregroundMark x1="33455" y1="25130" x2="60176" y2="25130"/>
                            <a14:foregroundMark x1="60176" y1="25130" x2="72694" y2="24609"/>
                            <a14:foregroundMark x1="72694" y1="24609" x2="89312" y2="26432"/>
                            <a14:foregroundMark x1="88507" y1="26563" x2="88360" y2="88542"/>
                            <a14:foregroundMark x1="12884" y1="25000" x2="11420" y2="31510"/>
                            <a14:foregroundMark x1="11420" y1="31510" x2="11786" y2="74219"/>
                            <a14:foregroundMark x1="11054" y1="25781" x2="12225" y2="24609"/>
                            <a14:foregroundMark x1="11640" y1="72786" x2="11420" y2="89583"/>
                            <a14:foregroundMark x1="12079" y1="87891" x2="43485" y2="88542"/>
                            <a14:foregroundMark x1="59883" y1="88151" x2="64495" y2="88151"/>
                            <a14:foregroundMark x1="64495" y1="88151" x2="69034" y2="87891"/>
                            <a14:foregroundMark x1="69034" y1="87891" x2="87701" y2="88151"/>
                            <a14:foregroundMark x1="88799" y1="47526" x2="88946" y2="66146"/>
                            <a14:foregroundMark x1="88287" y1="58333" x2="88214" y2="66276"/>
                            <a14:foregroundMark x1="88214" y1="58333" x2="87994" y2="67188"/>
                            <a14:foregroundMark x1="88141" y1="57031" x2="88141" y2="63802"/>
                            <a14:foregroundMark x1="89312" y1="32943" x2="88946" y2="33073"/>
                            <a14:foregroundMark x1="89385" y1="36979" x2="88946" y2="37240"/>
                            <a14:foregroundMark x1="89531" y1="40495" x2="89019" y2="40885"/>
                            <a14:foregroundMark x1="39531" y1="88021" x2="43631" y2="87500"/>
                            <a14:foregroundMark x1="43631" y1="87500" x2="62079" y2="88281"/>
                            <a14:foregroundMark x1="76208" y1="88151" x2="82357" y2="88542"/>
                            <a14:foregroundMark x1="10615" y1="83594" x2="10981" y2="85417"/>
                            <a14:backgroundMark x1="8053" y1="27995" x2="8053" y2="48958"/>
                            <a14:backgroundMark x1="15007" y1="30729" x2="25988" y2="43750"/>
                            <a14:backgroundMark x1="25988" y1="43750" x2="28404" y2="45833"/>
                            <a14:backgroundMark x1="14568" y1="28255" x2="35798" y2="29818"/>
                            <a14:backgroundMark x1="14641" y1="30859" x2="14422" y2="77734"/>
                            <a14:backgroundMark x1="14422" y1="77734" x2="15081" y2="82813"/>
                            <a14:backgroundMark x1="14202" y1="70052" x2="13616" y2="31901"/>
                            <a14:backgroundMark x1="21596" y1="76823" x2="81772" y2="81380"/>
                            <a14:backgroundMark x1="34993" y1="28646" x2="64202" y2="29297"/>
                            <a14:backgroundMark x1="64202" y1="29297" x2="76647" y2="28385"/>
                            <a14:backgroundMark x1="76647" y1="28385" x2="85286" y2="28646"/>
                            <a14:backgroundMark x1="85286" y1="28646" x2="86750" y2="35807"/>
                            <a14:backgroundMark x1="86750" y1="35807" x2="86750" y2="36849"/>
                            <a14:backgroundMark x1="86750" y1="36849" x2="86384" y2="70964"/>
                            <a14:backgroundMark x1="19693" y1="53646" x2="74085" y2="53646"/>
                            <a14:backgroundMark x1="74085" y1="53646" x2="82211" y2="52604"/>
                            <a14:backgroundMark x1="82211" y1="52604" x2="82357" y2="52604"/>
                            <a14:backgroundMark x1="84846" y1="90495" x2="86245" y2="90687"/>
                            <a14:backgroundMark x1="84700" y1="91536" x2="81845" y2="90885"/>
                            <a14:backgroundMark x1="10395" y1="91406" x2="34261" y2="92318"/>
                          </a14:backgroundRemoval>
                        </a14:imgEffect>
                      </a14:imgLayer>
                    </a14:imgProps>
                  </a:ext>
                </a:extLst>
              </a:blip>
              <a:srcRect l="2619" t="21800" r="2857" b="7491"/>
              <a:stretch/>
            </p:blipFill>
            <p:spPr>
              <a:xfrm>
                <a:off x="916099" y="3635903"/>
                <a:ext cx="3324359" cy="727350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4070920" y="2401724"/>
            <a:ext cx="3324359" cy="2867011"/>
            <a:chOff x="3882326" y="2379968"/>
            <a:chExt cx="3324359" cy="2867011"/>
          </a:xfrm>
        </p:grpSpPr>
        <p:sp>
          <p:nvSpPr>
            <p:cNvPr id="231" name="Rectangle 230"/>
            <p:cNvSpPr/>
            <p:nvPr/>
          </p:nvSpPr>
          <p:spPr>
            <a:xfrm>
              <a:off x="4702626" y="2379968"/>
              <a:ext cx="1802579" cy="1470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240" name="Group 239"/>
            <p:cNvGrpSpPr/>
            <p:nvPr/>
          </p:nvGrpSpPr>
          <p:grpSpPr>
            <a:xfrm>
              <a:off x="3882326" y="4519629"/>
              <a:ext cx="3324359" cy="727350"/>
              <a:chOff x="1026749" y="4697740"/>
              <a:chExt cx="3324359" cy="727350"/>
            </a:xfrm>
          </p:grpSpPr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548271ED-E1C7-4657-9182-F49EA1C44A96}"/>
                  </a:ext>
                </a:extLst>
              </p:cNvPr>
              <p:cNvSpPr txBox="1"/>
              <p:nvPr/>
            </p:nvSpPr>
            <p:spPr>
              <a:xfrm>
                <a:off x="1548784" y="4752839"/>
                <a:ext cx="20818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:r>
                  <a:rPr lang="en-US" sz="2400" dirty="0" err="1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400" dirty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endParaRPr lang="vi-VN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42" name="Picture 241">
                <a:extLst>
                  <a:ext uri="{FF2B5EF4-FFF2-40B4-BE49-F238E27FC236}">
                    <a16:creationId xmlns:a16="http://schemas.microsoft.com/office/drawing/2014/main" id="{E5DF533E-DE32-454B-81F8-CE39568BA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4349" b="89323" l="10615" r="89458">
                            <a14:foregroundMark x1="11859" y1="27474" x2="11640" y2="42188"/>
                            <a14:foregroundMark x1="12372" y1="24740" x2="16471" y2="24609"/>
                            <a14:foregroundMark x1="16471" y1="24609" x2="35871" y2="25000"/>
                            <a14:foregroundMark x1="33455" y1="25130" x2="60176" y2="25130"/>
                            <a14:foregroundMark x1="60176" y1="25130" x2="72694" y2="24609"/>
                            <a14:foregroundMark x1="72694" y1="24609" x2="89312" y2="26432"/>
                            <a14:foregroundMark x1="88507" y1="26563" x2="88360" y2="88542"/>
                            <a14:foregroundMark x1="12884" y1="25000" x2="11420" y2="31510"/>
                            <a14:foregroundMark x1="11420" y1="31510" x2="11786" y2="74219"/>
                            <a14:foregroundMark x1="11054" y1="25781" x2="12225" y2="24609"/>
                            <a14:foregroundMark x1="11640" y1="72786" x2="11420" y2="89583"/>
                            <a14:foregroundMark x1="12079" y1="87891" x2="43485" y2="88542"/>
                            <a14:foregroundMark x1="59883" y1="88151" x2="64495" y2="88151"/>
                            <a14:foregroundMark x1="64495" y1="88151" x2="69034" y2="87891"/>
                            <a14:foregroundMark x1="69034" y1="87891" x2="87701" y2="88151"/>
                            <a14:foregroundMark x1="88799" y1="47526" x2="88946" y2="66146"/>
                            <a14:foregroundMark x1="88287" y1="58333" x2="88214" y2="66276"/>
                            <a14:foregroundMark x1="88214" y1="58333" x2="87994" y2="67188"/>
                            <a14:foregroundMark x1="88141" y1="57031" x2="88141" y2="63802"/>
                            <a14:foregroundMark x1="89312" y1="32943" x2="88946" y2="33073"/>
                            <a14:foregroundMark x1="89385" y1="36979" x2="88946" y2="37240"/>
                            <a14:foregroundMark x1="89531" y1="40495" x2="89019" y2="40885"/>
                            <a14:foregroundMark x1="39531" y1="88021" x2="43631" y2="87500"/>
                            <a14:foregroundMark x1="43631" y1="87500" x2="62079" y2="88281"/>
                            <a14:foregroundMark x1="76208" y1="88151" x2="82357" y2="88542"/>
                            <a14:foregroundMark x1="10615" y1="83594" x2="10981" y2="85417"/>
                            <a14:backgroundMark x1="8053" y1="27995" x2="8053" y2="48958"/>
                            <a14:backgroundMark x1="15007" y1="30729" x2="25988" y2="43750"/>
                            <a14:backgroundMark x1="25988" y1="43750" x2="28404" y2="45833"/>
                            <a14:backgroundMark x1="14568" y1="28255" x2="35798" y2="29818"/>
                            <a14:backgroundMark x1="14641" y1="30859" x2="14422" y2="77734"/>
                            <a14:backgroundMark x1="14422" y1="77734" x2="15081" y2="82813"/>
                            <a14:backgroundMark x1="14202" y1="70052" x2="13616" y2="31901"/>
                            <a14:backgroundMark x1="21596" y1="76823" x2="81772" y2="81380"/>
                            <a14:backgroundMark x1="34993" y1="28646" x2="64202" y2="29297"/>
                            <a14:backgroundMark x1="64202" y1="29297" x2="76647" y2="28385"/>
                            <a14:backgroundMark x1="76647" y1="28385" x2="85286" y2="28646"/>
                            <a14:backgroundMark x1="85286" y1="28646" x2="86750" y2="35807"/>
                            <a14:backgroundMark x1="86750" y1="35807" x2="86750" y2="36849"/>
                            <a14:backgroundMark x1="86750" y1="36849" x2="86384" y2="70964"/>
                            <a14:backgroundMark x1="19693" y1="53646" x2="74085" y2="53646"/>
                            <a14:backgroundMark x1="74085" y1="53646" x2="82211" y2="52604"/>
                            <a14:backgroundMark x1="82211" y1="52604" x2="82357" y2="52604"/>
                            <a14:backgroundMark x1="84846" y1="90495" x2="86245" y2="90687"/>
                            <a14:backgroundMark x1="84700" y1="91536" x2="81845" y2="90885"/>
                            <a14:backgroundMark x1="10395" y1="91406" x2="34261" y2="92318"/>
                          </a14:backgroundRemoval>
                        </a14:imgEffect>
                      </a14:imgLayer>
                    </a14:imgProps>
                  </a:ext>
                </a:extLst>
              </a:blip>
              <a:srcRect l="2619" t="21800" r="2857" b="7491"/>
              <a:stretch/>
            </p:blipFill>
            <p:spPr>
              <a:xfrm>
                <a:off x="1026749" y="4697740"/>
                <a:ext cx="3324359" cy="7273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4485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338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3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4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28932 0.0053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456BD79D-72F7-43D4-A919-4909B0F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-139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803727" y="510074"/>
            <a:ext cx="13203035" cy="616727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2156DC60-641C-43DB-ADA6-4C9DC6C205DF}"/>
              </a:ext>
            </a:extLst>
          </p:cNvPr>
          <p:cNvGrpSpPr/>
          <p:nvPr/>
        </p:nvGrpSpPr>
        <p:grpSpPr>
          <a:xfrm>
            <a:off x="9755645" y="4664749"/>
            <a:ext cx="1780072" cy="1780072"/>
            <a:chOff x="3419475" y="752475"/>
            <a:chExt cx="5353050" cy="5353050"/>
          </a:xfrm>
        </p:grpSpPr>
        <p:sp>
          <p:nvSpPr>
            <p:cNvPr id="264" name="Freeform: Shape 37">
              <a:extLst>
                <a:ext uri="{FF2B5EF4-FFF2-40B4-BE49-F238E27FC236}">
                  <a16:creationId xmlns:a16="http://schemas.microsoft.com/office/drawing/2014/main" id="{32C97361-D66C-4F2F-BA9A-2463A0D3C50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D474E1D8-4D9C-4A81-967B-8C230916470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2D237F5-DF6F-41FA-94D3-9D034B24A84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6FD6D94-5C7A-4C69-A55F-3761E2514F7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2DEADB2B-27FF-4438-8ABC-EA214B533E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8B168283-FFA5-498B-97C3-3B1DAAEF418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A2DA472B-6AD5-44CA-880E-9264304EF66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301DE39-2C90-409F-B156-182A33D153C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3F1706C0-E6FE-47AD-93C3-37B35E7F08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A8E78B1B-E59B-4ACF-8D5C-FB813320C93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2ADC655D-DF07-40B1-82A4-9707C8659A7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847ABF7-17D7-4D57-A0F8-4F4A736ECA2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169055FD-CBAF-466F-8371-80CFA04343C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A6D32DB0-7483-41B4-9D93-CD0DB3CFDD1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0A7AC505-2918-4DE5-BAE3-93871826F59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033DCA6-7C8E-40C7-84BA-12384D695971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331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128970" y="-13994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5" y="170035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F80E86E-ED4E-4995-8CF4-838390E0560E}"/>
              </a:ext>
            </a:extLst>
          </p:cNvPr>
          <p:cNvGrpSpPr/>
          <p:nvPr/>
        </p:nvGrpSpPr>
        <p:grpSpPr>
          <a:xfrm>
            <a:off x="9772996" y="4665788"/>
            <a:ext cx="1780072" cy="1780072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C05F885-E334-4271-9CC0-50D0B7E151F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E0AA58-6FF8-4BC1-8B2D-113D9E699A8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A4C340F-5E8A-4916-A4C2-D913055DB27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0979808-DE56-4A65-B969-4E02BB7DE35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69F2117-58A5-4C8A-8300-0B5B515848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061077-8EE1-4399-8C05-684BB95575D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970BC8-EF8A-4691-8EDE-600E7B44A7E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B171860-0758-4396-A207-14F4076486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7616484-F7B4-4AAD-A522-D9C07C4BB5D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E4C4C2A-65CA-4BC6-9E8E-86730E40710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1EFE6D-171A-487A-A7F2-98CC3692291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EF0B4F1-0493-41C3-AB1F-9E113184312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A74DE7-4A88-4A25-B4BF-9E5E73DF744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F231D0C-BA2C-46C2-8012-44D49B4F42E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449A4D-3408-4C04-B7E2-3B6A1EB14C1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3139FEE-89BF-4B42-851F-0E44E200384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E044CD-0159-47FC-8235-6B31C4BB5F77}"/>
              </a:ext>
            </a:extLst>
          </p:cNvPr>
          <p:cNvGrpSpPr/>
          <p:nvPr/>
        </p:nvGrpSpPr>
        <p:grpSpPr>
          <a:xfrm>
            <a:off x="9758517" y="4664749"/>
            <a:ext cx="1780072" cy="1780072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E39C3B1-4449-477C-A213-81DD3279244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02956D9-F4CE-4ED8-9A01-5E00AD57345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FB83E6F-CE65-497A-8F74-EA6F52DD45E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E203A73-82A0-4FA4-AD91-41CB7288291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21F7BE5-22D0-4618-B183-381456DD6FB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054A9AC-E215-4B75-9DF4-9A6E28A3D3A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DD04D92-5D95-4F10-9F30-46DC9DF0FB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17451FA-A960-4526-8B45-8BEE0B45D78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33D8562-860D-4646-82B1-E5B3BDEBEDA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F71F36E-7822-4D2C-A540-E47909B2032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21CA697-1682-4962-B690-88AD47890E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5464DA-4AE9-4465-A2BE-405CE64F4B1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DC7005E-72C2-42AE-B181-3A3007EADD2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3E01439-2A12-4FEA-99FB-CAA9D2D673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9C9C75D-2228-4A41-9E27-395A8C7AF0B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93FFD6-5B41-4099-AF65-9023AD191ED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D8F4CD1-7EC1-40C5-B1A6-193BBCFFF2F7}"/>
              </a:ext>
            </a:extLst>
          </p:cNvPr>
          <p:cNvGrpSpPr/>
          <p:nvPr/>
        </p:nvGrpSpPr>
        <p:grpSpPr>
          <a:xfrm>
            <a:off x="9770192" y="4669515"/>
            <a:ext cx="1780072" cy="1780072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4698513-DD0F-4F99-ABB7-B38A4F42F19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B22CBFC-5109-4521-B70C-8D583B728E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FCDBF3-EA07-4188-9BFB-88358A5798B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1D5C83E-B7E3-4065-9C98-5207906E0AE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E6E3FD6-2D78-4983-9A02-CA5A8A2D83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5D96BB7-2337-4CD7-BC44-A821D41BFD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1EDD104-2EF8-43EB-A934-B81E3A67CB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E5E19EE-5409-4B26-B27B-3F9A23B34F1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3859ADB-453E-4164-BBA1-C644A98CDB9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C7EB32C-7779-4F63-A812-0FB16AD813F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F18DF31-0439-48D8-A082-FC1E40D878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F94DD1D-7BF3-4A46-90DF-2E7CE22E8A8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AD706AD-4560-4952-97C2-DBFEA1BF8C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3AF243C-6480-4293-8969-4EB368934BB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88D3DC0-DDE5-4301-A111-EC17197EC7B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FE21755-0428-467B-A6CB-8BB8831C0CB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AAA8C6-95BF-4E68-9FFC-4F3CEAF773F2}"/>
              </a:ext>
            </a:extLst>
          </p:cNvPr>
          <p:cNvGrpSpPr/>
          <p:nvPr/>
        </p:nvGrpSpPr>
        <p:grpSpPr>
          <a:xfrm>
            <a:off x="9765297" y="4660509"/>
            <a:ext cx="1780072" cy="1780072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99DCF9B-D086-4D87-95B3-6206FD259B5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27A89CF-D3C6-4C58-B406-5444170319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0517D1-1E44-4E34-98BE-56FD1D8EB0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111A9DA-164C-4C61-B8CE-BCBB329437D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D167C7F-6EEE-4469-8917-B4D9907CDF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9AC75A0-F9AC-4567-A83B-D1EBFA36FE8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0825E1E-A109-4AB9-9D1B-B41F12C200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EAEACD3-19B5-4F7F-B0E0-893035C1507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07A0ABD-C78D-4896-BB54-62B97A10A72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2E65D20-A4DD-42E4-84D0-AEEA25338C7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D5A381A-A8C0-45DF-A6BF-A008F3B2FCD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95E7BAA-E6D7-4408-B82A-A7DA09929A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66DBE76-94D2-4851-80A6-CD1A30B1CB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D944696-A2EA-49E5-B6AB-8FA525481F7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430B70D-B0C0-4EDC-84C6-18F4284DC0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63B06B1-8261-440A-BDB3-8CD50EC100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668E6BA-FD9B-44E5-A544-567841303A5A}"/>
              </a:ext>
            </a:extLst>
          </p:cNvPr>
          <p:cNvGrpSpPr/>
          <p:nvPr/>
        </p:nvGrpSpPr>
        <p:grpSpPr>
          <a:xfrm>
            <a:off x="9758516" y="4682242"/>
            <a:ext cx="1780072" cy="1780072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4606F3E-D221-4994-8CE3-85F986DEA55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D3A6113-3E48-4E5A-94D5-C3E949800E0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83CEAEF-1019-4184-8613-46D4C0F3230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121E215F-8AD0-47DA-9823-02E84563AF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E7D3F4C-BC2C-4400-82B5-38A202978D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0F25278-2400-46F3-B4F8-2F2A72F9FE6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E01DC23D-EFBA-4CA2-AC9B-4AE3BA90E8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042308A-11BB-4FC0-9761-0910B774A1E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9307255-C26D-4A1C-82A3-FC176365269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84053E8-8172-47AE-9177-D64C4784539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818D8C1-A553-4974-95D2-A33F493B752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2FAFA40-D028-4482-B64E-5112B515F70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39C5A15-842F-4BEC-AFF5-63B0BDD8442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10273B7-D502-41A4-BECB-EA91474E1F2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F6E0752-D621-4D1C-B752-F4A88241CC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7CF4E43-0B35-49C3-B787-7B4B54576B7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9379A79-7816-47D7-8D48-17F16EA162ED}"/>
              </a:ext>
            </a:extLst>
          </p:cNvPr>
          <p:cNvGrpSpPr/>
          <p:nvPr/>
        </p:nvGrpSpPr>
        <p:grpSpPr>
          <a:xfrm>
            <a:off x="9752841" y="4670722"/>
            <a:ext cx="1780072" cy="1780072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3BB226-6998-45BC-BADD-AF54CFCEE49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C7744B6-1E9C-4BDD-90C0-314988384F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F76A294-5442-44E3-A181-2B0DD4A2CAB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A7151AE-DA46-40BA-BA0E-9515C0107BF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F758062B-2B25-4AA1-A3A2-1F9A831110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07731CA-21D5-48F5-8BA0-974B1092653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C652B6B-9355-482F-91BE-61344B5F866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3352FE8A-F20C-4AD6-9D06-60497CD986B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4B7848B-4B06-4192-B8F6-EA08A7C75E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F0BD2B5-B3E0-4ACA-8EA5-3912F006472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506A685C-47D6-483F-BCCC-281320BBA25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56A081B-BF3E-448C-8E07-D0EA99A800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BA05B31-EAFF-430D-89DE-77B2DEC08E1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382D7DC-44C2-4B29-8EC5-729F62D961D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D7B2ABC-3148-4A42-9A34-18BC78AEAB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B1207A7-CA84-460A-A48B-65FC301EA5C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974AF0-542C-40A9-8A17-B4F09094F10E}"/>
              </a:ext>
            </a:extLst>
          </p:cNvPr>
          <p:cNvGrpSpPr/>
          <p:nvPr/>
        </p:nvGrpSpPr>
        <p:grpSpPr>
          <a:xfrm>
            <a:off x="9767388" y="4663752"/>
            <a:ext cx="1780072" cy="1780072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1D618B-1317-4652-862C-21F4F723C5C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7A450CC-B18C-4C4B-BA99-68097A6989E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260D4387-83D9-4ED8-AB2F-A4EF8DD2EE8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DC3E51C-C6C8-4037-894C-D31B122CE2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3AFFE15-8A23-4CB6-A9D5-AC37F6BE0A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1E09E3D-CA68-4452-9DA9-F4102CB7413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363FA95-F432-4503-A5FB-9F6C6DF103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3FB74C0-D190-4976-A1F6-586E55CA866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B124824-95D1-42AE-84E5-CAC853B1D22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9E4AC47-2293-4CD7-BF7B-499513F7D49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7690AFA-3CD8-4D1A-84A3-1E9763A3BCE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AACDC6C-06C3-49E5-9233-BAF61C2202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A4A609F-5F11-4355-A562-9EA61FD3150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7942540-EEC5-47D2-AE0E-A422184F054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AD9F0A5-BEC8-4BA6-9F52-24AF802FE7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F372F54-E508-459E-92AB-248D32F8807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88345F7-35C1-4C90-A721-98CFA50FED75}"/>
              </a:ext>
            </a:extLst>
          </p:cNvPr>
          <p:cNvGrpSpPr/>
          <p:nvPr/>
        </p:nvGrpSpPr>
        <p:grpSpPr>
          <a:xfrm>
            <a:off x="9787024" y="4664959"/>
            <a:ext cx="1780072" cy="1780072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3BBAE82-AB4D-4700-AB51-140067F04A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89F6C15-AE18-42C4-B633-CD415AD202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63B1649C-ABC7-47BD-8556-CD9D9749467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0CA0BF2-A269-46FC-B4C2-18EB952C7CC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7687040-9D95-4ABE-B5E1-D3406089CC2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7080DE1-EA02-4748-97F2-BA2CBEF1B1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CAB1953-8945-40A4-9287-3BEA08F56E6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D7E3C42-0682-479E-98C8-53253DD0F31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2947B97-DB43-450E-861F-D435FB34864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2776E58-07D8-4674-BA92-2B99D77D5A9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381BDBC-8346-42EF-963B-C71E2DFEC83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8F001699-C068-465B-824E-FFBECE035E1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8FCC3D2-F390-407D-9B16-CA791620001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D49492B5-D140-4881-BBD1-D8E0F3710AD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AA768CE-99FA-43E6-8D9C-76C5BCC92F7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4C2F76E-1C0E-4821-A928-D5A6418A787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18E1790-8314-4FE4-A881-728A08A7B6D8}"/>
              </a:ext>
            </a:extLst>
          </p:cNvPr>
          <p:cNvGrpSpPr/>
          <p:nvPr/>
        </p:nvGrpSpPr>
        <p:grpSpPr>
          <a:xfrm>
            <a:off x="9765298" y="4683449"/>
            <a:ext cx="1780072" cy="1780072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8117F9A-0847-4461-8D8F-494F655C7C0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B35407B-5274-4A95-8E3F-817B4632C16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F462D36-4744-4994-85C4-2CCC0C86A23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A8FCDA1-FCC3-4189-8CE8-FAAA8C50FFC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91E5B56-6B9E-45A3-87CF-A766CF24A9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819F274-5ACE-4220-B7DE-77FA913299B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8456CB0-583F-4ACA-A608-03AD2F0160A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45D72FD-CEF7-4CB8-9395-FF7CC37CFD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72E6162-7DE0-42A9-9EEE-990328D766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AC2AC0D-1BD8-46BF-940A-2FC69CD1130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949890A3-FA24-44B9-8E09-3CA567AA3DB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41B5965-5DBA-417C-84F6-28FAC8C4215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E41E65D-8030-4F34-AF70-4B355B56FD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BDC9058-F651-4819-AA24-4A8D6D1D616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394D5E90-3EE2-40C4-B609-A743E257B2B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90BCF2F-EBF7-43C8-8D7B-371396C70F9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C0DA5C2-7FEF-4799-B821-18A5E6C89FFF}"/>
              </a:ext>
            </a:extLst>
          </p:cNvPr>
          <p:cNvGrpSpPr/>
          <p:nvPr/>
        </p:nvGrpSpPr>
        <p:grpSpPr>
          <a:xfrm>
            <a:off x="9755713" y="4670722"/>
            <a:ext cx="1780072" cy="1780072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A3F16DA-9593-4B1A-AFAA-C138808E6C2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D394204-F4AC-40BA-936F-901092869A5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F11ACA1-001F-4622-884D-580D037E262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F39D155-6E98-4FA2-979E-A26FFAA9655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737368C-A9E3-4C26-A051-31E4CC90B5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419C786-487A-4BB1-B759-D80B1F6CE1B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5D84FBC2-8118-4892-904C-6EC079C909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EA89590-AF9C-44EB-AFEF-B9F260BAB9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2A570AFF-FE55-4623-B84F-3E7CAE9860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532124C4-7D54-438B-B4BB-FC476006925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F37890D-116A-4603-8EE6-F9086115400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C5B481FF-09A0-4D28-8E4E-D98E6E3776A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16CCDE5-704B-4D94-B71B-B7ADB82BAE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BB22156F-3B1D-4282-8DB4-EF0412FBDC1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7777304-6529-4D2D-A287-6E0EF951F4C7}"/>
                </a:ext>
              </a:extLst>
            </p:cNvPr>
            <p:cNvSpPr/>
            <p:nvPr/>
          </p:nvSpPr>
          <p:spPr>
            <a:xfrm>
              <a:off x="3880399" y="1205956"/>
              <a:ext cx="4414337" cy="44143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2859149-5EE3-42A9-B3CC-807F7D1A1A0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26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F83892-C9A9-4F4A-AF1A-8B736EE4A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215705" y="1025704"/>
            <a:ext cx="930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mút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vi-VN" sz="2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6" descr="Thơ về thực vậ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Thơ về thực vậ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00125" y="4510509"/>
            <a:ext cx="3677772" cy="1531206"/>
            <a:chOff x="900125" y="4510509"/>
            <a:chExt cx="3677772" cy="1531206"/>
          </a:xfrm>
        </p:grpSpPr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0DF02F5-27F2-44C6-9DF2-3E478FE9CBB2}"/>
                </a:ext>
              </a:extLst>
            </p:cNvPr>
            <p:cNvSpPr txBox="1"/>
            <p:nvPr/>
          </p:nvSpPr>
          <p:spPr>
            <a:xfrm>
              <a:off x="900125" y="4510509"/>
              <a:ext cx="3677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endPara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2658" y="5047222"/>
              <a:ext cx="994493" cy="994493"/>
            </a:xfrm>
            <a:prstGeom prst="rect">
              <a:avLst/>
            </a:prstGeom>
          </p:spPr>
        </p:pic>
        <p:pic>
          <p:nvPicPr>
            <p:cNvPr id="231" name="Picture 2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67463" y="5033615"/>
              <a:ext cx="994493" cy="994493"/>
            </a:xfrm>
            <a:prstGeom prst="rect">
              <a:avLst/>
            </a:prstGeom>
          </p:spPr>
        </p:pic>
      </p:grpSp>
      <p:pic>
        <p:nvPicPr>
          <p:cNvPr id="233" name="Picture 2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4071" y="1672939"/>
            <a:ext cx="994493" cy="994493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6947" y="1672939"/>
            <a:ext cx="994493" cy="994493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7032" y="1687079"/>
            <a:ext cx="994493" cy="994493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8242" y="1651727"/>
            <a:ext cx="994493" cy="994493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3673" y="1653387"/>
            <a:ext cx="994493" cy="994493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1926" y="1646973"/>
            <a:ext cx="994493" cy="99449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040553" y="4240276"/>
            <a:ext cx="2695421" cy="1605016"/>
            <a:chOff x="7040553" y="4240276"/>
            <a:chExt cx="2695421" cy="1605016"/>
          </a:xfrm>
        </p:grpSpPr>
        <p:sp>
          <p:nvSpPr>
            <p:cNvPr id="229" name="Rectangle 228"/>
            <p:cNvSpPr/>
            <p:nvPr/>
          </p:nvSpPr>
          <p:spPr>
            <a:xfrm>
              <a:off x="7233817" y="4240276"/>
              <a:ext cx="22543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4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kẹo</a:t>
              </a:r>
              <a:r>
                <a:rPr lang="vi-V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  <p:pic>
          <p:nvPicPr>
            <p:cNvPr id="239" name="Picture 2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41481" y="4824670"/>
              <a:ext cx="994493" cy="994493"/>
            </a:xfrm>
            <a:prstGeom prst="rect">
              <a:avLst/>
            </a:prstGeom>
          </p:spPr>
        </p:pic>
        <p:pic>
          <p:nvPicPr>
            <p:cNvPr id="240" name="Picture 2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9730" y="4850799"/>
              <a:ext cx="994493" cy="994493"/>
            </a:xfrm>
            <a:prstGeom prst="rect">
              <a:avLst/>
            </a:prstGeom>
          </p:spPr>
        </p:pic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94719" y="4815205"/>
              <a:ext cx="994493" cy="994493"/>
            </a:xfrm>
            <a:prstGeom prst="rect">
              <a:avLst/>
            </a:prstGeom>
          </p:spPr>
        </p:pic>
        <p:pic>
          <p:nvPicPr>
            <p:cNvPr id="242" name="Picture 2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40553" y="4799522"/>
              <a:ext cx="994493" cy="99449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558071" y="3362881"/>
            <a:ext cx="3335996" cy="1543038"/>
            <a:chOff x="4558071" y="3362881"/>
            <a:chExt cx="3335996" cy="1543038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548271ED-E1C7-4657-9182-F49EA1C44A96}"/>
                </a:ext>
              </a:extLst>
            </p:cNvPr>
            <p:cNvSpPr txBox="1"/>
            <p:nvPr/>
          </p:nvSpPr>
          <p:spPr>
            <a:xfrm>
              <a:off x="4558071" y="3362881"/>
              <a:ext cx="3335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kẹo</a:t>
              </a:r>
              <a:endPara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3" name="Picture 2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90297" y="3890689"/>
              <a:ext cx="994493" cy="994493"/>
            </a:xfrm>
            <a:prstGeom prst="rect">
              <a:avLst/>
            </a:prstGeom>
          </p:spPr>
        </p:pic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1700" y="3902565"/>
              <a:ext cx="994493" cy="994493"/>
            </a:xfrm>
            <a:prstGeom prst="rect">
              <a:avLst/>
            </a:prstGeom>
          </p:spPr>
        </p:pic>
        <p:pic>
          <p:nvPicPr>
            <p:cNvPr id="245" name="Picture 24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1777" y="3911426"/>
              <a:ext cx="994493" cy="994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30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338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3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4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21927 -0.2398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456BD79D-72F7-43D4-A919-4909B0F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-139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702832" y="781742"/>
            <a:ext cx="13203035" cy="616727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2156DC60-641C-43DB-ADA6-4C9DC6C205DF}"/>
              </a:ext>
            </a:extLst>
          </p:cNvPr>
          <p:cNvGrpSpPr/>
          <p:nvPr/>
        </p:nvGrpSpPr>
        <p:grpSpPr>
          <a:xfrm>
            <a:off x="9755645" y="4664749"/>
            <a:ext cx="1780072" cy="1780072"/>
            <a:chOff x="3419475" y="752475"/>
            <a:chExt cx="5353050" cy="5353050"/>
          </a:xfrm>
        </p:grpSpPr>
        <p:sp>
          <p:nvSpPr>
            <p:cNvPr id="264" name="Freeform: Shape 37">
              <a:extLst>
                <a:ext uri="{FF2B5EF4-FFF2-40B4-BE49-F238E27FC236}">
                  <a16:creationId xmlns:a16="http://schemas.microsoft.com/office/drawing/2014/main" id="{32C97361-D66C-4F2F-BA9A-2463A0D3C50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D474E1D8-4D9C-4A81-967B-8C230916470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2D237F5-DF6F-41FA-94D3-9D034B24A84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6FD6D94-5C7A-4C69-A55F-3761E2514F7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2DEADB2B-27FF-4438-8ABC-EA214B533E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8B168283-FFA5-498B-97C3-3B1DAAEF418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A2DA472B-6AD5-44CA-880E-9264304EF66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301DE39-2C90-409F-B156-182A33D153C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3F1706C0-E6FE-47AD-93C3-37B35E7F08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A8E78B1B-E59B-4ACF-8D5C-FB813320C93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2ADC655D-DF07-40B1-82A4-9707C8659A7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847ABF7-17D7-4D57-A0F8-4F4A736ECA2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169055FD-CBAF-466F-8371-80CFA04343C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A6D32DB0-7483-41B4-9D93-CD0DB3CFDD1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0A7AC505-2918-4DE5-BAE3-93871826F59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033DCA6-7C8E-40C7-84BA-12384D695971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331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102896" y="77236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5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5" y="170035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F80E86E-ED4E-4995-8CF4-838390E0560E}"/>
              </a:ext>
            </a:extLst>
          </p:cNvPr>
          <p:cNvGrpSpPr/>
          <p:nvPr/>
        </p:nvGrpSpPr>
        <p:grpSpPr>
          <a:xfrm>
            <a:off x="9772996" y="4665788"/>
            <a:ext cx="1780072" cy="1780072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C05F885-E334-4271-9CC0-50D0B7E151F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E0AA58-6FF8-4BC1-8B2D-113D9E699A8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A4C340F-5E8A-4916-A4C2-D913055DB27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0979808-DE56-4A65-B969-4E02BB7DE35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69F2117-58A5-4C8A-8300-0B5B515848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061077-8EE1-4399-8C05-684BB95575D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970BC8-EF8A-4691-8EDE-600E7B44A7E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B171860-0758-4396-A207-14F4076486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7616484-F7B4-4AAD-A522-D9C07C4BB5D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E4C4C2A-65CA-4BC6-9E8E-86730E40710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1EFE6D-171A-487A-A7F2-98CC3692291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EF0B4F1-0493-41C3-AB1F-9E113184312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A74DE7-4A88-4A25-B4BF-9E5E73DF744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F231D0C-BA2C-46C2-8012-44D49B4F42E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449A4D-3408-4C04-B7E2-3B6A1EB14C1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3139FEE-89BF-4B42-851F-0E44E200384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E044CD-0159-47FC-8235-6B31C4BB5F77}"/>
              </a:ext>
            </a:extLst>
          </p:cNvPr>
          <p:cNvGrpSpPr/>
          <p:nvPr/>
        </p:nvGrpSpPr>
        <p:grpSpPr>
          <a:xfrm>
            <a:off x="9758517" y="4664749"/>
            <a:ext cx="1780072" cy="1780072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E39C3B1-4449-477C-A213-81DD3279244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02956D9-F4CE-4ED8-9A01-5E00AD57345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FB83E6F-CE65-497A-8F74-EA6F52DD45E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E203A73-82A0-4FA4-AD91-41CB7288291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21F7BE5-22D0-4618-B183-381456DD6FB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054A9AC-E215-4B75-9DF4-9A6E28A3D3A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DD04D92-5D95-4F10-9F30-46DC9DF0FB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17451FA-A960-4526-8B45-8BEE0B45D78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33D8562-860D-4646-82B1-E5B3BDEBEDA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F71F36E-7822-4D2C-A540-E47909B2032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21CA697-1682-4962-B690-88AD47890E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5464DA-4AE9-4465-A2BE-405CE64F4B1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DC7005E-72C2-42AE-B181-3A3007EADD2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3E01439-2A12-4FEA-99FB-CAA9D2D673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9C9C75D-2228-4A41-9E27-395A8C7AF0B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93FFD6-5B41-4099-AF65-9023AD191ED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D8F4CD1-7EC1-40C5-B1A6-193BBCFFF2F7}"/>
              </a:ext>
            </a:extLst>
          </p:cNvPr>
          <p:cNvGrpSpPr/>
          <p:nvPr/>
        </p:nvGrpSpPr>
        <p:grpSpPr>
          <a:xfrm>
            <a:off x="9770192" y="4669515"/>
            <a:ext cx="1780072" cy="1780072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4698513-DD0F-4F99-ABB7-B38A4F42F19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B22CBFC-5109-4521-B70C-8D583B728E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FCDBF3-EA07-4188-9BFB-88358A5798B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1D5C83E-B7E3-4065-9C98-5207906E0AE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E6E3FD6-2D78-4983-9A02-CA5A8A2D83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5D96BB7-2337-4CD7-BC44-A821D41BFD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1EDD104-2EF8-43EB-A934-B81E3A67CB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E5E19EE-5409-4B26-B27B-3F9A23B34F1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3859ADB-453E-4164-BBA1-C644A98CDB9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C7EB32C-7779-4F63-A812-0FB16AD813F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F18DF31-0439-48D8-A082-FC1E40D878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F94DD1D-7BF3-4A46-90DF-2E7CE22E8A8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AD706AD-4560-4952-97C2-DBFEA1BF8C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3AF243C-6480-4293-8969-4EB368934BB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88D3DC0-DDE5-4301-A111-EC17197EC7B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FE21755-0428-467B-A6CB-8BB8831C0CB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AAA8C6-95BF-4E68-9FFC-4F3CEAF773F2}"/>
              </a:ext>
            </a:extLst>
          </p:cNvPr>
          <p:cNvGrpSpPr/>
          <p:nvPr/>
        </p:nvGrpSpPr>
        <p:grpSpPr>
          <a:xfrm>
            <a:off x="9765297" y="4660509"/>
            <a:ext cx="1780072" cy="1780072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99DCF9B-D086-4D87-95B3-6206FD259B5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27A89CF-D3C6-4C58-B406-5444170319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0517D1-1E44-4E34-98BE-56FD1D8EB0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111A9DA-164C-4C61-B8CE-BCBB329437D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D167C7F-6EEE-4469-8917-B4D9907CDF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9AC75A0-F9AC-4567-A83B-D1EBFA36FE8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0825E1E-A109-4AB9-9D1B-B41F12C200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EAEACD3-19B5-4F7F-B0E0-893035C1507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07A0ABD-C78D-4896-BB54-62B97A10A72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2E65D20-A4DD-42E4-84D0-AEEA25338C7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D5A381A-A8C0-45DF-A6BF-A008F3B2FCD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95E7BAA-E6D7-4408-B82A-A7DA09929A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66DBE76-94D2-4851-80A6-CD1A30B1CB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D944696-A2EA-49E5-B6AB-8FA525481F7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430B70D-B0C0-4EDC-84C6-18F4284DC0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63B06B1-8261-440A-BDB3-8CD50EC100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668E6BA-FD9B-44E5-A544-567841303A5A}"/>
              </a:ext>
            </a:extLst>
          </p:cNvPr>
          <p:cNvGrpSpPr/>
          <p:nvPr/>
        </p:nvGrpSpPr>
        <p:grpSpPr>
          <a:xfrm>
            <a:off x="9758516" y="4682242"/>
            <a:ext cx="1780072" cy="1780072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4606F3E-D221-4994-8CE3-85F986DEA55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D3A6113-3E48-4E5A-94D5-C3E949800E0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83CEAEF-1019-4184-8613-46D4C0F3230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121E215F-8AD0-47DA-9823-02E84563AF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E7D3F4C-BC2C-4400-82B5-38A202978D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0F25278-2400-46F3-B4F8-2F2A72F9FE6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E01DC23D-EFBA-4CA2-AC9B-4AE3BA90E8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042308A-11BB-4FC0-9761-0910B774A1E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9307255-C26D-4A1C-82A3-FC176365269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84053E8-8172-47AE-9177-D64C4784539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818D8C1-A553-4974-95D2-A33F493B752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2FAFA40-D028-4482-B64E-5112B515F70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39C5A15-842F-4BEC-AFF5-63B0BDD8442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10273B7-D502-41A4-BECB-EA91474E1F2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F6E0752-D621-4D1C-B752-F4A88241CC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7CF4E43-0B35-49C3-B787-7B4B54576B7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9379A79-7816-47D7-8D48-17F16EA162ED}"/>
              </a:ext>
            </a:extLst>
          </p:cNvPr>
          <p:cNvGrpSpPr/>
          <p:nvPr/>
        </p:nvGrpSpPr>
        <p:grpSpPr>
          <a:xfrm>
            <a:off x="9752841" y="4670722"/>
            <a:ext cx="1780072" cy="1780072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3BB226-6998-45BC-BADD-AF54CFCEE49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C7744B6-1E9C-4BDD-90C0-314988384F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F76A294-5442-44E3-A181-2B0DD4A2CAB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A7151AE-DA46-40BA-BA0E-9515C0107BF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F758062B-2B25-4AA1-A3A2-1F9A831110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07731CA-21D5-48F5-8BA0-974B1092653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C652B6B-9355-482F-91BE-61344B5F866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3352FE8A-F20C-4AD6-9D06-60497CD986B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4B7848B-4B06-4192-B8F6-EA08A7C75E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F0BD2B5-B3E0-4ACA-8EA5-3912F006472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506A685C-47D6-483F-BCCC-281320BBA25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56A081B-BF3E-448C-8E07-D0EA99A800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BA05B31-EAFF-430D-89DE-77B2DEC08E1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382D7DC-44C2-4B29-8EC5-729F62D961D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D7B2ABC-3148-4A42-9A34-18BC78AEAB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B1207A7-CA84-460A-A48B-65FC301EA5C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974AF0-542C-40A9-8A17-B4F09094F10E}"/>
              </a:ext>
            </a:extLst>
          </p:cNvPr>
          <p:cNvGrpSpPr/>
          <p:nvPr/>
        </p:nvGrpSpPr>
        <p:grpSpPr>
          <a:xfrm>
            <a:off x="9767388" y="4663752"/>
            <a:ext cx="1780072" cy="1780072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1D618B-1317-4652-862C-21F4F723C5C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7A450CC-B18C-4C4B-BA99-68097A6989E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260D4387-83D9-4ED8-AB2F-A4EF8DD2EE8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DC3E51C-C6C8-4037-894C-D31B122CE2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3AFFE15-8A23-4CB6-A9D5-AC37F6BE0A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1E09E3D-CA68-4452-9DA9-F4102CB7413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363FA95-F432-4503-A5FB-9F6C6DF103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3FB74C0-D190-4976-A1F6-586E55CA866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B124824-95D1-42AE-84E5-CAC853B1D22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9E4AC47-2293-4CD7-BF7B-499513F7D49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7690AFA-3CD8-4D1A-84A3-1E9763A3BCE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AACDC6C-06C3-49E5-9233-BAF61C2202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A4A609F-5F11-4355-A562-9EA61FD3150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7942540-EEC5-47D2-AE0E-A422184F054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AD9F0A5-BEC8-4BA6-9F52-24AF802FE7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F372F54-E508-459E-92AB-248D32F8807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88345F7-35C1-4C90-A721-98CFA50FED75}"/>
              </a:ext>
            </a:extLst>
          </p:cNvPr>
          <p:cNvGrpSpPr/>
          <p:nvPr/>
        </p:nvGrpSpPr>
        <p:grpSpPr>
          <a:xfrm>
            <a:off x="9787024" y="4664959"/>
            <a:ext cx="1780072" cy="1780072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3BBAE82-AB4D-4700-AB51-140067F04A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89F6C15-AE18-42C4-B633-CD415AD202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63B1649C-ABC7-47BD-8556-CD9D9749467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0CA0BF2-A269-46FC-B4C2-18EB952C7CC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7687040-9D95-4ABE-B5E1-D3406089CC2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7080DE1-EA02-4748-97F2-BA2CBEF1B1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CAB1953-8945-40A4-9287-3BEA08F56E6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D7E3C42-0682-479E-98C8-53253DD0F31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2947B97-DB43-450E-861F-D435FB34864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2776E58-07D8-4674-BA92-2B99D77D5A9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381BDBC-8346-42EF-963B-C71E2DFEC83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8F001699-C068-465B-824E-FFBECE035E1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8FCC3D2-F390-407D-9B16-CA791620001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D49492B5-D140-4881-BBD1-D8E0F3710AD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AA768CE-99FA-43E6-8D9C-76C5BCC92F7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4C2F76E-1C0E-4821-A928-D5A6418A787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18E1790-8314-4FE4-A881-728A08A7B6D8}"/>
              </a:ext>
            </a:extLst>
          </p:cNvPr>
          <p:cNvGrpSpPr/>
          <p:nvPr/>
        </p:nvGrpSpPr>
        <p:grpSpPr>
          <a:xfrm>
            <a:off x="9765298" y="4683449"/>
            <a:ext cx="1780072" cy="1780072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8117F9A-0847-4461-8D8F-494F655C7C0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B35407B-5274-4A95-8E3F-817B4632C16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F462D36-4744-4994-85C4-2CCC0C86A23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A8FCDA1-FCC3-4189-8CE8-FAAA8C50FFC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91E5B56-6B9E-45A3-87CF-A766CF24A9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819F274-5ACE-4220-B7DE-77FA913299B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8456CB0-583F-4ACA-A608-03AD2F0160A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45D72FD-CEF7-4CB8-9395-FF7CC37CFD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72E6162-7DE0-42A9-9EEE-990328D766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AC2AC0D-1BD8-46BF-940A-2FC69CD1130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949890A3-FA24-44B9-8E09-3CA567AA3DB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41B5965-5DBA-417C-84F6-28FAC8C4215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E41E65D-8030-4F34-AF70-4B355B56FD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BDC9058-F651-4819-AA24-4A8D6D1D616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394D5E90-3EE2-40C4-B609-A743E257B2B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90BCF2F-EBF7-43C8-8D7B-371396C70F9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C0DA5C2-7FEF-4799-B821-18A5E6C89FFF}"/>
              </a:ext>
            </a:extLst>
          </p:cNvPr>
          <p:cNvGrpSpPr/>
          <p:nvPr/>
        </p:nvGrpSpPr>
        <p:grpSpPr>
          <a:xfrm>
            <a:off x="9755713" y="4670722"/>
            <a:ext cx="1780072" cy="1780072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A3F16DA-9593-4B1A-AFAA-C138808E6C2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D394204-F4AC-40BA-936F-901092869A5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F11ACA1-001F-4622-884D-580D037E262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F39D155-6E98-4FA2-979E-A26FFAA9655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737368C-A9E3-4C26-A051-31E4CC90B5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419C786-487A-4BB1-B759-D80B1F6CE1B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5D84FBC2-8118-4892-904C-6EC079C909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EA89590-AF9C-44EB-AFEF-B9F260BAB9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2A570AFF-FE55-4623-B84F-3E7CAE9860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532124C4-7D54-438B-B4BB-FC476006925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F37890D-116A-4603-8EE6-F9086115400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C5B481FF-09A0-4D28-8E4E-D98E6E3776A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16CCDE5-704B-4D94-B71B-B7ADB82BAE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BB22156F-3B1D-4282-8DB4-EF0412FBDC1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7777304-6529-4D2D-A287-6E0EF951F4C7}"/>
                </a:ext>
              </a:extLst>
            </p:cNvPr>
            <p:cNvSpPr/>
            <p:nvPr/>
          </p:nvSpPr>
          <p:spPr>
            <a:xfrm>
              <a:off x="3880399" y="1205956"/>
              <a:ext cx="4414337" cy="44143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2859149-5EE3-42A9-B3CC-807F7D1A1A0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26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F83892-C9A9-4F4A-AF1A-8B736EE4A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867304" y="1251615"/>
            <a:ext cx="9477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22C155-85AC-FB4A-85B9-9BAD4189218B}"/>
              </a:ext>
            </a:extLst>
          </p:cNvPr>
          <p:cNvGrpSpPr/>
          <p:nvPr/>
        </p:nvGrpSpPr>
        <p:grpSpPr>
          <a:xfrm>
            <a:off x="6046294" y="1962879"/>
            <a:ext cx="5341109" cy="2226332"/>
            <a:chOff x="6046294" y="1962879"/>
            <a:chExt cx="5341109" cy="2226332"/>
          </a:xfrm>
        </p:grpSpPr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6046294" y="1962879"/>
              <a:ext cx="5341109" cy="2226332"/>
            </a:xfrm>
            <a:prstGeom prst="rect">
              <a:avLst/>
            </a:prstGeom>
          </p:spPr>
        </p:pic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548271ED-E1C7-4657-9182-F49EA1C44A96}"/>
                </a:ext>
              </a:extLst>
            </p:cNvPr>
            <p:cNvSpPr txBox="1"/>
            <p:nvPr/>
          </p:nvSpPr>
          <p:spPr>
            <a:xfrm>
              <a:off x="6558252" y="2326793"/>
              <a:ext cx="262864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Đậy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muỗi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đẻ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65" t="31207" r="3306" b="21754"/>
            <a:stretch/>
          </p:blipFill>
          <p:spPr>
            <a:xfrm>
              <a:off x="9086865" y="2256023"/>
              <a:ext cx="1678807" cy="160316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3673EBC-3ADF-4F49-87DD-305D7F271143}"/>
              </a:ext>
            </a:extLst>
          </p:cNvPr>
          <p:cNvGrpSpPr/>
          <p:nvPr/>
        </p:nvGrpSpPr>
        <p:grpSpPr>
          <a:xfrm>
            <a:off x="613338" y="1903536"/>
            <a:ext cx="5042948" cy="2298301"/>
            <a:chOff x="613338" y="1903536"/>
            <a:chExt cx="5042948" cy="2298301"/>
          </a:xfrm>
        </p:grpSpPr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613338" y="1903536"/>
              <a:ext cx="5042948" cy="2298301"/>
            </a:xfrm>
            <a:prstGeom prst="rect">
              <a:avLst/>
            </a:prstGeom>
          </p:spPr>
        </p:pic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0DF02F5-27F2-44C6-9DF2-3E478FE9CBB2}"/>
                </a:ext>
              </a:extLst>
            </p:cNvPr>
            <p:cNvSpPr txBox="1"/>
            <p:nvPr/>
          </p:nvSpPr>
          <p:spPr>
            <a:xfrm>
              <a:off x="1135925" y="2017907"/>
              <a:ext cx="241635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phun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muỗi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191" y="2194947"/>
              <a:ext cx="1664948" cy="173835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4B2840F-A1F7-BA4E-967E-C074CFF55F10}"/>
              </a:ext>
            </a:extLst>
          </p:cNvPr>
          <p:cNvGrpSpPr/>
          <p:nvPr/>
        </p:nvGrpSpPr>
        <p:grpSpPr>
          <a:xfrm>
            <a:off x="3088527" y="4118771"/>
            <a:ext cx="5962729" cy="2390885"/>
            <a:chOff x="3088527" y="4118771"/>
            <a:chExt cx="5962729" cy="2390885"/>
          </a:xfrm>
        </p:grpSpPr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088527" y="4118771"/>
              <a:ext cx="5962729" cy="2390885"/>
            </a:xfrm>
            <a:prstGeom prst="rect">
              <a:avLst/>
            </a:prstGeom>
          </p:spPr>
        </p:pic>
        <p:sp>
          <p:nvSpPr>
            <p:cNvPr id="229" name="Rectangle 228"/>
            <p:cNvSpPr/>
            <p:nvPr/>
          </p:nvSpPr>
          <p:spPr>
            <a:xfrm>
              <a:off x="3864631" y="4207701"/>
              <a:ext cx="43891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59BB53CF-9C37-F740-901A-4B7205CFF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65" t="31207" r="3306" b="21754"/>
            <a:stretch/>
          </p:blipFill>
          <p:spPr>
            <a:xfrm>
              <a:off x="6395429" y="4827849"/>
              <a:ext cx="1678807" cy="1439241"/>
            </a:xfrm>
            <a:prstGeom prst="rect">
              <a:avLst/>
            </a:prstGeom>
          </p:spPr>
        </p:pic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987437A4-4807-0F48-909A-855DC2D99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85" y="4734043"/>
              <a:ext cx="1664948" cy="1537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207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338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3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4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0338 -0.256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456BD79D-72F7-43D4-A919-4909B0F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-139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840060" y="604981"/>
            <a:ext cx="13203035" cy="616727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2156DC60-641C-43DB-ADA6-4C9DC6C205DF}"/>
              </a:ext>
            </a:extLst>
          </p:cNvPr>
          <p:cNvGrpSpPr/>
          <p:nvPr/>
        </p:nvGrpSpPr>
        <p:grpSpPr>
          <a:xfrm>
            <a:off x="9755645" y="4664749"/>
            <a:ext cx="1780072" cy="1780072"/>
            <a:chOff x="3419475" y="752475"/>
            <a:chExt cx="5353050" cy="5353050"/>
          </a:xfrm>
        </p:grpSpPr>
        <p:sp>
          <p:nvSpPr>
            <p:cNvPr id="264" name="Freeform: Shape 37">
              <a:extLst>
                <a:ext uri="{FF2B5EF4-FFF2-40B4-BE49-F238E27FC236}">
                  <a16:creationId xmlns:a16="http://schemas.microsoft.com/office/drawing/2014/main" id="{32C97361-D66C-4F2F-BA9A-2463A0D3C50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D474E1D8-4D9C-4A81-967B-8C230916470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2D237F5-DF6F-41FA-94D3-9D034B24A84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6FD6D94-5C7A-4C69-A55F-3761E2514F7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2DEADB2B-27FF-4438-8ABC-EA214B533E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8B168283-FFA5-498B-97C3-3B1DAAEF418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A2DA472B-6AD5-44CA-880E-9264304EF66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301DE39-2C90-409F-B156-182A33D153C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3F1706C0-E6FE-47AD-93C3-37B35E7F08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A8E78B1B-E59B-4ACF-8D5C-FB813320C93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2ADC655D-DF07-40B1-82A4-9707C8659A7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847ABF7-17D7-4D57-A0F8-4F4A736ECA2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169055FD-CBAF-466F-8371-80CFA04343C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A6D32DB0-7483-41B4-9D93-CD0DB3CFDD1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0A7AC505-2918-4DE5-BAE3-93871826F59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033DCA6-7C8E-40C7-84BA-12384D695971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331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102896" y="77236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6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5" y="170035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F80E86E-ED4E-4995-8CF4-838390E0560E}"/>
              </a:ext>
            </a:extLst>
          </p:cNvPr>
          <p:cNvGrpSpPr/>
          <p:nvPr/>
        </p:nvGrpSpPr>
        <p:grpSpPr>
          <a:xfrm>
            <a:off x="9772996" y="4665788"/>
            <a:ext cx="1780072" cy="1780072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C05F885-E334-4271-9CC0-50D0B7E151F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E0AA58-6FF8-4BC1-8B2D-113D9E699A8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A4C340F-5E8A-4916-A4C2-D913055DB27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0979808-DE56-4A65-B969-4E02BB7DE35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69F2117-58A5-4C8A-8300-0B5B515848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061077-8EE1-4399-8C05-684BB95575D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970BC8-EF8A-4691-8EDE-600E7B44A7E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B171860-0758-4396-A207-14F4076486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7616484-F7B4-4AAD-A522-D9C07C4BB5D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E4C4C2A-65CA-4BC6-9E8E-86730E40710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1EFE6D-171A-487A-A7F2-98CC3692291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EF0B4F1-0493-41C3-AB1F-9E113184312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A74DE7-4A88-4A25-B4BF-9E5E73DF744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F231D0C-BA2C-46C2-8012-44D49B4F42E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449A4D-3408-4C04-B7E2-3B6A1EB14C1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3139FEE-89BF-4B42-851F-0E44E200384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E044CD-0159-47FC-8235-6B31C4BB5F77}"/>
              </a:ext>
            </a:extLst>
          </p:cNvPr>
          <p:cNvGrpSpPr/>
          <p:nvPr/>
        </p:nvGrpSpPr>
        <p:grpSpPr>
          <a:xfrm>
            <a:off x="9758517" y="4664749"/>
            <a:ext cx="1780072" cy="1780072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E39C3B1-4449-477C-A213-81DD3279244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02956D9-F4CE-4ED8-9A01-5E00AD57345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FB83E6F-CE65-497A-8F74-EA6F52DD45E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E203A73-82A0-4FA4-AD91-41CB7288291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21F7BE5-22D0-4618-B183-381456DD6FB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054A9AC-E215-4B75-9DF4-9A6E28A3D3A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DD04D92-5D95-4F10-9F30-46DC9DF0FB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17451FA-A960-4526-8B45-8BEE0B45D78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33D8562-860D-4646-82B1-E5B3BDEBEDA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F71F36E-7822-4D2C-A540-E47909B2032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21CA697-1682-4962-B690-88AD47890E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5464DA-4AE9-4465-A2BE-405CE64F4B1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DC7005E-72C2-42AE-B181-3A3007EADD2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3E01439-2A12-4FEA-99FB-CAA9D2D673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9C9C75D-2228-4A41-9E27-395A8C7AF0B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93FFD6-5B41-4099-AF65-9023AD191ED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D8F4CD1-7EC1-40C5-B1A6-193BBCFFF2F7}"/>
              </a:ext>
            </a:extLst>
          </p:cNvPr>
          <p:cNvGrpSpPr/>
          <p:nvPr/>
        </p:nvGrpSpPr>
        <p:grpSpPr>
          <a:xfrm>
            <a:off x="9770192" y="4669515"/>
            <a:ext cx="1780072" cy="1780072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4698513-DD0F-4F99-ABB7-B38A4F42F19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B22CBFC-5109-4521-B70C-8D583B728E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FCDBF3-EA07-4188-9BFB-88358A5798B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1D5C83E-B7E3-4065-9C98-5207906E0AE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E6E3FD6-2D78-4983-9A02-CA5A8A2D83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5D96BB7-2337-4CD7-BC44-A821D41BFD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1EDD104-2EF8-43EB-A934-B81E3A67CB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E5E19EE-5409-4B26-B27B-3F9A23B34F1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3859ADB-453E-4164-BBA1-C644A98CDB9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C7EB32C-7779-4F63-A812-0FB16AD813F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F18DF31-0439-48D8-A082-FC1E40D878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F94DD1D-7BF3-4A46-90DF-2E7CE22E8A8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AD706AD-4560-4952-97C2-DBFEA1BF8C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3AF243C-6480-4293-8969-4EB368934BB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88D3DC0-DDE5-4301-A111-EC17197EC7B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FE21755-0428-467B-A6CB-8BB8831C0CB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AAA8C6-95BF-4E68-9FFC-4F3CEAF773F2}"/>
              </a:ext>
            </a:extLst>
          </p:cNvPr>
          <p:cNvGrpSpPr/>
          <p:nvPr/>
        </p:nvGrpSpPr>
        <p:grpSpPr>
          <a:xfrm>
            <a:off x="9765297" y="4660509"/>
            <a:ext cx="1780072" cy="1780072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99DCF9B-D086-4D87-95B3-6206FD259B5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27A89CF-D3C6-4C58-B406-5444170319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0517D1-1E44-4E34-98BE-56FD1D8EB0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111A9DA-164C-4C61-B8CE-BCBB329437D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D167C7F-6EEE-4469-8917-B4D9907CDF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9AC75A0-F9AC-4567-A83B-D1EBFA36FE8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0825E1E-A109-4AB9-9D1B-B41F12C200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EAEACD3-19B5-4F7F-B0E0-893035C1507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07A0ABD-C78D-4896-BB54-62B97A10A72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2E65D20-A4DD-42E4-84D0-AEEA25338C7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D5A381A-A8C0-45DF-A6BF-A008F3B2FCD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95E7BAA-E6D7-4408-B82A-A7DA09929A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66DBE76-94D2-4851-80A6-CD1A30B1CB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D944696-A2EA-49E5-B6AB-8FA525481F7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430B70D-B0C0-4EDC-84C6-18F4284DC0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63B06B1-8261-440A-BDB3-8CD50EC100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668E6BA-FD9B-44E5-A544-567841303A5A}"/>
              </a:ext>
            </a:extLst>
          </p:cNvPr>
          <p:cNvGrpSpPr/>
          <p:nvPr/>
        </p:nvGrpSpPr>
        <p:grpSpPr>
          <a:xfrm>
            <a:off x="9758516" y="4682242"/>
            <a:ext cx="1780072" cy="1780072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4606F3E-D221-4994-8CE3-85F986DEA55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D3A6113-3E48-4E5A-94D5-C3E949800E0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83CEAEF-1019-4184-8613-46D4C0F3230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121E215F-8AD0-47DA-9823-02E84563AF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E7D3F4C-BC2C-4400-82B5-38A202978D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0F25278-2400-46F3-B4F8-2F2A72F9FE6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E01DC23D-EFBA-4CA2-AC9B-4AE3BA90E8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042308A-11BB-4FC0-9761-0910B774A1E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9307255-C26D-4A1C-82A3-FC176365269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84053E8-8172-47AE-9177-D64C4784539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818D8C1-A553-4974-95D2-A33F493B752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2FAFA40-D028-4482-B64E-5112B515F70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39C5A15-842F-4BEC-AFF5-63B0BDD8442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10273B7-D502-41A4-BECB-EA91474E1F2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F6E0752-D621-4D1C-B752-F4A88241CC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7CF4E43-0B35-49C3-B787-7B4B54576B7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9379A79-7816-47D7-8D48-17F16EA162ED}"/>
              </a:ext>
            </a:extLst>
          </p:cNvPr>
          <p:cNvGrpSpPr/>
          <p:nvPr/>
        </p:nvGrpSpPr>
        <p:grpSpPr>
          <a:xfrm>
            <a:off x="9752841" y="4670722"/>
            <a:ext cx="1780072" cy="1780072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3BB226-6998-45BC-BADD-AF54CFCEE49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C7744B6-1E9C-4BDD-90C0-314988384F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F76A294-5442-44E3-A181-2B0DD4A2CAB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A7151AE-DA46-40BA-BA0E-9515C0107BF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F758062B-2B25-4AA1-A3A2-1F9A831110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07731CA-21D5-48F5-8BA0-974B1092653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C652B6B-9355-482F-91BE-61344B5F866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3352FE8A-F20C-4AD6-9D06-60497CD986B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4B7848B-4B06-4192-B8F6-EA08A7C75E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F0BD2B5-B3E0-4ACA-8EA5-3912F006472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506A685C-47D6-483F-BCCC-281320BBA25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56A081B-BF3E-448C-8E07-D0EA99A800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BA05B31-EAFF-430D-89DE-77B2DEC08E1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382D7DC-44C2-4B29-8EC5-729F62D961D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D7B2ABC-3148-4A42-9A34-18BC78AEAB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B1207A7-CA84-460A-A48B-65FC301EA5C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974AF0-542C-40A9-8A17-B4F09094F10E}"/>
              </a:ext>
            </a:extLst>
          </p:cNvPr>
          <p:cNvGrpSpPr/>
          <p:nvPr/>
        </p:nvGrpSpPr>
        <p:grpSpPr>
          <a:xfrm>
            <a:off x="9767388" y="4663752"/>
            <a:ext cx="1780072" cy="1780072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1D618B-1317-4652-862C-21F4F723C5C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7A450CC-B18C-4C4B-BA99-68097A6989E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260D4387-83D9-4ED8-AB2F-A4EF8DD2EE8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DC3E51C-C6C8-4037-894C-D31B122CE2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3AFFE15-8A23-4CB6-A9D5-AC37F6BE0A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1E09E3D-CA68-4452-9DA9-F4102CB7413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363FA95-F432-4503-A5FB-9F6C6DF103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3FB74C0-D190-4976-A1F6-586E55CA866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B124824-95D1-42AE-84E5-CAC853B1D22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9E4AC47-2293-4CD7-BF7B-499513F7D49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7690AFA-3CD8-4D1A-84A3-1E9763A3BCE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AACDC6C-06C3-49E5-9233-BAF61C2202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A4A609F-5F11-4355-A562-9EA61FD3150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7942540-EEC5-47D2-AE0E-A422184F054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AD9F0A5-BEC8-4BA6-9F52-24AF802FE7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F372F54-E508-459E-92AB-248D32F8807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88345F7-35C1-4C90-A721-98CFA50FED75}"/>
              </a:ext>
            </a:extLst>
          </p:cNvPr>
          <p:cNvGrpSpPr/>
          <p:nvPr/>
        </p:nvGrpSpPr>
        <p:grpSpPr>
          <a:xfrm>
            <a:off x="9787024" y="4664959"/>
            <a:ext cx="1780072" cy="1780072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3BBAE82-AB4D-4700-AB51-140067F04A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89F6C15-AE18-42C4-B633-CD415AD202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63B1649C-ABC7-47BD-8556-CD9D9749467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0CA0BF2-A269-46FC-B4C2-18EB952C7CC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7687040-9D95-4ABE-B5E1-D3406089CC2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7080DE1-EA02-4748-97F2-BA2CBEF1B1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CAB1953-8945-40A4-9287-3BEA08F56E6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D7E3C42-0682-479E-98C8-53253DD0F31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2947B97-DB43-450E-861F-D435FB34864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2776E58-07D8-4674-BA92-2B99D77D5A9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381BDBC-8346-42EF-963B-C71E2DFEC83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8F001699-C068-465B-824E-FFBECE035E1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8FCC3D2-F390-407D-9B16-CA791620001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D49492B5-D140-4881-BBD1-D8E0F3710AD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AA768CE-99FA-43E6-8D9C-76C5BCC92F7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4C2F76E-1C0E-4821-A928-D5A6418A787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18E1790-8314-4FE4-A881-728A08A7B6D8}"/>
              </a:ext>
            </a:extLst>
          </p:cNvPr>
          <p:cNvGrpSpPr/>
          <p:nvPr/>
        </p:nvGrpSpPr>
        <p:grpSpPr>
          <a:xfrm>
            <a:off x="9765298" y="4683449"/>
            <a:ext cx="1780072" cy="1780072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8117F9A-0847-4461-8D8F-494F655C7C0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B35407B-5274-4A95-8E3F-817B4632C16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F462D36-4744-4994-85C4-2CCC0C86A23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A8FCDA1-FCC3-4189-8CE8-FAAA8C50FFC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91E5B56-6B9E-45A3-87CF-A766CF24A9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819F274-5ACE-4220-B7DE-77FA913299B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8456CB0-583F-4ACA-A608-03AD2F0160A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45D72FD-CEF7-4CB8-9395-FF7CC37CFD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72E6162-7DE0-42A9-9EEE-990328D766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AC2AC0D-1BD8-46BF-940A-2FC69CD1130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949890A3-FA24-44B9-8E09-3CA567AA3DB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41B5965-5DBA-417C-84F6-28FAC8C4215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E41E65D-8030-4F34-AF70-4B355B56FD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BDC9058-F651-4819-AA24-4A8D6D1D616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394D5E90-3EE2-40C4-B609-A743E257B2B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90BCF2F-EBF7-43C8-8D7B-371396C70F9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C0DA5C2-7FEF-4799-B821-18A5E6C89FFF}"/>
              </a:ext>
            </a:extLst>
          </p:cNvPr>
          <p:cNvGrpSpPr/>
          <p:nvPr/>
        </p:nvGrpSpPr>
        <p:grpSpPr>
          <a:xfrm>
            <a:off x="9755713" y="4670722"/>
            <a:ext cx="1780072" cy="1780072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A3F16DA-9593-4B1A-AFAA-C138808E6C2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D394204-F4AC-40BA-936F-901092869A5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F11ACA1-001F-4622-884D-580D037E262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F39D155-6E98-4FA2-979E-A26FFAA9655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737368C-A9E3-4C26-A051-31E4CC90B5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419C786-487A-4BB1-B759-D80B1F6CE1B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5D84FBC2-8118-4892-904C-6EC079C909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EA89590-AF9C-44EB-AFEF-B9F260BAB9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2A570AFF-FE55-4623-B84F-3E7CAE9860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532124C4-7D54-438B-B4BB-FC476006925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F37890D-116A-4603-8EE6-F9086115400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C5B481FF-09A0-4D28-8E4E-D98E6E3776A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16CCDE5-704B-4D94-B71B-B7ADB82BAE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BB22156F-3B1D-4282-8DB4-EF0412FBDC1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7777304-6529-4D2D-A287-6E0EF951F4C7}"/>
                </a:ext>
              </a:extLst>
            </p:cNvPr>
            <p:cNvSpPr/>
            <p:nvPr/>
          </p:nvSpPr>
          <p:spPr>
            <a:xfrm>
              <a:off x="3880399" y="1205956"/>
              <a:ext cx="4414337" cy="44143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2859149-5EE3-42A9-B3CC-807F7D1A1A0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26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F83892-C9A9-4F4A-AF1A-8B736EE4A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707224" y="1251615"/>
            <a:ext cx="837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07225" y="2058125"/>
            <a:ext cx="2680450" cy="2675918"/>
            <a:chOff x="1707225" y="2058125"/>
            <a:chExt cx="2680450" cy="2675918"/>
          </a:xfrm>
        </p:grpSpPr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0DF02F5-27F2-44C6-9DF2-3E478FE9CBB2}"/>
                </a:ext>
              </a:extLst>
            </p:cNvPr>
            <p:cNvSpPr txBox="1"/>
            <p:nvPr/>
          </p:nvSpPr>
          <p:spPr>
            <a:xfrm>
              <a:off x="1707225" y="2058125"/>
              <a:ext cx="268045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Vẫy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884" y="2643198"/>
              <a:ext cx="2090845" cy="209084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478805" y="2082964"/>
            <a:ext cx="2680450" cy="2740590"/>
            <a:chOff x="7478805" y="2082964"/>
            <a:chExt cx="2680450" cy="2740590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548271ED-E1C7-4657-9182-F49EA1C44A96}"/>
                </a:ext>
              </a:extLst>
            </p:cNvPr>
            <p:cNvSpPr txBox="1"/>
            <p:nvPr/>
          </p:nvSpPr>
          <p:spPr>
            <a:xfrm>
              <a:off x="7478805" y="2082964"/>
              <a:ext cx="268045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Khoanh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mỉm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cúi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endPara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102" y="3003611"/>
              <a:ext cx="2425160" cy="181994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574601" y="3020788"/>
            <a:ext cx="2383757" cy="2894982"/>
            <a:chOff x="5134162" y="3568654"/>
            <a:chExt cx="1606017" cy="2347116"/>
          </a:xfrm>
        </p:grpSpPr>
        <p:sp>
          <p:nvSpPr>
            <p:cNvPr id="229" name="Rectangle 228"/>
            <p:cNvSpPr/>
            <p:nvPr/>
          </p:nvSpPr>
          <p:spPr>
            <a:xfrm>
              <a:off x="5134162" y="3568654"/>
              <a:ext cx="1575036" cy="424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tay</a:t>
              </a:r>
              <a:endPara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610" y="4186201"/>
              <a:ext cx="1599569" cy="1729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106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338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3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47 -0.14537 L -0.25938 0.0307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2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456BD79D-72F7-43D4-A919-4909B0F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-139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505518" y="676728"/>
            <a:ext cx="13203035" cy="616727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2156DC60-641C-43DB-ADA6-4C9DC6C205DF}"/>
              </a:ext>
            </a:extLst>
          </p:cNvPr>
          <p:cNvGrpSpPr/>
          <p:nvPr/>
        </p:nvGrpSpPr>
        <p:grpSpPr>
          <a:xfrm>
            <a:off x="9755645" y="4664749"/>
            <a:ext cx="1780072" cy="1780072"/>
            <a:chOff x="3419475" y="752475"/>
            <a:chExt cx="5353050" cy="5353050"/>
          </a:xfrm>
        </p:grpSpPr>
        <p:sp>
          <p:nvSpPr>
            <p:cNvPr id="264" name="Freeform: Shape 37">
              <a:extLst>
                <a:ext uri="{FF2B5EF4-FFF2-40B4-BE49-F238E27FC236}">
                  <a16:creationId xmlns:a16="http://schemas.microsoft.com/office/drawing/2014/main" id="{32C97361-D66C-4F2F-BA9A-2463A0D3C50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D474E1D8-4D9C-4A81-967B-8C230916470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2D237F5-DF6F-41FA-94D3-9D034B24A84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6FD6D94-5C7A-4C69-A55F-3761E2514F7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2DEADB2B-27FF-4438-8ABC-EA214B533E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8B168283-FFA5-498B-97C3-3B1DAAEF418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A2DA472B-6AD5-44CA-880E-9264304EF66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301DE39-2C90-409F-B156-182A33D153C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3F1706C0-E6FE-47AD-93C3-37B35E7F08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A8E78B1B-E59B-4ACF-8D5C-FB813320C93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2ADC655D-DF07-40B1-82A4-9707C8659A7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847ABF7-17D7-4D57-A0F8-4F4A736ECA2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169055FD-CBAF-466F-8371-80CFA04343C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A6D32DB0-7483-41B4-9D93-CD0DB3CFDD1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0A7AC505-2918-4DE5-BAE3-93871826F59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033DCA6-7C8E-40C7-84BA-12384D695971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331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102896" y="77236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7 </a:t>
            </a:r>
            <a:endParaRPr lang="fr-FR" sz="4800" b="1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5" y="170035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F80E86E-ED4E-4995-8CF4-838390E0560E}"/>
              </a:ext>
            </a:extLst>
          </p:cNvPr>
          <p:cNvGrpSpPr/>
          <p:nvPr/>
        </p:nvGrpSpPr>
        <p:grpSpPr>
          <a:xfrm>
            <a:off x="9772996" y="4665788"/>
            <a:ext cx="1780072" cy="1780072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C05F885-E334-4271-9CC0-50D0B7E151F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E0AA58-6FF8-4BC1-8B2D-113D9E699A8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A4C340F-5E8A-4916-A4C2-D913055DB27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0979808-DE56-4A65-B969-4E02BB7DE35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69F2117-58A5-4C8A-8300-0B5B515848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061077-8EE1-4399-8C05-684BB95575D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970BC8-EF8A-4691-8EDE-600E7B44A7E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B171860-0758-4396-A207-14F4076486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7616484-F7B4-4AAD-A522-D9C07C4BB5D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E4C4C2A-65CA-4BC6-9E8E-86730E40710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1EFE6D-171A-487A-A7F2-98CC3692291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EF0B4F1-0493-41C3-AB1F-9E113184312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A74DE7-4A88-4A25-B4BF-9E5E73DF744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F231D0C-BA2C-46C2-8012-44D49B4F42E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449A4D-3408-4C04-B7E2-3B6A1EB14C1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3139FEE-89BF-4B42-851F-0E44E200384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E044CD-0159-47FC-8235-6B31C4BB5F77}"/>
              </a:ext>
            </a:extLst>
          </p:cNvPr>
          <p:cNvGrpSpPr/>
          <p:nvPr/>
        </p:nvGrpSpPr>
        <p:grpSpPr>
          <a:xfrm>
            <a:off x="9758517" y="4664749"/>
            <a:ext cx="1780072" cy="1780072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E39C3B1-4449-477C-A213-81DD3279244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02956D9-F4CE-4ED8-9A01-5E00AD57345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FB83E6F-CE65-497A-8F74-EA6F52DD45E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E203A73-82A0-4FA4-AD91-41CB7288291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21F7BE5-22D0-4618-B183-381456DD6FB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054A9AC-E215-4B75-9DF4-9A6E28A3D3A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DD04D92-5D95-4F10-9F30-46DC9DF0FB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17451FA-A960-4526-8B45-8BEE0B45D78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33D8562-860D-4646-82B1-E5B3BDEBEDA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F71F36E-7822-4D2C-A540-E47909B2032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21CA697-1682-4962-B690-88AD47890E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5464DA-4AE9-4465-A2BE-405CE64F4B1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DC7005E-72C2-42AE-B181-3A3007EADD2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3E01439-2A12-4FEA-99FB-CAA9D2D673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9C9C75D-2228-4A41-9E27-395A8C7AF0B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93FFD6-5B41-4099-AF65-9023AD191ED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D8F4CD1-7EC1-40C5-B1A6-193BBCFFF2F7}"/>
              </a:ext>
            </a:extLst>
          </p:cNvPr>
          <p:cNvGrpSpPr/>
          <p:nvPr/>
        </p:nvGrpSpPr>
        <p:grpSpPr>
          <a:xfrm>
            <a:off x="9770192" y="4669515"/>
            <a:ext cx="1780072" cy="1780072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4698513-DD0F-4F99-ABB7-B38A4F42F19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B22CBFC-5109-4521-B70C-8D583B728E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FCDBF3-EA07-4188-9BFB-88358A5798B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1D5C83E-B7E3-4065-9C98-5207906E0AE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E6E3FD6-2D78-4983-9A02-CA5A8A2D83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5D96BB7-2337-4CD7-BC44-A821D41BFD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1EDD104-2EF8-43EB-A934-B81E3A67CB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E5E19EE-5409-4B26-B27B-3F9A23B34F1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3859ADB-453E-4164-BBA1-C644A98CDB9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C7EB32C-7779-4F63-A812-0FB16AD813F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F18DF31-0439-48D8-A082-FC1E40D878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F94DD1D-7BF3-4A46-90DF-2E7CE22E8A8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AD706AD-4560-4952-97C2-DBFEA1BF8C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3AF243C-6480-4293-8969-4EB368934BB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88D3DC0-DDE5-4301-A111-EC17197EC7B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FE21755-0428-467B-A6CB-8BB8831C0CB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AAA8C6-95BF-4E68-9FFC-4F3CEAF773F2}"/>
              </a:ext>
            </a:extLst>
          </p:cNvPr>
          <p:cNvGrpSpPr/>
          <p:nvPr/>
        </p:nvGrpSpPr>
        <p:grpSpPr>
          <a:xfrm>
            <a:off x="9765297" y="4660509"/>
            <a:ext cx="1780072" cy="1780072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99DCF9B-D086-4D87-95B3-6206FD259B5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27A89CF-D3C6-4C58-B406-5444170319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0517D1-1E44-4E34-98BE-56FD1D8EB0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111A9DA-164C-4C61-B8CE-BCBB329437D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D167C7F-6EEE-4469-8917-B4D9907CDF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9AC75A0-F9AC-4567-A83B-D1EBFA36FE8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0825E1E-A109-4AB9-9D1B-B41F12C200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EAEACD3-19B5-4F7F-B0E0-893035C1507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07A0ABD-C78D-4896-BB54-62B97A10A72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2E65D20-A4DD-42E4-84D0-AEEA25338C7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D5A381A-A8C0-45DF-A6BF-A008F3B2FCD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95E7BAA-E6D7-4408-B82A-A7DA09929A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66DBE76-94D2-4851-80A6-CD1A30B1CB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D944696-A2EA-49E5-B6AB-8FA525481F7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430B70D-B0C0-4EDC-84C6-18F4284DC0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63B06B1-8261-440A-BDB3-8CD50EC100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668E6BA-FD9B-44E5-A544-567841303A5A}"/>
              </a:ext>
            </a:extLst>
          </p:cNvPr>
          <p:cNvGrpSpPr/>
          <p:nvPr/>
        </p:nvGrpSpPr>
        <p:grpSpPr>
          <a:xfrm>
            <a:off x="9758516" y="4682242"/>
            <a:ext cx="1780072" cy="1780072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4606F3E-D221-4994-8CE3-85F986DEA55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D3A6113-3E48-4E5A-94D5-C3E949800E0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83CEAEF-1019-4184-8613-46D4C0F3230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121E215F-8AD0-47DA-9823-02E84563AF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E7D3F4C-BC2C-4400-82B5-38A202978D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0F25278-2400-46F3-B4F8-2F2A72F9FE6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E01DC23D-EFBA-4CA2-AC9B-4AE3BA90E8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042308A-11BB-4FC0-9761-0910B774A1E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9307255-C26D-4A1C-82A3-FC176365269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84053E8-8172-47AE-9177-D64C4784539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818D8C1-A553-4974-95D2-A33F493B752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2FAFA40-D028-4482-B64E-5112B515F70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39C5A15-842F-4BEC-AFF5-63B0BDD8442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10273B7-D502-41A4-BECB-EA91474E1F2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F6E0752-D621-4D1C-B752-F4A88241CC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7CF4E43-0B35-49C3-B787-7B4B54576B7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9379A79-7816-47D7-8D48-17F16EA162ED}"/>
              </a:ext>
            </a:extLst>
          </p:cNvPr>
          <p:cNvGrpSpPr/>
          <p:nvPr/>
        </p:nvGrpSpPr>
        <p:grpSpPr>
          <a:xfrm>
            <a:off x="9752841" y="4670722"/>
            <a:ext cx="1780072" cy="1780072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3BB226-6998-45BC-BADD-AF54CFCEE49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C7744B6-1E9C-4BDD-90C0-314988384F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F76A294-5442-44E3-A181-2B0DD4A2CAB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A7151AE-DA46-40BA-BA0E-9515C0107BF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F758062B-2B25-4AA1-A3A2-1F9A831110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07731CA-21D5-48F5-8BA0-974B1092653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C652B6B-9355-482F-91BE-61344B5F866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3352FE8A-F20C-4AD6-9D06-60497CD986B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4B7848B-4B06-4192-B8F6-EA08A7C75E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F0BD2B5-B3E0-4ACA-8EA5-3912F006472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506A685C-47D6-483F-BCCC-281320BBA25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56A081B-BF3E-448C-8E07-D0EA99A800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BA05B31-EAFF-430D-89DE-77B2DEC08E1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382D7DC-44C2-4B29-8EC5-729F62D961D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D7B2ABC-3148-4A42-9A34-18BC78AEAB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B1207A7-CA84-460A-A48B-65FC301EA5C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974AF0-542C-40A9-8A17-B4F09094F10E}"/>
              </a:ext>
            </a:extLst>
          </p:cNvPr>
          <p:cNvGrpSpPr/>
          <p:nvPr/>
        </p:nvGrpSpPr>
        <p:grpSpPr>
          <a:xfrm>
            <a:off x="9767388" y="4663752"/>
            <a:ext cx="1780072" cy="1780072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1D618B-1317-4652-862C-21F4F723C5C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7A450CC-B18C-4C4B-BA99-68097A6989E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260D4387-83D9-4ED8-AB2F-A4EF8DD2EE8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DC3E51C-C6C8-4037-894C-D31B122CE2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3AFFE15-8A23-4CB6-A9D5-AC37F6BE0A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1E09E3D-CA68-4452-9DA9-F4102CB7413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363FA95-F432-4503-A5FB-9F6C6DF103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3FB74C0-D190-4976-A1F6-586E55CA866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B124824-95D1-42AE-84E5-CAC853B1D22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9E4AC47-2293-4CD7-BF7B-499513F7D49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7690AFA-3CD8-4D1A-84A3-1E9763A3BCE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AACDC6C-06C3-49E5-9233-BAF61C2202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A4A609F-5F11-4355-A562-9EA61FD3150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7942540-EEC5-47D2-AE0E-A422184F054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AD9F0A5-BEC8-4BA6-9F52-24AF802FE7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F372F54-E508-459E-92AB-248D32F8807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88345F7-35C1-4C90-A721-98CFA50FED75}"/>
              </a:ext>
            </a:extLst>
          </p:cNvPr>
          <p:cNvGrpSpPr/>
          <p:nvPr/>
        </p:nvGrpSpPr>
        <p:grpSpPr>
          <a:xfrm>
            <a:off x="9787024" y="4664959"/>
            <a:ext cx="1780072" cy="1780072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3BBAE82-AB4D-4700-AB51-140067F04A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89F6C15-AE18-42C4-B633-CD415AD202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63B1649C-ABC7-47BD-8556-CD9D9749467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0CA0BF2-A269-46FC-B4C2-18EB952C7CC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7687040-9D95-4ABE-B5E1-D3406089CC2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7080DE1-EA02-4748-97F2-BA2CBEF1B1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CAB1953-8945-40A4-9287-3BEA08F56E6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D7E3C42-0682-479E-98C8-53253DD0F31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2947B97-DB43-450E-861F-D435FB34864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2776E58-07D8-4674-BA92-2B99D77D5A9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381BDBC-8346-42EF-963B-C71E2DFEC83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8F001699-C068-465B-824E-FFBECE035E1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8FCC3D2-F390-407D-9B16-CA791620001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D49492B5-D140-4881-BBD1-D8E0F3710AD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AA768CE-99FA-43E6-8D9C-76C5BCC92F7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4C2F76E-1C0E-4821-A928-D5A6418A787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18E1790-8314-4FE4-A881-728A08A7B6D8}"/>
              </a:ext>
            </a:extLst>
          </p:cNvPr>
          <p:cNvGrpSpPr/>
          <p:nvPr/>
        </p:nvGrpSpPr>
        <p:grpSpPr>
          <a:xfrm>
            <a:off x="9765298" y="4683449"/>
            <a:ext cx="1780072" cy="1780072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8117F9A-0847-4461-8D8F-494F655C7C0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B35407B-5274-4A95-8E3F-817B4632C16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F462D36-4744-4994-85C4-2CCC0C86A23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A8FCDA1-FCC3-4189-8CE8-FAAA8C50FFC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91E5B56-6B9E-45A3-87CF-A766CF24A9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819F274-5ACE-4220-B7DE-77FA913299B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8456CB0-583F-4ACA-A608-03AD2F0160A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45D72FD-CEF7-4CB8-9395-FF7CC37CFD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72E6162-7DE0-42A9-9EEE-990328D766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AC2AC0D-1BD8-46BF-940A-2FC69CD1130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949890A3-FA24-44B9-8E09-3CA567AA3DB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41B5965-5DBA-417C-84F6-28FAC8C4215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E41E65D-8030-4F34-AF70-4B355B56FD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BDC9058-F651-4819-AA24-4A8D6D1D616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394D5E90-3EE2-40C4-B609-A743E257B2B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90BCF2F-EBF7-43C8-8D7B-371396C70F9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C0DA5C2-7FEF-4799-B821-18A5E6C89FFF}"/>
              </a:ext>
            </a:extLst>
          </p:cNvPr>
          <p:cNvGrpSpPr/>
          <p:nvPr/>
        </p:nvGrpSpPr>
        <p:grpSpPr>
          <a:xfrm>
            <a:off x="9755713" y="4670722"/>
            <a:ext cx="1780072" cy="1780072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A3F16DA-9593-4B1A-AFAA-C138808E6C2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D394204-F4AC-40BA-936F-901092869A5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F11ACA1-001F-4622-884D-580D037E262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F39D155-6E98-4FA2-979E-A26FFAA9655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737368C-A9E3-4C26-A051-31E4CC90B5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419C786-487A-4BB1-B759-D80B1F6CE1B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5D84FBC2-8118-4892-904C-6EC079C909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EA89590-AF9C-44EB-AFEF-B9F260BAB9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2A570AFF-FE55-4623-B84F-3E7CAE9860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532124C4-7D54-438B-B4BB-FC476006925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F37890D-116A-4603-8EE6-F9086115400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C5B481FF-09A0-4D28-8E4E-D98E6E3776A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16CCDE5-704B-4D94-B71B-B7ADB82BAE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BB22156F-3B1D-4282-8DB4-EF0412FBDC1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7777304-6529-4D2D-A287-6E0EF951F4C7}"/>
                </a:ext>
              </a:extLst>
            </p:cNvPr>
            <p:cNvSpPr/>
            <p:nvPr/>
          </p:nvSpPr>
          <p:spPr>
            <a:xfrm>
              <a:off x="3880399" y="1205956"/>
              <a:ext cx="4414337" cy="44143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2859149-5EE3-42A9-B3CC-807F7D1A1A04}"/>
                </a:ext>
              </a:extLst>
            </p:cNvPr>
            <p:cNvSpPr txBox="1"/>
            <p:nvPr/>
          </p:nvSpPr>
          <p:spPr>
            <a:xfrm>
              <a:off x="4295033" y="1712142"/>
              <a:ext cx="3659988" cy="326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F83892-C9A9-4F4A-AF1A-8B736EE4A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331077" y="1251615"/>
            <a:ext cx="7302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7745" y="2216716"/>
            <a:ext cx="4428392" cy="749455"/>
            <a:chOff x="1107820" y="2881113"/>
            <a:chExt cx="4428392" cy="749455"/>
          </a:xfrm>
        </p:grpSpPr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1107820" y="2881113"/>
              <a:ext cx="4428392" cy="749455"/>
            </a:xfrm>
            <a:prstGeom prst="rect">
              <a:avLst/>
            </a:prstGeom>
          </p:spPr>
        </p:pic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0DF02F5-27F2-44C6-9DF2-3E478FE9CBB2}"/>
                </a:ext>
              </a:extLst>
            </p:cNvPr>
            <p:cNvSpPr txBox="1"/>
            <p:nvPr/>
          </p:nvSpPr>
          <p:spPr>
            <a:xfrm>
              <a:off x="1557506" y="3003813"/>
              <a:ext cx="3601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SG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SG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Gan </a:t>
              </a:r>
              <a:r>
                <a:rPr lang="en-SG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</a:t>
              </a:r>
              <a:r>
                <a:rPr lang="en-SG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dũng</a:t>
              </a:r>
              <a:r>
                <a:rPr lang="en-SG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vi-V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9612" y="3280028"/>
            <a:ext cx="4428392" cy="1226131"/>
            <a:chOff x="5985992" y="2218643"/>
            <a:chExt cx="4428392" cy="1226131"/>
          </a:xfrm>
        </p:grpSpPr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5985992" y="2218643"/>
              <a:ext cx="4428392" cy="1226131"/>
            </a:xfrm>
            <a:prstGeom prst="rect">
              <a:avLst/>
            </a:prstGeom>
          </p:spPr>
        </p:pic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548271ED-E1C7-4657-9182-F49EA1C44A96}"/>
                </a:ext>
              </a:extLst>
            </p:cNvPr>
            <p:cNvSpPr txBox="1"/>
            <p:nvPr/>
          </p:nvSpPr>
          <p:spPr>
            <a:xfrm>
              <a:off x="6413812" y="2344249"/>
              <a:ext cx="37375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SG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SG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SG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r>
                <a:rPr lang="en-SG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SG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SG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SG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SG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thoát</a:t>
              </a:r>
              <a:r>
                <a:rPr lang="en-SG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khỏi</a:t>
              </a:r>
              <a:r>
                <a:rPr lang="en-SG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en-SG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hiểm</a:t>
              </a:r>
              <a:r>
                <a:rPr lang="vi-V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53906" y="4895032"/>
            <a:ext cx="4428392" cy="1039608"/>
            <a:chOff x="3378946" y="4079936"/>
            <a:chExt cx="4428392" cy="1039608"/>
          </a:xfrm>
        </p:grpSpPr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78946" y="4079936"/>
              <a:ext cx="4428392" cy="1039608"/>
            </a:xfrm>
            <a:prstGeom prst="rect">
              <a:avLst/>
            </a:prstGeom>
          </p:spPr>
        </p:pic>
        <p:sp>
          <p:nvSpPr>
            <p:cNvPr id="229" name="Rectangle 228"/>
            <p:cNvSpPr/>
            <p:nvPr/>
          </p:nvSpPr>
          <p:spPr>
            <a:xfrm>
              <a:off x="4120826" y="4393793"/>
              <a:ext cx="25923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88" y="2794493"/>
            <a:ext cx="4531168" cy="254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6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38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3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00612 -0.2541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466</Words>
  <Application>Microsoft Office PowerPoint</Application>
  <PresentationFormat>Widescreen</PresentationFormat>
  <Paragraphs>166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.VnAvant</vt:lpstr>
      <vt:lpstr>Agency FB</vt:lpstr>
      <vt:lpstr>Arial</vt:lpstr>
      <vt:lpstr>Calibri</vt:lpstr>
      <vt:lpstr>Calibri Light</vt:lpstr>
      <vt:lpstr>Open Sans Extrabold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Dương Nguyễn</dc:creator>
  <cp:lastModifiedBy>NMT</cp:lastModifiedBy>
  <cp:revision>115</cp:revision>
  <dcterms:created xsi:type="dcterms:W3CDTF">2021-01-07T03:44:03Z</dcterms:created>
  <dcterms:modified xsi:type="dcterms:W3CDTF">2023-04-05T08:10:18Z</dcterms:modified>
</cp:coreProperties>
</file>