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5" r:id="rId3"/>
  </p:sldMasterIdLst>
  <p:notesMasterIdLst>
    <p:notesMasterId r:id="rId17"/>
  </p:notesMasterIdLst>
  <p:sldIdLst>
    <p:sldId id="292" r:id="rId4"/>
    <p:sldId id="291" r:id="rId5"/>
    <p:sldId id="374" r:id="rId6"/>
    <p:sldId id="391" r:id="rId7"/>
    <p:sldId id="294" r:id="rId8"/>
    <p:sldId id="375" r:id="rId9"/>
    <p:sldId id="392" r:id="rId10"/>
    <p:sldId id="393" r:id="rId11"/>
    <p:sldId id="387" r:id="rId12"/>
    <p:sldId id="389" r:id="rId13"/>
    <p:sldId id="395" r:id="rId14"/>
    <p:sldId id="394" r:id="rId15"/>
    <p:sldId id="3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2026/2/11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3E2836-5D03-2A8E-378C-C099357FF9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44158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54D073-C0CB-0E5C-63BA-D5D10737A8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44158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.mp3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D515DE-353B-CE86-9DEC-FA8A0CC05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44158"/>
            <a:ext cx="1558519" cy="15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ế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 từ đứng ngay sau ngữ là tính từ thì vị ngữ cho biết đặc điểm của đối tượng nêu ở chủ ngữ.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585</Words>
  <Application>Microsoft Office PowerPoint</Application>
  <PresentationFormat>Widescreen</PresentationFormat>
  <Paragraphs>50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微软雅黑</vt:lpstr>
      <vt:lpstr>Arial</vt:lpstr>
      <vt:lpstr>Calibri</vt:lpstr>
      <vt:lpstr>Cambria</vt:lpstr>
      <vt:lpstr>Times New Roman</vt:lpstr>
      <vt:lpstr>Office 主题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Hang</cp:lastModifiedBy>
  <cp:revision>42</cp:revision>
  <dcterms:created xsi:type="dcterms:W3CDTF">2023-12-07T13:08:37Z</dcterms:created>
  <dcterms:modified xsi:type="dcterms:W3CDTF">2026-02-11T05:24:27Z</dcterms:modified>
</cp:coreProperties>
</file>