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9" r:id="rId8"/>
    <p:sldId id="330" r:id="rId9"/>
    <p:sldId id="331" r:id="rId10"/>
    <p:sldId id="332" r:id="rId11"/>
    <p:sldId id="333" r:id="rId12"/>
    <p:sldId id="321" r:id="rId13"/>
    <p:sldId id="334" r:id="rId14"/>
    <p:sldId id="335" r:id="rId15"/>
    <p:sldId id="336" r:id="rId16"/>
    <p:sldId id="337" r:id="rId17"/>
    <p:sldId id="324" r:id="rId18"/>
    <p:sldId id="325"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1/20/2026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1/20/2026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13FB2B0D-D642-B0CB-0CEE-4E4665AD45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745E26F-1C13-C2C4-1805-F610ACA1B004}"/>
              </a:ext>
            </a:extLst>
          </p:cNvPr>
          <p:cNvGrpSpPr/>
          <p:nvPr/>
        </p:nvGrpSpPr>
        <p:grpSpPr>
          <a:xfrm>
            <a:off x="4602153" y="500552"/>
            <a:ext cx="6837006"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id="{E323F5C5-798A-9DA8-515D-624392033997}"/>
                </a:ext>
              </a:extLst>
            </p:cNvPr>
            <p:cNvSpPr txBox="1"/>
            <p:nvPr/>
          </p:nvSpPr>
          <p:spPr>
            <a:xfrm>
              <a:off x="5518948" y="2543129"/>
              <a:ext cx="5305478" cy="2862322"/>
            </a:xfrm>
            <a:prstGeom prst="rect">
              <a:avLst/>
            </a:prstGeom>
            <a:noFill/>
          </p:spPr>
          <p:txBody>
            <a:bodyPr wrap="square">
              <a:spAutoFit/>
            </a:bodyPr>
            <a:lstStyle/>
            <a:p>
              <a:pPr algn="ctr">
                <a:spcAft>
                  <a:spcPts val="800"/>
                </a:spcAft>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 tuần vừa rồi, bạn nào đã được chứng kiến hành vi phá hoại hoặc bảo vệ môi trường sống xung quanh?</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1413</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Trang Trần</cp:lastModifiedBy>
  <cp:revision>13</cp:revision>
  <dcterms:created xsi:type="dcterms:W3CDTF">2024-09-30T07:07:43Z</dcterms:created>
  <dcterms:modified xsi:type="dcterms:W3CDTF">2026-01-20T11:21:45Z</dcterms:modified>
</cp:coreProperties>
</file>