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jpg!bw700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317" r:id="rId15"/>
    <p:sldId id="325" r:id="rId16"/>
    <p:sldId id="326" r:id="rId17"/>
    <p:sldId id="319" r:id="rId18"/>
    <p:sldId id="327" r:id="rId19"/>
    <p:sldId id="328" r:id="rId20"/>
    <p:sldId id="329" r:id="rId21"/>
    <p:sldId id="301" r:id="rId22"/>
    <p:sldId id="330" r:id="rId23"/>
    <p:sldId id="333" r:id="rId24"/>
    <p:sldId id="334" r:id="rId25"/>
    <p:sldId id="33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8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20/01/2026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sv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jpg!bw700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9463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965</TotalTime>
  <Words>452</Words>
  <Application>Microsoft Office PowerPoint</Application>
  <PresentationFormat>Widescreen</PresentationFormat>
  <Paragraphs>35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Times New Roman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Trang Trần</cp:lastModifiedBy>
  <cp:revision>68</cp:revision>
  <dcterms:created xsi:type="dcterms:W3CDTF">2023-07-08T01:13:32Z</dcterms:created>
  <dcterms:modified xsi:type="dcterms:W3CDTF">2026-01-20T11:10:51Z</dcterms:modified>
  <cp:category>9Slide.vn</cp:category>
</cp:coreProperties>
</file>