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9" r:id="rId2"/>
    <p:sldMasterId id="2147483715" r:id="rId3"/>
  </p:sldMasterIdLst>
  <p:notesMasterIdLst>
    <p:notesMasterId r:id="rId18"/>
  </p:notesMasterIdLst>
  <p:sldIdLst>
    <p:sldId id="390" r:id="rId4"/>
    <p:sldId id="398" r:id="rId5"/>
    <p:sldId id="391" r:id="rId6"/>
    <p:sldId id="397" r:id="rId7"/>
    <p:sldId id="393" r:id="rId8"/>
    <p:sldId id="436" r:id="rId9"/>
    <p:sldId id="438" r:id="rId10"/>
    <p:sldId id="439" r:id="rId11"/>
    <p:sldId id="405" r:id="rId12"/>
    <p:sldId id="406" r:id="rId13"/>
    <p:sldId id="440" r:id="rId14"/>
    <p:sldId id="431" r:id="rId15"/>
    <p:sldId id="413" r:id="rId16"/>
    <p:sldId id="42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BD5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518" autoAdjust="0"/>
    <p:restoredTop sz="94660"/>
  </p:normalViewPr>
  <p:slideViewPr>
    <p:cSldViewPr snapToGrid="0">
      <p:cViewPr varScale="1">
        <p:scale>
          <a:sx n="77" d="100"/>
          <a:sy n="77" d="100"/>
        </p:scale>
        <p:origin x="8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A90699-2154-4FE3-8F3C-47E391DC7F9D}" type="datetimeFigureOut">
              <a:rPr lang="en-US" smtClean="0"/>
              <a:t>3/14/2026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5F1284-938C-47F8-80C1-4609190BF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067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emf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emf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42" y="-32084"/>
            <a:ext cx="12249038" cy="6890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568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3/14/2026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726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3/14/2026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7693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42" y="-32084"/>
            <a:ext cx="12249038" cy="6890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247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1">
            <a:extLst>
              <a:ext uri="{FF2B5EF4-FFF2-40B4-BE49-F238E27FC236}">
                <a16:creationId xmlns:a16="http://schemas.microsoft.com/office/drawing/2014/main" id="{2BCCCDA0-F89B-44BA-A43C-321596DC613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67000"/>
            <a:lum bright="20000" contrast="-40000"/>
          </a:blip>
          <a:stretch>
            <a:fillRect/>
          </a:stretch>
        </p:blipFill>
        <p:spPr>
          <a:xfrm rot="16200000">
            <a:off x="2904005" y="-2904004"/>
            <a:ext cx="6446520" cy="12254529"/>
          </a:xfrm>
          <a:prstGeom prst="rect">
            <a:avLst/>
          </a:prstGeom>
          <a:noFill/>
          <a:effectLst>
            <a:glow>
              <a:schemeClr val="accent1"/>
            </a:glow>
            <a:reflection endPos="65000" dist="50800" dir="5400000" sy="-100000" algn="bl" rotWithShape="0"/>
          </a:effectLst>
        </p:spPr>
      </p:pic>
      <p:sp>
        <p:nvSpPr>
          <p:cNvPr id="4" name="Rectangle 3"/>
          <p:cNvSpPr/>
          <p:nvPr userDrawn="1"/>
        </p:nvSpPr>
        <p:spPr>
          <a:xfrm>
            <a:off x="176801" y="66824"/>
            <a:ext cx="132279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rgbClr val="FEACF2"/>
                </a:solidFill>
                <a:effectLst>
                  <a:reflection blurRad="6350" stA="53000" endA="300" endPos="35500" dir="5400000" sy="-90000" algn="bl" rotWithShape="0"/>
                </a:effectLst>
                <a:latin typeface="UTM Cooper Black" panose="02040603050506020204" pitchFamily="18" charset="0"/>
              </a:rPr>
              <a:t>KTUTS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10550236" y="6265573"/>
            <a:ext cx="132279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rgbClr val="FEACF2"/>
                </a:solidFill>
                <a:effectLst>
                  <a:reflection blurRad="6350" stA="53000" endA="300" endPos="35500" dir="5400000" sy="-90000" algn="bl" rotWithShape="0"/>
                </a:effectLst>
                <a:latin typeface="UTM Cooper Black" panose="02040603050506020204" pitchFamily="18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2937648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3/14/2026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7026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3/14/2026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421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3/14/2026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1621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3/14/2026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3386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3/14/2026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2320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3/14/2026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17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1">
            <a:extLst>
              <a:ext uri="{FF2B5EF4-FFF2-40B4-BE49-F238E27FC236}">
                <a16:creationId xmlns:a16="http://schemas.microsoft.com/office/drawing/2014/main" id="{2BCCCDA0-F89B-44BA-A43C-321596DC613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67000"/>
            <a:lum bright="20000" contrast="-40000"/>
          </a:blip>
          <a:stretch>
            <a:fillRect/>
          </a:stretch>
        </p:blipFill>
        <p:spPr>
          <a:xfrm rot="16200000">
            <a:off x="2904005" y="-2904004"/>
            <a:ext cx="6446520" cy="12254529"/>
          </a:xfrm>
          <a:prstGeom prst="rect">
            <a:avLst/>
          </a:prstGeom>
          <a:noFill/>
          <a:effectLst>
            <a:glow>
              <a:schemeClr val="accent1"/>
            </a:glow>
            <a:reflection endPos="65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95855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3/14/2026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7562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3/14/2026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1239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3/14/2026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9732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4C649-78F6-4B5B-86C3-A7EE0FAAA6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5A73D2-CCC4-46EF-BFE9-695C1CFD0B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32F207-90BA-4C25-9BF9-5ECA601C89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621BBD-F3BE-4A14-91C7-EA319EA25217}" type="datetimeFigureOut">
              <a:rPr lang="en-US" smtClean="0"/>
              <a:t>3/14/2026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3407A6-CFA3-408B-AC9C-D25398152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1B5CC2-FD2C-44F7-BB94-FABB2F494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A37D7E-9949-4811-9876-376F91BC3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8642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(Red)">
    <p:bg>
      <p:bgPr>
        <a:blipFill dpi="0" rotWithShape="1">
          <a:blip r:embed="rId2">
            <a:lum/>
          </a:blip>
          <a:srcRect/>
          <a:stretch>
            <a:fillRect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75720C6-925A-09F2-A46B-03D4A08FFC6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42" y="-32084"/>
            <a:ext cx="12249038" cy="6890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7212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 (g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oup 71">
            <a:extLst>
              <a:ext uri="{FF2B5EF4-FFF2-40B4-BE49-F238E27FC236}">
                <a16:creationId xmlns:a16="http://schemas.microsoft.com/office/drawing/2014/main" id="{BCDC458A-8A2D-4140-B344-DD93586B6CB5}"/>
              </a:ext>
            </a:extLst>
          </p:cNvPr>
          <p:cNvGrpSpPr/>
          <p:nvPr userDrawn="1"/>
        </p:nvGrpSpPr>
        <p:grpSpPr>
          <a:xfrm>
            <a:off x="753" y="-9341"/>
            <a:ext cx="12192000" cy="6867341"/>
            <a:chOff x="753" y="-9341"/>
            <a:chExt cx="12192000" cy="6867341"/>
          </a:xfrm>
        </p:grpSpPr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FE9CB8FE-F655-426B-97C5-6A5218EEA36B}"/>
                </a:ext>
              </a:extLst>
            </p:cNvPr>
            <p:cNvCxnSpPr/>
            <p:nvPr/>
          </p:nvCxnSpPr>
          <p:spPr>
            <a:xfrm>
              <a:off x="753" y="226518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FE90ADDC-0DFB-471F-A20E-F11D7E436420}"/>
                </a:ext>
              </a:extLst>
            </p:cNvPr>
            <p:cNvCxnSpPr/>
            <p:nvPr/>
          </p:nvCxnSpPr>
          <p:spPr>
            <a:xfrm>
              <a:off x="753" y="536762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3FE2035A-6692-48E9-9E77-3DD7B46B58F3}"/>
                </a:ext>
              </a:extLst>
            </p:cNvPr>
            <p:cNvCxnSpPr/>
            <p:nvPr/>
          </p:nvCxnSpPr>
          <p:spPr>
            <a:xfrm>
              <a:off x="753" y="847004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67537EF1-6D9A-48E5-84C0-796364C37B87}"/>
                </a:ext>
              </a:extLst>
            </p:cNvPr>
            <p:cNvCxnSpPr/>
            <p:nvPr/>
          </p:nvCxnSpPr>
          <p:spPr>
            <a:xfrm>
              <a:off x="753" y="1157248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F2F6273D-23E4-4A9B-9E3B-9C8511807B6E}"/>
                </a:ext>
              </a:extLst>
            </p:cNvPr>
            <p:cNvCxnSpPr/>
            <p:nvPr/>
          </p:nvCxnSpPr>
          <p:spPr>
            <a:xfrm>
              <a:off x="753" y="1475654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90B185CD-5E54-405F-BAE7-7C715BEF0AAD}"/>
                </a:ext>
              </a:extLst>
            </p:cNvPr>
            <p:cNvCxnSpPr/>
            <p:nvPr/>
          </p:nvCxnSpPr>
          <p:spPr>
            <a:xfrm>
              <a:off x="753" y="1785898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4CEAF575-D24D-46BD-9EDB-BCF32F313DC2}"/>
                </a:ext>
              </a:extLst>
            </p:cNvPr>
            <p:cNvCxnSpPr/>
            <p:nvPr/>
          </p:nvCxnSpPr>
          <p:spPr>
            <a:xfrm>
              <a:off x="753" y="2096140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5D1DD249-7D1A-460E-A861-C81495634E6D}"/>
                </a:ext>
              </a:extLst>
            </p:cNvPr>
            <p:cNvCxnSpPr/>
            <p:nvPr/>
          </p:nvCxnSpPr>
          <p:spPr>
            <a:xfrm>
              <a:off x="753" y="2406384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9BE8C8DE-5154-4E2A-965A-72C34D9D31FD}"/>
                </a:ext>
              </a:extLst>
            </p:cNvPr>
            <p:cNvCxnSpPr/>
            <p:nvPr/>
          </p:nvCxnSpPr>
          <p:spPr>
            <a:xfrm>
              <a:off x="753" y="2724790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830551C1-70C4-47F1-9E8F-11AA8C98CD3C}"/>
                </a:ext>
              </a:extLst>
            </p:cNvPr>
            <p:cNvCxnSpPr/>
            <p:nvPr/>
          </p:nvCxnSpPr>
          <p:spPr>
            <a:xfrm>
              <a:off x="753" y="3035034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63326559-CCA9-4FE0-A54F-90E682D319AD}"/>
                </a:ext>
              </a:extLst>
            </p:cNvPr>
            <p:cNvCxnSpPr/>
            <p:nvPr/>
          </p:nvCxnSpPr>
          <p:spPr>
            <a:xfrm>
              <a:off x="753" y="3345276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9A078140-BB40-4BD3-B914-5A1BD47415FD}"/>
                </a:ext>
              </a:extLst>
            </p:cNvPr>
            <p:cNvCxnSpPr/>
            <p:nvPr/>
          </p:nvCxnSpPr>
          <p:spPr>
            <a:xfrm>
              <a:off x="753" y="3655520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E110B585-8572-4311-BAA7-F7BF52773736}"/>
                </a:ext>
              </a:extLst>
            </p:cNvPr>
            <p:cNvCxnSpPr/>
            <p:nvPr/>
          </p:nvCxnSpPr>
          <p:spPr>
            <a:xfrm>
              <a:off x="753" y="3973926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21142975-4EA4-4DFC-9AD8-BA27B2ED00C1}"/>
                </a:ext>
              </a:extLst>
            </p:cNvPr>
            <p:cNvCxnSpPr/>
            <p:nvPr/>
          </p:nvCxnSpPr>
          <p:spPr>
            <a:xfrm>
              <a:off x="753" y="4284170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66180118-3FF7-4BE3-B6E5-0D70B329CD49}"/>
                </a:ext>
              </a:extLst>
            </p:cNvPr>
            <p:cNvCxnSpPr/>
            <p:nvPr/>
          </p:nvCxnSpPr>
          <p:spPr>
            <a:xfrm>
              <a:off x="753" y="4594412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49A165EB-50EC-461C-99FE-10C4C18B3652}"/>
                </a:ext>
              </a:extLst>
            </p:cNvPr>
            <p:cNvCxnSpPr/>
            <p:nvPr/>
          </p:nvCxnSpPr>
          <p:spPr>
            <a:xfrm>
              <a:off x="753" y="4904656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4419E38B-4C09-4FDD-8F49-2C819C683BC6}"/>
                </a:ext>
              </a:extLst>
            </p:cNvPr>
            <p:cNvCxnSpPr/>
            <p:nvPr/>
          </p:nvCxnSpPr>
          <p:spPr>
            <a:xfrm>
              <a:off x="753" y="5227950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430EC23F-7D97-49F7-80C5-144BC7119784}"/>
                </a:ext>
              </a:extLst>
            </p:cNvPr>
            <p:cNvCxnSpPr/>
            <p:nvPr/>
          </p:nvCxnSpPr>
          <p:spPr>
            <a:xfrm>
              <a:off x="753" y="5538194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0C7888FC-73CA-42EB-913C-9E230F3A53F6}"/>
                </a:ext>
              </a:extLst>
            </p:cNvPr>
            <p:cNvCxnSpPr/>
            <p:nvPr/>
          </p:nvCxnSpPr>
          <p:spPr>
            <a:xfrm>
              <a:off x="753" y="5848436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060EE701-6F75-4D42-A5DB-49B6BB7D3D02}"/>
                </a:ext>
              </a:extLst>
            </p:cNvPr>
            <p:cNvCxnSpPr/>
            <p:nvPr/>
          </p:nvCxnSpPr>
          <p:spPr>
            <a:xfrm>
              <a:off x="753" y="6158680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2A625121-21CB-483E-B64C-6B1AB6062709}"/>
                </a:ext>
              </a:extLst>
            </p:cNvPr>
            <p:cNvCxnSpPr/>
            <p:nvPr/>
          </p:nvCxnSpPr>
          <p:spPr>
            <a:xfrm>
              <a:off x="753" y="6477086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D094EC1C-39BD-4B79-A63E-16B26CF0BA71}"/>
                </a:ext>
              </a:extLst>
            </p:cNvPr>
            <p:cNvCxnSpPr/>
            <p:nvPr/>
          </p:nvCxnSpPr>
          <p:spPr>
            <a:xfrm>
              <a:off x="753" y="6787330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B14E8A96-8D13-4462-87F2-FA7DF699FC9D}"/>
                </a:ext>
              </a:extLst>
            </p:cNvPr>
            <p:cNvGrpSpPr/>
            <p:nvPr/>
          </p:nvGrpSpPr>
          <p:grpSpPr>
            <a:xfrm rot="5400000">
              <a:off x="78362" y="150003"/>
              <a:ext cx="6855182" cy="6560812"/>
              <a:chOff x="153153" y="378918"/>
              <a:chExt cx="12192000" cy="6560812"/>
            </a:xfrm>
          </p:grpSpPr>
          <p:cxnSp>
            <p:nvCxnSpPr>
              <p:cNvPr id="114" name="Straight Connector 113">
                <a:extLst>
                  <a:ext uri="{FF2B5EF4-FFF2-40B4-BE49-F238E27FC236}">
                    <a16:creationId xmlns:a16="http://schemas.microsoft.com/office/drawing/2014/main" id="{BC640025-6742-4B13-AB63-A09992F395AA}"/>
                  </a:ext>
                </a:extLst>
              </p:cNvPr>
              <p:cNvCxnSpPr/>
              <p:nvPr/>
            </p:nvCxnSpPr>
            <p:spPr>
              <a:xfrm>
                <a:off x="153153" y="378918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id="{38E929F5-DFE5-47FE-9856-CA2F9E92A5F1}"/>
                  </a:ext>
                </a:extLst>
              </p:cNvPr>
              <p:cNvCxnSpPr/>
              <p:nvPr/>
            </p:nvCxnSpPr>
            <p:spPr>
              <a:xfrm>
                <a:off x="153153" y="689162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>
                <a:extLst>
                  <a:ext uri="{FF2B5EF4-FFF2-40B4-BE49-F238E27FC236}">
                    <a16:creationId xmlns:a16="http://schemas.microsoft.com/office/drawing/2014/main" id="{44987EA1-359C-4849-854C-6A5C81685F82}"/>
                  </a:ext>
                </a:extLst>
              </p:cNvPr>
              <p:cNvCxnSpPr/>
              <p:nvPr/>
            </p:nvCxnSpPr>
            <p:spPr>
              <a:xfrm>
                <a:off x="153153" y="999404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>
                <a:extLst>
                  <a:ext uri="{FF2B5EF4-FFF2-40B4-BE49-F238E27FC236}">
                    <a16:creationId xmlns:a16="http://schemas.microsoft.com/office/drawing/2014/main" id="{B75447D2-0CF5-436B-A5EC-D360C2098481}"/>
                  </a:ext>
                </a:extLst>
              </p:cNvPr>
              <p:cNvCxnSpPr/>
              <p:nvPr/>
            </p:nvCxnSpPr>
            <p:spPr>
              <a:xfrm>
                <a:off x="153153" y="1309648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>
                <a:extLst>
                  <a:ext uri="{FF2B5EF4-FFF2-40B4-BE49-F238E27FC236}">
                    <a16:creationId xmlns:a16="http://schemas.microsoft.com/office/drawing/2014/main" id="{B61CABFE-A1CB-4403-84E5-410F68AF7DE3}"/>
                  </a:ext>
                </a:extLst>
              </p:cNvPr>
              <p:cNvCxnSpPr/>
              <p:nvPr/>
            </p:nvCxnSpPr>
            <p:spPr>
              <a:xfrm>
                <a:off x="153153" y="1628054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id="{59EC34BE-8313-44E7-B0CA-7ECEA4B169D4}"/>
                  </a:ext>
                </a:extLst>
              </p:cNvPr>
              <p:cNvCxnSpPr/>
              <p:nvPr/>
            </p:nvCxnSpPr>
            <p:spPr>
              <a:xfrm>
                <a:off x="153153" y="1938298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>
                <a:extLst>
                  <a:ext uri="{FF2B5EF4-FFF2-40B4-BE49-F238E27FC236}">
                    <a16:creationId xmlns:a16="http://schemas.microsoft.com/office/drawing/2014/main" id="{ECDE91B1-280E-4CA6-8D82-A4542EB882B3}"/>
                  </a:ext>
                </a:extLst>
              </p:cNvPr>
              <p:cNvCxnSpPr/>
              <p:nvPr/>
            </p:nvCxnSpPr>
            <p:spPr>
              <a:xfrm>
                <a:off x="153153" y="224854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>
                <a:extLst>
                  <a:ext uri="{FF2B5EF4-FFF2-40B4-BE49-F238E27FC236}">
                    <a16:creationId xmlns:a16="http://schemas.microsoft.com/office/drawing/2014/main" id="{BC85EC92-77BD-4FB9-84DB-8BB4E808C876}"/>
                  </a:ext>
                </a:extLst>
              </p:cNvPr>
              <p:cNvCxnSpPr/>
              <p:nvPr/>
            </p:nvCxnSpPr>
            <p:spPr>
              <a:xfrm>
                <a:off x="153153" y="2558784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>
                <a:extLst>
                  <a:ext uri="{FF2B5EF4-FFF2-40B4-BE49-F238E27FC236}">
                    <a16:creationId xmlns:a16="http://schemas.microsoft.com/office/drawing/2014/main" id="{5B089562-3B97-4D48-9479-349F5028E395}"/>
                  </a:ext>
                </a:extLst>
              </p:cNvPr>
              <p:cNvCxnSpPr/>
              <p:nvPr/>
            </p:nvCxnSpPr>
            <p:spPr>
              <a:xfrm>
                <a:off x="153153" y="287719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>
                <a:extLst>
                  <a:ext uri="{FF2B5EF4-FFF2-40B4-BE49-F238E27FC236}">
                    <a16:creationId xmlns:a16="http://schemas.microsoft.com/office/drawing/2014/main" id="{6648A223-76F6-420F-81E5-94023E75FB1C}"/>
                  </a:ext>
                </a:extLst>
              </p:cNvPr>
              <p:cNvCxnSpPr/>
              <p:nvPr/>
            </p:nvCxnSpPr>
            <p:spPr>
              <a:xfrm>
                <a:off x="153153" y="3187434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>
                <a:extLst>
                  <a:ext uri="{FF2B5EF4-FFF2-40B4-BE49-F238E27FC236}">
                    <a16:creationId xmlns:a16="http://schemas.microsoft.com/office/drawing/2014/main" id="{DB73DA66-20E6-45A3-BE7F-319FA9769079}"/>
                  </a:ext>
                </a:extLst>
              </p:cNvPr>
              <p:cNvCxnSpPr/>
              <p:nvPr/>
            </p:nvCxnSpPr>
            <p:spPr>
              <a:xfrm>
                <a:off x="153153" y="349767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>
                <a:extLst>
                  <a:ext uri="{FF2B5EF4-FFF2-40B4-BE49-F238E27FC236}">
                    <a16:creationId xmlns:a16="http://schemas.microsoft.com/office/drawing/2014/main" id="{200BE974-D04E-421D-B4E0-0E7D2F14E29B}"/>
                  </a:ext>
                </a:extLst>
              </p:cNvPr>
              <p:cNvCxnSpPr/>
              <p:nvPr/>
            </p:nvCxnSpPr>
            <p:spPr>
              <a:xfrm>
                <a:off x="153153" y="380792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>
                <a:extLst>
                  <a:ext uri="{FF2B5EF4-FFF2-40B4-BE49-F238E27FC236}">
                    <a16:creationId xmlns:a16="http://schemas.microsoft.com/office/drawing/2014/main" id="{B3BD6761-3D88-4729-B158-3A425273294B}"/>
                  </a:ext>
                </a:extLst>
              </p:cNvPr>
              <p:cNvCxnSpPr/>
              <p:nvPr/>
            </p:nvCxnSpPr>
            <p:spPr>
              <a:xfrm>
                <a:off x="153153" y="412632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>
                <a:extLst>
                  <a:ext uri="{FF2B5EF4-FFF2-40B4-BE49-F238E27FC236}">
                    <a16:creationId xmlns:a16="http://schemas.microsoft.com/office/drawing/2014/main" id="{C150117E-1468-4F98-9959-27A74BC8BBD6}"/>
                  </a:ext>
                </a:extLst>
              </p:cNvPr>
              <p:cNvCxnSpPr/>
              <p:nvPr/>
            </p:nvCxnSpPr>
            <p:spPr>
              <a:xfrm>
                <a:off x="153153" y="443657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>
                <a:extLst>
                  <a:ext uri="{FF2B5EF4-FFF2-40B4-BE49-F238E27FC236}">
                    <a16:creationId xmlns:a16="http://schemas.microsoft.com/office/drawing/2014/main" id="{D7928201-B984-4374-B3E2-100B7B043A2E}"/>
                  </a:ext>
                </a:extLst>
              </p:cNvPr>
              <p:cNvCxnSpPr/>
              <p:nvPr/>
            </p:nvCxnSpPr>
            <p:spPr>
              <a:xfrm>
                <a:off x="153153" y="4746812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>
                <a:extLst>
                  <a:ext uri="{FF2B5EF4-FFF2-40B4-BE49-F238E27FC236}">
                    <a16:creationId xmlns:a16="http://schemas.microsoft.com/office/drawing/2014/main" id="{1413A1B3-0667-435D-9008-F31C822802C9}"/>
                  </a:ext>
                </a:extLst>
              </p:cNvPr>
              <p:cNvCxnSpPr/>
              <p:nvPr/>
            </p:nvCxnSpPr>
            <p:spPr>
              <a:xfrm>
                <a:off x="153153" y="505705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>
                <a:extLst>
                  <a:ext uri="{FF2B5EF4-FFF2-40B4-BE49-F238E27FC236}">
                    <a16:creationId xmlns:a16="http://schemas.microsoft.com/office/drawing/2014/main" id="{687C74FB-DBDD-47B7-8C51-36394349424E}"/>
                  </a:ext>
                </a:extLst>
              </p:cNvPr>
              <p:cNvCxnSpPr/>
              <p:nvPr/>
            </p:nvCxnSpPr>
            <p:spPr>
              <a:xfrm>
                <a:off x="153153" y="538035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>
                <a:extLst>
                  <a:ext uri="{FF2B5EF4-FFF2-40B4-BE49-F238E27FC236}">
                    <a16:creationId xmlns:a16="http://schemas.microsoft.com/office/drawing/2014/main" id="{6A14B123-5E26-4B18-A0F4-7C98580F0697}"/>
                  </a:ext>
                </a:extLst>
              </p:cNvPr>
              <p:cNvCxnSpPr/>
              <p:nvPr/>
            </p:nvCxnSpPr>
            <p:spPr>
              <a:xfrm>
                <a:off x="153153" y="5690594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>
                <a:extLst>
                  <a:ext uri="{FF2B5EF4-FFF2-40B4-BE49-F238E27FC236}">
                    <a16:creationId xmlns:a16="http://schemas.microsoft.com/office/drawing/2014/main" id="{FB1072A3-FD4D-48BF-8712-CD0FB627A160}"/>
                  </a:ext>
                </a:extLst>
              </p:cNvPr>
              <p:cNvCxnSpPr/>
              <p:nvPr/>
            </p:nvCxnSpPr>
            <p:spPr>
              <a:xfrm>
                <a:off x="153153" y="600083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>
                <a:extLst>
                  <a:ext uri="{FF2B5EF4-FFF2-40B4-BE49-F238E27FC236}">
                    <a16:creationId xmlns:a16="http://schemas.microsoft.com/office/drawing/2014/main" id="{298ADD46-47BC-4675-AB8F-AE6DA604E705}"/>
                  </a:ext>
                </a:extLst>
              </p:cNvPr>
              <p:cNvCxnSpPr/>
              <p:nvPr/>
            </p:nvCxnSpPr>
            <p:spPr>
              <a:xfrm>
                <a:off x="153153" y="631108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>
                <a:extLst>
                  <a:ext uri="{FF2B5EF4-FFF2-40B4-BE49-F238E27FC236}">
                    <a16:creationId xmlns:a16="http://schemas.microsoft.com/office/drawing/2014/main" id="{D0D8C13A-0941-4B24-8532-841DBA7522CB}"/>
                  </a:ext>
                </a:extLst>
              </p:cNvPr>
              <p:cNvCxnSpPr/>
              <p:nvPr/>
            </p:nvCxnSpPr>
            <p:spPr>
              <a:xfrm>
                <a:off x="153153" y="662948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>
                <a:extLst>
                  <a:ext uri="{FF2B5EF4-FFF2-40B4-BE49-F238E27FC236}">
                    <a16:creationId xmlns:a16="http://schemas.microsoft.com/office/drawing/2014/main" id="{0C1BFE1C-2563-4E73-865A-8C9AA86887E4}"/>
                  </a:ext>
                </a:extLst>
              </p:cNvPr>
              <p:cNvCxnSpPr/>
              <p:nvPr/>
            </p:nvCxnSpPr>
            <p:spPr>
              <a:xfrm>
                <a:off x="153153" y="693973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8891AA29-41FF-48EC-8A4C-947E90D4E066}"/>
                </a:ext>
              </a:extLst>
            </p:cNvPr>
            <p:cNvGrpSpPr/>
            <p:nvPr/>
          </p:nvGrpSpPr>
          <p:grpSpPr>
            <a:xfrm rot="5400000">
              <a:off x="6169728" y="917534"/>
              <a:ext cx="6855182" cy="5001432"/>
              <a:chOff x="153153" y="1938298"/>
              <a:chExt cx="12192000" cy="5001432"/>
            </a:xfrm>
          </p:grpSpPr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id="{70C3E119-D21C-4854-A6F0-19EA29527D77}"/>
                  </a:ext>
                </a:extLst>
              </p:cNvPr>
              <p:cNvCxnSpPr/>
              <p:nvPr/>
            </p:nvCxnSpPr>
            <p:spPr>
              <a:xfrm>
                <a:off x="153153" y="1938298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>
                <a:extLst>
                  <a:ext uri="{FF2B5EF4-FFF2-40B4-BE49-F238E27FC236}">
                    <a16:creationId xmlns:a16="http://schemas.microsoft.com/office/drawing/2014/main" id="{5B6FC4D3-3EF8-4055-BB7C-5582BA58A911}"/>
                  </a:ext>
                </a:extLst>
              </p:cNvPr>
              <p:cNvCxnSpPr/>
              <p:nvPr/>
            </p:nvCxnSpPr>
            <p:spPr>
              <a:xfrm>
                <a:off x="153153" y="224854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>
                <a:extLst>
                  <a:ext uri="{FF2B5EF4-FFF2-40B4-BE49-F238E27FC236}">
                    <a16:creationId xmlns:a16="http://schemas.microsoft.com/office/drawing/2014/main" id="{F02921D1-96B8-4E63-BD1C-B79CD6D00C3F}"/>
                  </a:ext>
                </a:extLst>
              </p:cNvPr>
              <p:cNvCxnSpPr/>
              <p:nvPr/>
            </p:nvCxnSpPr>
            <p:spPr>
              <a:xfrm>
                <a:off x="153153" y="2558784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>
                <a:extLst>
                  <a:ext uri="{FF2B5EF4-FFF2-40B4-BE49-F238E27FC236}">
                    <a16:creationId xmlns:a16="http://schemas.microsoft.com/office/drawing/2014/main" id="{4B641B8F-0D13-4546-97FC-CF03D1C3CD32}"/>
                  </a:ext>
                </a:extLst>
              </p:cNvPr>
              <p:cNvCxnSpPr/>
              <p:nvPr/>
            </p:nvCxnSpPr>
            <p:spPr>
              <a:xfrm>
                <a:off x="153153" y="287719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>
                <a:extLst>
                  <a:ext uri="{FF2B5EF4-FFF2-40B4-BE49-F238E27FC236}">
                    <a16:creationId xmlns:a16="http://schemas.microsoft.com/office/drawing/2014/main" id="{15EB3D40-F94F-4283-A788-04CFF3976E86}"/>
                  </a:ext>
                </a:extLst>
              </p:cNvPr>
              <p:cNvCxnSpPr/>
              <p:nvPr/>
            </p:nvCxnSpPr>
            <p:spPr>
              <a:xfrm>
                <a:off x="153153" y="3187434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id="{8D89780D-4C9D-439A-BEB4-C2913706C313}"/>
                  </a:ext>
                </a:extLst>
              </p:cNvPr>
              <p:cNvCxnSpPr/>
              <p:nvPr/>
            </p:nvCxnSpPr>
            <p:spPr>
              <a:xfrm>
                <a:off x="153153" y="349767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id="{EB193A6F-B835-4635-AE0D-E9A61F45E55E}"/>
                  </a:ext>
                </a:extLst>
              </p:cNvPr>
              <p:cNvCxnSpPr/>
              <p:nvPr/>
            </p:nvCxnSpPr>
            <p:spPr>
              <a:xfrm>
                <a:off x="153153" y="380792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id="{F7F4160F-1571-4286-B4AE-8D80836C0B40}"/>
                  </a:ext>
                </a:extLst>
              </p:cNvPr>
              <p:cNvCxnSpPr/>
              <p:nvPr/>
            </p:nvCxnSpPr>
            <p:spPr>
              <a:xfrm>
                <a:off x="153153" y="412632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>
                <a:extLst>
                  <a:ext uri="{FF2B5EF4-FFF2-40B4-BE49-F238E27FC236}">
                    <a16:creationId xmlns:a16="http://schemas.microsoft.com/office/drawing/2014/main" id="{B9739F78-598E-4977-9037-4A140E24FA35}"/>
                  </a:ext>
                </a:extLst>
              </p:cNvPr>
              <p:cNvCxnSpPr/>
              <p:nvPr/>
            </p:nvCxnSpPr>
            <p:spPr>
              <a:xfrm>
                <a:off x="153153" y="443657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>
                <a:extLst>
                  <a:ext uri="{FF2B5EF4-FFF2-40B4-BE49-F238E27FC236}">
                    <a16:creationId xmlns:a16="http://schemas.microsoft.com/office/drawing/2014/main" id="{0FFAE1D5-5096-445D-8388-7D0FB499E9B8}"/>
                  </a:ext>
                </a:extLst>
              </p:cNvPr>
              <p:cNvCxnSpPr/>
              <p:nvPr/>
            </p:nvCxnSpPr>
            <p:spPr>
              <a:xfrm>
                <a:off x="153153" y="4746812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id="{9A13021A-B056-4ABB-84A6-EBC94B52372C}"/>
                  </a:ext>
                </a:extLst>
              </p:cNvPr>
              <p:cNvCxnSpPr/>
              <p:nvPr/>
            </p:nvCxnSpPr>
            <p:spPr>
              <a:xfrm>
                <a:off x="153153" y="505705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id="{629F3C6D-9A61-4ED9-AD0A-AF84F21F9A07}"/>
                  </a:ext>
                </a:extLst>
              </p:cNvPr>
              <p:cNvCxnSpPr/>
              <p:nvPr/>
            </p:nvCxnSpPr>
            <p:spPr>
              <a:xfrm>
                <a:off x="153153" y="538035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>
                <a:extLst>
                  <a:ext uri="{FF2B5EF4-FFF2-40B4-BE49-F238E27FC236}">
                    <a16:creationId xmlns:a16="http://schemas.microsoft.com/office/drawing/2014/main" id="{FED006EF-E78E-4446-8A75-CAE203FB8A79}"/>
                  </a:ext>
                </a:extLst>
              </p:cNvPr>
              <p:cNvCxnSpPr/>
              <p:nvPr/>
            </p:nvCxnSpPr>
            <p:spPr>
              <a:xfrm>
                <a:off x="153153" y="5690594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>
                <a:extLst>
                  <a:ext uri="{FF2B5EF4-FFF2-40B4-BE49-F238E27FC236}">
                    <a16:creationId xmlns:a16="http://schemas.microsoft.com/office/drawing/2014/main" id="{1694C5DC-946C-4E8F-B950-289A65E75754}"/>
                  </a:ext>
                </a:extLst>
              </p:cNvPr>
              <p:cNvCxnSpPr/>
              <p:nvPr/>
            </p:nvCxnSpPr>
            <p:spPr>
              <a:xfrm>
                <a:off x="153153" y="600083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>
                <a:extLst>
                  <a:ext uri="{FF2B5EF4-FFF2-40B4-BE49-F238E27FC236}">
                    <a16:creationId xmlns:a16="http://schemas.microsoft.com/office/drawing/2014/main" id="{B72034B2-684D-4D72-A120-8E6C584FCB33}"/>
                  </a:ext>
                </a:extLst>
              </p:cNvPr>
              <p:cNvCxnSpPr/>
              <p:nvPr/>
            </p:nvCxnSpPr>
            <p:spPr>
              <a:xfrm>
                <a:off x="153153" y="631108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>
                <a:extLst>
                  <a:ext uri="{FF2B5EF4-FFF2-40B4-BE49-F238E27FC236}">
                    <a16:creationId xmlns:a16="http://schemas.microsoft.com/office/drawing/2014/main" id="{73FDB34E-D7F5-4E83-94CE-97C28D778F52}"/>
                  </a:ext>
                </a:extLst>
              </p:cNvPr>
              <p:cNvCxnSpPr/>
              <p:nvPr/>
            </p:nvCxnSpPr>
            <p:spPr>
              <a:xfrm>
                <a:off x="153153" y="662948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>
                <a:extLst>
                  <a:ext uri="{FF2B5EF4-FFF2-40B4-BE49-F238E27FC236}">
                    <a16:creationId xmlns:a16="http://schemas.microsoft.com/office/drawing/2014/main" id="{9242D524-1375-4A54-AFE3-D295EC78A6F6}"/>
                  </a:ext>
                </a:extLst>
              </p:cNvPr>
              <p:cNvCxnSpPr/>
              <p:nvPr/>
            </p:nvCxnSpPr>
            <p:spPr>
              <a:xfrm>
                <a:off x="153153" y="693973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7FF7C39A-BCF4-4ADD-95C7-690BE8E03E8C}"/>
              </a:ext>
            </a:extLst>
          </p:cNvPr>
          <p:cNvCxnSpPr>
            <a:cxnSpLocks/>
          </p:cNvCxnSpPr>
          <p:nvPr userDrawn="1"/>
        </p:nvCxnSpPr>
        <p:spPr>
          <a:xfrm>
            <a:off x="291443" y="4023742"/>
            <a:ext cx="0" cy="1546594"/>
          </a:xfrm>
          <a:prstGeom prst="line">
            <a:avLst/>
          </a:prstGeom>
          <a:ln w="22225" cap="rnd">
            <a:solidFill>
              <a:schemeClr val="accent6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TextBox 136">
            <a:extLst>
              <a:ext uri="{FF2B5EF4-FFF2-40B4-BE49-F238E27FC236}">
                <a16:creationId xmlns:a16="http://schemas.microsoft.com/office/drawing/2014/main" id="{C1519C3A-6181-4A46-AAA7-2D1E4B447724}"/>
              </a:ext>
            </a:extLst>
          </p:cNvPr>
          <p:cNvSpPr txBox="1"/>
          <p:nvPr userDrawn="1"/>
        </p:nvSpPr>
        <p:spPr>
          <a:xfrm rot="16200000">
            <a:off x="-127004" y="6019447"/>
            <a:ext cx="8050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spc="300">
                <a:solidFill>
                  <a:srgbClr val="527A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KTUTS</a:t>
            </a:r>
            <a:endParaRPr lang="en-US" sz="1000" b="1" spc="300" dirty="0">
              <a:solidFill>
                <a:srgbClr val="527A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6A8D0BF7-1874-48B3-B941-BB5A6E34E192}"/>
              </a:ext>
            </a:extLst>
          </p:cNvPr>
          <p:cNvGrpSpPr/>
          <p:nvPr userDrawn="1"/>
        </p:nvGrpSpPr>
        <p:grpSpPr>
          <a:xfrm>
            <a:off x="201516" y="6544075"/>
            <a:ext cx="177302" cy="177302"/>
            <a:chOff x="1309606" y="5350067"/>
            <a:chExt cx="246222" cy="246222"/>
          </a:xfrm>
        </p:grpSpPr>
        <p:sp>
          <p:nvSpPr>
            <p:cNvPr id="139" name="Rectangle: Rounded Corners 138">
              <a:extLst>
                <a:ext uri="{FF2B5EF4-FFF2-40B4-BE49-F238E27FC236}">
                  <a16:creationId xmlns:a16="http://schemas.microsoft.com/office/drawing/2014/main" id="{E2A20547-0E51-4B06-9EE8-2292BFEF1468}"/>
                </a:ext>
              </a:extLst>
            </p:cNvPr>
            <p:cNvSpPr/>
            <p:nvPr/>
          </p:nvSpPr>
          <p:spPr>
            <a:xfrm>
              <a:off x="1309606" y="5350067"/>
              <a:ext cx="246222" cy="246222"/>
            </a:xfrm>
            <a:prstGeom prst="roundRect">
              <a:avLst>
                <a:gd name="adj" fmla="val 28857"/>
              </a:avLst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C23C1246-EB02-4B66-B304-5D976F9524E1}"/>
                </a:ext>
              </a:extLst>
            </p:cNvPr>
            <p:cNvSpPr/>
            <p:nvPr/>
          </p:nvSpPr>
          <p:spPr>
            <a:xfrm>
              <a:off x="1373081" y="5414830"/>
              <a:ext cx="119270" cy="119270"/>
            </a:xfrm>
            <a:prstGeom prst="ellipse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5413A12A-C4BC-45A1-92FB-DA7BA276BABD}"/>
                </a:ext>
              </a:extLst>
            </p:cNvPr>
            <p:cNvSpPr/>
            <p:nvPr/>
          </p:nvSpPr>
          <p:spPr>
            <a:xfrm>
              <a:off x="1476087" y="5373064"/>
              <a:ext cx="46384" cy="46384"/>
            </a:xfrm>
            <a:prstGeom prst="ellipse">
              <a:avLst/>
            </a:prstGeom>
            <a:solidFill>
              <a:srgbClr val="D5093A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6C26ABE3-78FF-4D0A-8D2F-EEEB9DDD1800}"/>
              </a:ext>
            </a:extLst>
          </p:cNvPr>
          <p:cNvCxnSpPr>
            <a:cxnSpLocks/>
          </p:cNvCxnSpPr>
          <p:nvPr userDrawn="1"/>
        </p:nvCxnSpPr>
        <p:spPr>
          <a:xfrm>
            <a:off x="11943986" y="609094"/>
            <a:ext cx="0" cy="1791013"/>
          </a:xfrm>
          <a:prstGeom prst="line">
            <a:avLst/>
          </a:prstGeom>
          <a:ln w="22225" cap="rnd">
            <a:solidFill>
              <a:schemeClr val="accent6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B7425A25-93A3-4052-827C-F6E08AC4CC2F}"/>
              </a:ext>
            </a:extLst>
          </p:cNvPr>
          <p:cNvCxnSpPr>
            <a:cxnSpLocks/>
          </p:cNvCxnSpPr>
          <p:nvPr userDrawn="1"/>
        </p:nvCxnSpPr>
        <p:spPr>
          <a:xfrm>
            <a:off x="11946063" y="5066987"/>
            <a:ext cx="0" cy="1791013"/>
          </a:xfrm>
          <a:prstGeom prst="line">
            <a:avLst/>
          </a:prstGeom>
          <a:ln w="22225" cap="rnd">
            <a:solidFill>
              <a:schemeClr val="accent6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52DB119B-AF5A-4844-B029-87704B8D5659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10025461" y="-668137"/>
            <a:ext cx="0" cy="1791013"/>
          </a:xfrm>
          <a:prstGeom prst="line">
            <a:avLst/>
          </a:prstGeom>
          <a:ln w="22225" cap="rnd">
            <a:solidFill>
              <a:schemeClr val="accent6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TextBox 144">
            <a:extLst>
              <a:ext uri="{FF2B5EF4-FFF2-40B4-BE49-F238E27FC236}">
                <a16:creationId xmlns:a16="http://schemas.microsoft.com/office/drawing/2014/main" id="{D06262BE-0FAA-4891-8B72-23A911AAF9F3}"/>
              </a:ext>
            </a:extLst>
          </p:cNvPr>
          <p:cNvSpPr txBox="1"/>
          <p:nvPr userDrawn="1"/>
        </p:nvSpPr>
        <p:spPr>
          <a:xfrm>
            <a:off x="11095909" y="113775"/>
            <a:ext cx="67197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spc="300">
                <a:solidFill>
                  <a:srgbClr val="527A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Ktuts</a:t>
            </a:r>
            <a:endParaRPr lang="en-US" sz="900" b="1" spc="300" dirty="0">
              <a:solidFill>
                <a:srgbClr val="527A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522CD444-0B8A-43EC-B1CF-91F5C70B5AB5}"/>
              </a:ext>
            </a:extLst>
          </p:cNvPr>
          <p:cNvGrpSpPr/>
          <p:nvPr userDrawn="1"/>
        </p:nvGrpSpPr>
        <p:grpSpPr>
          <a:xfrm>
            <a:off x="11730828" y="-3217"/>
            <a:ext cx="461172" cy="461172"/>
            <a:chOff x="11730828" y="-3217"/>
            <a:chExt cx="461172" cy="461172"/>
          </a:xfrm>
        </p:grpSpPr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2493ECB5-27E8-4365-8F3B-986DFDF3A784}"/>
                </a:ext>
              </a:extLst>
            </p:cNvPr>
            <p:cNvSpPr txBox="1"/>
            <p:nvPr/>
          </p:nvSpPr>
          <p:spPr>
            <a:xfrm>
              <a:off x="11793143" y="96564"/>
              <a:ext cx="301686" cy="261610"/>
            </a:xfrm>
            <a:prstGeom prst="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100" spc="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D8E604F5-2FEA-4A84-9FD0-DD0D10A3FBE6}"/>
                </a:ext>
              </a:extLst>
            </p:cNvPr>
            <p:cNvSpPr/>
            <p:nvPr/>
          </p:nvSpPr>
          <p:spPr>
            <a:xfrm>
              <a:off x="11730828" y="-3217"/>
              <a:ext cx="461172" cy="461172"/>
            </a:xfrm>
            <a:prstGeom prst="rect">
              <a:avLst/>
            </a:prstGeom>
            <a:solidFill>
              <a:srgbClr val="527A5C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Arrow: Chevron 148">
              <a:extLst>
                <a:ext uri="{FF2B5EF4-FFF2-40B4-BE49-F238E27FC236}">
                  <a16:creationId xmlns:a16="http://schemas.microsoft.com/office/drawing/2014/main" id="{B6C7BBAB-D867-45C2-AF7B-07CF4F895BD1}"/>
                </a:ext>
              </a:extLst>
            </p:cNvPr>
            <p:cNvSpPr/>
            <p:nvPr/>
          </p:nvSpPr>
          <p:spPr>
            <a:xfrm rot="5400000">
              <a:off x="11869990" y="135945"/>
              <a:ext cx="182847" cy="182847"/>
            </a:xfrm>
            <a:prstGeom prst="chevron">
              <a:avLst>
                <a:gd name="adj" fmla="val 52368"/>
              </a:avLst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135407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68EB0B5E-2B57-4AD8-B346-DB65C25C8450}"/>
              </a:ext>
            </a:extLst>
          </p:cNvPr>
          <p:cNvGrpSpPr/>
          <p:nvPr userDrawn="1"/>
        </p:nvGrpSpPr>
        <p:grpSpPr>
          <a:xfrm>
            <a:off x="0" y="-9341"/>
            <a:ext cx="12192000" cy="6867341"/>
            <a:chOff x="753" y="-9341"/>
            <a:chExt cx="12192000" cy="6867341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5935A32A-2D41-49BD-A12A-798CF7E0FEF4}"/>
                </a:ext>
              </a:extLst>
            </p:cNvPr>
            <p:cNvCxnSpPr/>
            <p:nvPr/>
          </p:nvCxnSpPr>
          <p:spPr>
            <a:xfrm>
              <a:off x="753" y="226518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84905828-9DDB-46A8-A333-0C6406B4CDA1}"/>
                </a:ext>
              </a:extLst>
            </p:cNvPr>
            <p:cNvCxnSpPr/>
            <p:nvPr/>
          </p:nvCxnSpPr>
          <p:spPr>
            <a:xfrm>
              <a:off x="753" y="536762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3874BE97-893A-4C5E-9409-A7E2AC44AB6E}"/>
                </a:ext>
              </a:extLst>
            </p:cNvPr>
            <p:cNvCxnSpPr/>
            <p:nvPr/>
          </p:nvCxnSpPr>
          <p:spPr>
            <a:xfrm>
              <a:off x="753" y="847004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ABEAF90-0D79-4305-A191-C960429F013B}"/>
                </a:ext>
              </a:extLst>
            </p:cNvPr>
            <p:cNvCxnSpPr/>
            <p:nvPr/>
          </p:nvCxnSpPr>
          <p:spPr>
            <a:xfrm>
              <a:off x="753" y="1157248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4D6E446-E8BB-4C56-864F-4512CF5AE59C}"/>
                </a:ext>
              </a:extLst>
            </p:cNvPr>
            <p:cNvCxnSpPr/>
            <p:nvPr/>
          </p:nvCxnSpPr>
          <p:spPr>
            <a:xfrm>
              <a:off x="753" y="1475654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721522E-366B-4D47-80D1-7CCD1EBCB931}"/>
                </a:ext>
              </a:extLst>
            </p:cNvPr>
            <p:cNvCxnSpPr/>
            <p:nvPr/>
          </p:nvCxnSpPr>
          <p:spPr>
            <a:xfrm>
              <a:off x="753" y="1785898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791FF32-2984-45B2-B4FE-2FF29CBC1C7E}"/>
                </a:ext>
              </a:extLst>
            </p:cNvPr>
            <p:cNvCxnSpPr/>
            <p:nvPr/>
          </p:nvCxnSpPr>
          <p:spPr>
            <a:xfrm>
              <a:off x="753" y="2096140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C1ABE22-D8BB-438F-A0B2-9C5477F3E09F}"/>
                </a:ext>
              </a:extLst>
            </p:cNvPr>
            <p:cNvCxnSpPr/>
            <p:nvPr/>
          </p:nvCxnSpPr>
          <p:spPr>
            <a:xfrm>
              <a:off x="753" y="2406384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DCE8FBDF-C86A-4B33-ACC9-7E85C9C423D2}"/>
                </a:ext>
              </a:extLst>
            </p:cNvPr>
            <p:cNvCxnSpPr/>
            <p:nvPr/>
          </p:nvCxnSpPr>
          <p:spPr>
            <a:xfrm>
              <a:off x="753" y="2724790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5307CCE1-15B1-451D-B24F-1C811FF5C62E}"/>
                </a:ext>
              </a:extLst>
            </p:cNvPr>
            <p:cNvCxnSpPr/>
            <p:nvPr/>
          </p:nvCxnSpPr>
          <p:spPr>
            <a:xfrm>
              <a:off x="753" y="3035034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87153322-F834-44D2-9BDD-5DA7973ADFA7}"/>
                </a:ext>
              </a:extLst>
            </p:cNvPr>
            <p:cNvCxnSpPr/>
            <p:nvPr/>
          </p:nvCxnSpPr>
          <p:spPr>
            <a:xfrm>
              <a:off x="753" y="3345276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0346DA5-37BF-4E0D-BF09-1283D897996E}"/>
                </a:ext>
              </a:extLst>
            </p:cNvPr>
            <p:cNvCxnSpPr/>
            <p:nvPr/>
          </p:nvCxnSpPr>
          <p:spPr>
            <a:xfrm>
              <a:off x="753" y="3655520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C921C6B2-92C0-478E-9AC4-714B1E6D2553}"/>
                </a:ext>
              </a:extLst>
            </p:cNvPr>
            <p:cNvCxnSpPr/>
            <p:nvPr/>
          </p:nvCxnSpPr>
          <p:spPr>
            <a:xfrm>
              <a:off x="753" y="3973926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16905FB7-9DD7-46CB-B648-C1995F821C7D}"/>
                </a:ext>
              </a:extLst>
            </p:cNvPr>
            <p:cNvCxnSpPr/>
            <p:nvPr/>
          </p:nvCxnSpPr>
          <p:spPr>
            <a:xfrm>
              <a:off x="753" y="4284170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88354C97-C2AC-486A-BD2F-14BAA64E826D}"/>
                </a:ext>
              </a:extLst>
            </p:cNvPr>
            <p:cNvCxnSpPr/>
            <p:nvPr/>
          </p:nvCxnSpPr>
          <p:spPr>
            <a:xfrm>
              <a:off x="753" y="4594412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5844F518-28CA-4337-89A3-22408F9FF47C}"/>
                </a:ext>
              </a:extLst>
            </p:cNvPr>
            <p:cNvCxnSpPr/>
            <p:nvPr/>
          </p:nvCxnSpPr>
          <p:spPr>
            <a:xfrm>
              <a:off x="753" y="4904656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8FAE7603-ECDE-450B-B912-D7AEE6DFA43D}"/>
                </a:ext>
              </a:extLst>
            </p:cNvPr>
            <p:cNvCxnSpPr/>
            <p:nvPr/>
          </p:nvCxnSpPr>
          <p:spPr>
            <a:xfrm>
              <a:off x="753" y="5227950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025AEC0B-4291-4BD5-A5B7-9ABAAB21EFD9}"/>
                </a:ext>
              </a:extLst>
            </p:cNvPr>
            <p:cNvCxnSpPr/>
            <p:nvPr/>
          </p:nvCxnSpPr>
          <p:spPr>
            <a:xfrm>
              <a:off x="753" y="5538194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CE062C64-3246-4E83-861B-4C4B1FEC3ECC}"/>
                </a:ext>
              </a:extLst>
            </p:cNvPr>
            <p:cNvCxnSpPr/>
            <p:nvPr/>
          </p:nvCxnSpPr>
          <p:spPr>
            <a:xfrm>
              <a:off x="753" y="5848436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C515879-1175-4C05-B73B-5EBD3A8DEB54}"/>
                </a:ext>
              </a:extLst>
            </p:cNvPr>
            <p:cNvCxnSpPr/>
            <p:nvPr/>
          </p:nvCxnSpPr>
          <p:spPr>
            <a:xfrm>
              <a:off x="753" y="6158680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C6826C53-C815-4061-8DBA-D838E69812C8}"/>
                </a:ext>
              </a:extLst>
            </p:cNvPr>
            <p:cNvCxnSpPr/>
            <p:nvPr/>
          </p:nvCxnSpPr>
          <p:spPr>
            <a:xfrm>
              <a:off x="753" y="6477086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15FAF7D2-06FB-4102-B2F5-3070B7C60EA4}"/>
                </a:ext>
              </a:extLst>
            </p:cNvPr>
            <p:cNvCxnSpPr/>
            <p:nvPr/>
          </p:nvCxnSpPr>
          <p:spPr>
            <a:xfrm>
              <a:off x="753" y="6787330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C1593212-05E0-4530-8269-D424CA20BA33}"/>
                </a:ext>
              </a:extLst>
            </p:cNvPr>
            <p:cNvGrpSpPr/>
            <p:nvPr/>
          </p:nvGrpSpPr>
          <p:grpSpPr>
            <a:xfrm rot="5400000">
              <a:off x="78362" y="150003"/>
              <a:ext cx="6855182" cy="6560812"/>
              <a:chOff x="153153" y="378918"/>
              <a:chExt cx="12192000" cy="6560812"/>
            </a:xfrm>
          </p:grpSpPr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B5040D6D-E02B-4850-BAA1-7E2172D8E8FD}"/>
                  </a:ext>
                </a:extLst>
              </p:cNvPr>
              <p:cNvCxnSpPr/>
              <p:nvPr/>
            </p:nvCxnSpPr>
            <p:spPr>
              <a:xfrm>
                <a:off x="153153" y="378918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573BC299-44C6-499D-9D7A-320070B06A31}"/>
                  </a:ext>
                </a:extLst>
              </p:cNvPr>
              <p:cNvCxnSpPr/>
              <p:nvPr/>
            </p:nvCxnSpPr>
            <p:spPr>
              <a:xfrm>
                <a:off x="153153" y="689162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1438D528-757C-438D-9E73-E54EFF0AC0EA}"/>
                  </a:ext>
                </a:extLst>
              </p:cNvPr>
              <p:cNvCxnSpPr/>
              <p:nvPr/>
            </p:nvCxnSpPr>
            <p:spPr>
              <a:xfrm>
                <a:off x="153153" y="999404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8A5DBF52-735B-49F6-B1CE-AD3445DBB165}"/>
                  </a:ext>
                </a:extLst>
              </p:cNvPr>
              <p:cNvCxnSpPr/>
              <p:nvPr/>
            </p:nvCxnSpPr>
            <p:spPr>
              <a:xfrm>
                <a:off x="153153" y="1309648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F08B2614-8F22-4DDA-9B78-01780B69098F}"/>
                  </a:ext>
                </a:extLst>
              </p:cNvPr>
              <p:cNvCxnSpPr/>
              <p:nvPr/>
            </p:nvCxnSpPr>
            <p:spPr>
              <a:xfrm>
                <a:off x="153153" y="1628054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EE09D9AD-651E-4D16-A524-785291D642C0}"/>
                  </a:ext>
                </a:extLst>
              </p:cNvPr>
              <p:cNvCxnSpPr/>
              <p:nvPr/>
            </p:nvCxnSpPr>
            <p:spPr>
              <a:xfrm>
                <a:off x="153153" y="1938298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38530061-9244-42A1-B51A-C0BB1B7EA3AA}"/>
                  </a:ext>
                </a:extLst>
              </p:cNvPr>
              <p:cNvCxnSpPr/>
              <p:nvPr/>
            </p:nvCxnSpPr>
            <p:spPr>
              <a:xfrm>
                <a:off x="153153" y="224854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374CB0EA-1307-45E9-9825-D8B3C41A0CBB}"/>
                  </a:ext>
                </a:extLst>
              </p:cNvPr>
              <p:cNvCxnSpPr/>
              <p:nvPr/>
            </p:nvCxnSpPr>
            <p:spPr>
              <a:xfrm>
                <a:off x="153153" y="2558784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742FDA06-E949-4973-B388-07064AFAE948}"/>
                  </a:ext>
                </a:extLst>
              </p:cNvPr>
              <p:cNvCxnSpPr/>
              <p:nvPr/>
            </p:nvCxnSpPr>
            <p:spPr>
              <a:xfrm>
                <a:off x="153153" y="287719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86C68C89-FB91-4C55-BFB1-C0EB9D8DC1B2}"/>
                  </a:ext>
                </a:extLst>
              </p:cNvPr>
              <p:cNvCxnSpPr/>
              <p:nvPr/>
            </p:nvCxnSpPr>
            <p:spPr>
              <a:xfrm>
                <a:off x="153153" y="3187434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E06DA70A-2BF7-4FDB-A632-4BFF657351F7}"/>
                  </a:ext>
                </a:extLst>
              </p:cNvPr>
              <p:cNvCxnSpPr/>
              <p:nvPr/>
            </p:nvCxnSpPr>
            <p:spPr>
              <a:xfrm>
                <a:off x="153153" y="3497676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12A8FFDD-5AAF-43E1-B7E7-6E7E51E17802}"/>
                  </a:ext>
                </a:extLst>
              </p:cNvPr>
              <p:cNvCxnSpPr/>
              <p:nvPr/>
            </p:nvCxnSpPr>
            <p:spPr>
              <a:xfrm>
                <a:off x="153153" y="380792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94D166D4-CE9B-420D-B261-74C9A7E10464}"/>
                  </a:ext>
                </a:extLst>
              </p:cNvPr>
              <p:cNvCxnSpPr/>
              <p:nvPr/>
            </p:nvCxnSpPr>
            <p:spPr>
              <a:xfrm>
                <a:off x="153153" y="4126326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532E9AB6-6909-4DAB-BCFD-E2DEED0A23B5}"/>
                  </a:ext>
                </a:extLst>
              </p:cNvPr>
              <p:cNvCxnSpPr/>
              <p:nvPr/>
            </p:nvCxnSpPr>
            <p:spPr>
              <a:xfrm>
                <a:off x="153153" y="443657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68C0DEC6-B1B8-4CF8-87C4-63A54F52785E}"/>
                  </a:ext>
                </a:extLst>
              </p:cNvPr>
              <p:cNvCxnSpPr/>
              <p:nvPr/>
            </p:nvCxnSpPr>
            <p:spPr>
              <a:xfrm>
                <a:off x="153153" y="4746812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E0398C90-22FF-4988-8F48-30E55F840EA6}"/>
                  </a:ext>
                </a:extLst>
              </p:cNvPr>
              <p:cNvCxnSpPr/>
              <p:nvPr/>
            </p:nvCxnSpPr>
            <p:spPr>
              <a:xfrm>
                <a:off x="153153" y="5057056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6DAE6251-9DE4-4560-9F85-CDB65A8356C5}"/>
                  </a:ext>
                </a:extLst>
              </p:cNvPr>
              <p:cNvCxnSpPr/>
              <p:nvPr/>
            </p:nvCxnSpPr>
            <p:spPr>
              <a:xfrm>
                <a:off x="153153" y="538035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FC4102AF-216D-4576-9878-8C8F235F05C4}"/>
                  </a:ext>
                </a:extLst>
              </p:cNvPr>
              <p:cNvCxnSpPr/>
              <p:nvPr/>
            </p:nvCxnSpPr>
            <p:spPr>
              <a:xfrm>
                <a:off x="153153" y="5690594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776C313D-8DB6-479D-A102-75F93363B6C8}"/>
                  </a:ext>
                </a:extLst>
              </p:cNvPr>
              <p:cNvCxnSpPr/>
              <p:nvPr/>
            </p:nvCxnSpPr>
            <p:spPr>
              <a:xfrm>
                <a:off x="153153" y="6000836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451E30CE-4DF2-4756-AF57-C6DF166BCAA0}"/>
                  </a:ext>
                </a:extLst>
              </p:cNvPr>
              <p:cNvCxnSpPr/>
              <p:nvPr/>
            </p:nvCxnSpPr>
            <p:spPr>
              <a:xfrm>
                <a:off x="153153" y="631108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F126004E-CDE8-4B63-8336-037085E4B56A}"/>
                  </a:ext>
                </a:extLst>
              </p:cNvPr>
              <p:cNvCxnSpPr/>
              <p:nvPr/>
            </p:nvCxnSpPr>
            <p:spPr>
              <a:xfrm>
                <a:off x="153153" y="6629486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2EA70DC4-40AC-4BCA-A399-DBDDF6EFCF3B}"/>
                  </a:ext>
                </a:extLst>
              </p:cNvPr>
              <p:cNvCxnSpPr/>
              <p:nvPr/>
            </p:nvCxnSpPr>
            <p:spPr>
              <a:xfrm>
                <a:off x="153153" y="693973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0AF5695E-2156-40AB-84ED-1A6B1EA4D55C}"/>
                </a:ext>
              </a:extLst>
            </p:cNvPr>
            <p:cNvGrpSpPr/>
            <p:nvPr/>
          </p:nvGrpSpPr>
          <p:grpSpPr>
            <a:xfrm rot="5400000">
              <a:off x="6169728" y="917534"/>
              <a:ext cx="6855182" cy="5001432"/>
              <a:chOff x="153153" y="1938298"/>
              <a:chExt cx="12192000" cy="5001432"/>
            </a:xfrm>
          </p:grpSpPr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E3EBFA02-E626-4FA4-9382-311F292ED802}"/>
                  </a:ext>
                </a:extLst>
              </p:cNvPr>
              <p:cNvCxnSpPr/>
              <p:nvPr/>
            </p:nvCxnSpPr>
            <p:spPr>
              <a:xfrm>
                <a:off x="153153" y="1938298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0FA71F98-D682-49E0-9D67-0F969E2C001E}"/>
                  </a:ext>
                </a:extLst>
              </p:cNvPr>
              <p:cNvCxnSpPr/>
              <p:nvPr/>
            </p:nvCxnSpPr>
            <p:spPr>
              <a:xfrm>
                <a:off x="153153" y="224854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32CA0427-E4B7-4167-9795-878F7BE88B3A}"/>
                  </a:ext>
                </a:extLst>
              </p:cNvPr>
              <p:cNvCxnSpPr/>
              <p:nvPr/>
            </p:nvCxnSpPr>
            <p:spPr>
              <a:xfrm>
                <a:off x="153153" y="2558784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33DAE7AD-981D-418B-8873-2A1263483E6F}"/>
                  </a:ext>
                </a:extLst>
              </p:cNvPr>
              <p:cNvCxnSpPr/>
              <p:nvPr/>
            </p:nvCxnSpPr>
            <p:spPr>
              <a:xfrm>
                <a:off x="153153" y="287719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D9AE73FA-7E17-4475-B759-4343F993BBE7}"/>
                  </a:ext>
                </a:extLst>
              </p:cNvPr>
              <p:cNvCxnSpPr/>
              <p:nvPr/>
            </p:nvCxnSpPr>
            <p:spPr>
              <a:xfrm>
                <a:off x="153153" y="3187434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1A4D5C9C-4FD8-4701-86DF-C6E42054E1CE}"/>
                  </a:ext>
                </a:extLst>
              </p:cNvPr>
              <p:cNvCxnSpPr/>
              <p:nvPr/>
            </p:nvCxnSpPr>
            <p:spPr>
              <a:xfrm>
                <a:off x="153153" y="3497676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E454C546-8820-427D-96AE-397518489C8B}"/>
                  </a:ext>
                </a:extLst>
              </p:cNvPr>
              <p:cNvCxnSpPr/>
              <p:nvPr/>
            </p:nvCxnSpPr>
            <p:spPr>
              <a:xfrm>
                <a:off x="153153" y="380792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416403F1-D81F-4027-800A-323F9D192D64}"/>
                  </a:ext>
                </a:extLst>
              </p:cNvPr>
              <p:cNvCxnSpPr/>
              <p:nvPr/>
            </p:nvCxnSpPr>
            <p:spPr>
              <a:xfrm>
                <a:off x="153153" y="4126326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4D3A56C4-2F8E-4DAE-B09B-A083865F0DC6}"/>
                  </a:ext>
                </a:extLst>
              </p:cNvPr>
              <p:cNvCxnSpPr/>
              <p:nvPr/>
            </p:nvCxnSpPr>
            <p:spPr>
              <a:xfrm>
                <a:off x="153153" y="443657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A16C28FF-2B9A-4573-BADF-AD48333AF419}"/>
                  </a:ext>
                </a:extLst>
              </p:cNvPr>
              <p:cNvCxnSpPr/>
              <p:nvPr/>
            </p:nvCxnSpPr>
            <p:spPr>
              <a:xfrm>
                <a:off x="153153" y="4746812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1E9919C5-D172-41B9-90B4-EDA9622ACD91}"/>
                  </a:ext>
                </a:extLst>
              </p:cNvPr>
              <p:cNvCxnSpPr/>
              <p:nvPr/>
            </p:nvCxnSpPr>
            <p:spPr>
              <a:xfrm>
                <a:off x="153153" y="5057056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76CFB24F-6052-4B53-A2FE-26B659AA6B34}"/>
                  </a:ext>
                </a:extLst>
              </p:cNvPr>
              <p:cNvCxnSpPr/>
              <p:nvPr/>
            </p:nvCxnSpPr>
            <p:spPr>
              <a:xfrm>
                <a:off x="153153" y="538035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A552CD71-2739-4388-B3BC-8CFD98F81556}"/>
                  </a:ext>
                </a:extLst>
              </p:cNvPr>
              <p:cNvCxnSpPr/>
              <p:nvPr/>
            </p:nvCxnSpPr>
            <p:spPr>
              <a:xfrm>
                <a:off x="153153" y="5690594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02DF79A2-500E-42E0-B271-74B9FE7F4AEA}"/>
                  </a:ext>
                </a:extLst>
              </p:cNvPr>
              <p:cNvCxnSpPr/>
              <p:nvPr/>
            </p:nvCxnSpPr>
            <p:spPr>
              <a:xfrm>
                <a:off x="153153" y="6000836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E845B63A-4109-44A8-9A34-D057E8445CD2}"/>
                  </a:ext>
                </a:extLst>
              </p:cNvPr>
              <p:cNvCxnSpPr/>
              <p:nvPr/>
            </p:nvCxnSpPr>
            <p:spPr>
              <a:xfrm>
                <a:off x="153153" y="631108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7AE833B1-EA3D-4F28-8E95-B954D069421D}"/>
                  </a:ext>
                </a:extLst>
              </p:cNvPr>
              <p:cNvCxnSpPr/>
              <p:nvPr/>
            </p:nvCxnSpPr>
            <p:spPr>
              <a:xfrm>
                <a:off x="153153" y="6629486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B1E816DE-865C-42F1-8ABB-1DC9F2520E72}"/>
                  </a:ext>
                </a:extLst>
              </p:cNvPr>
              <p:cNvCxnSpPr/>
              <p:nvPr/>
            </p:nvCxnSpPr>
            <p:spPr>
              <a:xfrm>
                <a:off x="153153" y="693973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416D8763-A781-4DA9-BF5B-B35DB1AD7BB7}"/>
              </a:ext>
            </a:extLst>
          </p:cNvPr>
          <p:cNvCxnSpPr>
            <a:cxnSpLocks/>
          </p:cNvCxnSpPr>
          <p:nvPr userDrawn="1"/>
        </p:nvCxnSpPr>
        <p:spPr>
          <a:xfrm>
            <a:off x="291443" y="4023742"/>
            <a:ext cx="0" cy="1546594"/>
          </a:xfrm>
          <a:prstGeom prst="line">
            <a:avLst/>
          </a:prstGeom>
          <a:ln w="22225" cap="rnd">
            <a:solidFill>
              <a:schemeClr val="accent5">
                <a:lumMod val="5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D4C3713C-EB2D-45A2-8ECC-7A8D7E095E09}"/>
              </a:ext>
            </a:extLst>
          </p:cNvPr>
          <p:cNvSpPr txBox="1"/>
          <p:nvPr userDrawn="1"/>
        </p:nvSpPr>
        <p:spPr>
          <a:xfrm rot="16200000">
            <a:off x="-150433" y="5908808"/>
            <a:ext cx="8899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spc="3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KTUTS</a:t>
            </a: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5750438F-0604-4068-BA73-4896791C6EFD}"/>
              </a:ext>
            </a:extLst>
          </p:cNvPr>
          <p:cNvGrpSpPr/>
          <p:nvPr userDrawn="1"/>
        </p:nvGrpSpPr>
        <p:grpSpPr>
          <a:xfrm>
            <a:off x="201516" y="6544075"/>
            <a:ext cx="177302" cy="177302"/>
            <a:chOff x="1309606" y="5350067"/>
            <a:chExt cx="246222" cy="246222"/>
          </a:xfrm>
        </p:grpSpPr>
        <p:sp>
          <p:nvSpPr>
            <p:cNvPr id="76" name="Rectangle: Rounded Corners 75">
              <a:extLst>
                <a:ext uri="{FF2B5EF4-FFF2-40B4-BE49-F238E27FC236}">
                  <a16:creationId xmlns:a16="http://schemas.microsoft.com/office/drawing/2014/main" id="{6F35E99A-B941-4BE6-97BE-148954F708A7}"/>
                </a:ext>
              </a:extLst>
            </p:cNvPr>
            <p:cNvSpPr/>
            <p:nvPr/>
          </p:nvSpPr>
          <p:spPr>
            <a:xfrm>
              <a:off x="1309606" y="5350067"/>
              <a:ext cx="246222" cy="246222"/>
            </a:xfrm>
            <a:prstGeom prst="roundRect">
              <a:avLst>
                <a:gd name="adj" fmla="val 28857"/>
              </a:avLst>
            </a:prstGeom>
            <a:noFill/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0630D208-D651-444C-B30E-CA2B70620980}"/>
                </a:ext>
              </a:extLst>
            </p:cNvPr>
            <p:cNvSpPr/>
            <p:nvPr/>
          </p:nvSpPr>
          <p:spPr>
            <a:xfrm>
              <a:off x="1373081" y="5414830"/>
              <a:ext cx="119270" cy="119270"/>
            </a:xfrm>
            <a:prstGeom prst="ellipse">
              <a:avLst/>
            </a:prstGeom>
            <a:noFill/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48C72AF7-8142-47CE-9380-92C100B06511}"/>
                </a:ext>
              </a:extLst>
            </p:cNvPr>
            <p:cNvSpPr/>
            <p:nvPr/>
          </p:nvSpPr>
          <p:spPr>
            <a:xfrm>
              <a:off x="1476087" y="5373064"/>
              <a:ext cx="46384" cy="46384"/>
            </a:xfrm>
            <a:prstGeom prst="ellipse">
              <a:avLst/>
            </a:prstGeom>
            <a:solidFill>
              <a:srgbClr val="D5093A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041A5C9E-490F-48E4-9138-421C8F512C45}"/>
              </a:ext>
            </a:extLst>
          </p:cNvPr>
          <p:cNvCxnSpPr>
            <a:cxnSpLocks/>
          </p:cNvCxnSpPr>
          <p:nvPr userDrawn="1"/>
        </p:nvCxnSpPr>
        <p:spPr>
          <a:xfrm>
            <a:off x="11943986" y="609094"/>
            <a:ext cx="0" cy="1791013"/>
          </a:xfrm>
          <a:prstGeom prst="line">
            <a:avLst/>
          </a:prstGeom>
          <a:ln w="22225" cap="rnd">
            <a:solidFill>
              <a:schemeClr val="accent5">
                <a:lumMod val="5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407F27B9-3E82-4C43-A045-D77CD1F18057}"/>
              </a:ext>
            </a:extLst>
          </p:cNvPr>
          <p:cNvCxnSpPr>
            <a:cxnSpLocks/>
          </p:cNvCxnSpPr>
          <p:nvPr userDrawn="1"/>
        </p:nvCxnSpPr>
        <p:spPr>
          <a:xfrm>
            <a:off x="11946063" y="5066987"/>
            <a:ext cx="0" cy="1791013"/>
          </a:xfrm>
          <a:prstGeom prst="line">
            <a:avLst/>
          </a:prstGeom>
          <a:ln w="22225" cap="rnd">
            <a:solidFill>
              <a:schemeClr val="accent5">
                <a:lumMod val="5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1D68BD3F-3E2B-4F28-B9F9-1E5ECEE13C91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10025461" y="-668137"/>
            <a:ext cx="0" cy="1791013"/>
          </a:xfrm>
          <a:prstGeom prst="line">
            <a:avLst/>
          </a:prstGeom>
          <a:ln w="22225" cap="rnd">
            <a:solidFill>
              <a:schemeClr val="accent5">
                <a:lumMod val="5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>
            <a:extLst>
              <a:ext uri="{FF2B5EF4-FFF2-40B4-BE49-F238E27FC236}">
                <a16:creationId xmlns:a16="http://schemas.microsoft.com/office/drawing/2014/main" id="{3EBFC757-5189-4856-9772-4648958732C0}"/>
              </a:ext>
            </a:extLst>
          </p:cNvPr>
          <p:cNvSpPr txBox="1"/>
          <p:nvPr userDrawn="1"/>
        </p:nvSpPr>
        <p:spPr>
          <a:xfrm>
            <a:off x="10924459" y="94725"/>
            <a:ext cx="8899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spc="3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KTUTS</a:t>
            </a:r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3056D58D-0BBA-4518-A7B3-B41C77DA4363}"/>
              </a:ext>
            </a:extLst>
          </p:cNvPr>
          <p:cNvGrpSpPr/>
          <p:nvPr userDrawn="1"/>
        </p:nvGrpSpPr>
        <p:grpSpPr>
          <a:xfrm>
            <a:off x="11730828" y="-3217"/>
            <a:ext cx="461172" cy="461172"/>
            <a:chOff x="11730828" y="-3217"/>
            <a:chExt cx="461172" cy="461172"/>
          </a:xfrm>
        </p:grpSpPr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95391E29-3812-42B3-B11F-F630DBD96BE5}"/>
                </a:ext>
              </a:extLst>
            </p:cNvPr>
            <p:cNvSpPr txBox="1"/>
            <p:nvPr/>
          </p:nvSpPr>
          <p:spPr>
            <a:xfrm>
              <a:off x="11793143" y="96564"/>
              <a:ext cx="30168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spc="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571AE9E0-58AA-4A86-AA13-596AB0A61C11}"/>
                </a:ext>
              </a:extLst>
            </p:cNvPr>
            <p:cNvSpPr/>
            <p:nvPr/>
          </p:nvSpPr>
          <p:spPr>
            <a:xfrm>
              <a:off x="11730828" y="-3217"/>
              <a:ext cx="461172" cy="461172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Arrow: Chevron 85">
              <a:extLst>
                <a:ext uri="{FF2B5EF4-FFF2-40B4-BE49-F238E27FC236}">
                  <a16:creationId xmlns:a16="http://schemas.microsoft.com/office/drawing/2014/main" id="{582FBF71-94EF-44FB-85D1-FA3E261BD84F}"/>
                </a:ext>
              </a:extLst>
            </p:cNvPr>
            <p:cNvSpPr/>
            <p:nvPr/>
          </p:nvSpPr>
          <p:spPr>
            <a:xfrm rot="5400000">
              <a:off x="11869990" y="135945"/>
              <a:ext cx="182847" cy="182847"/>
            </a:xfrm>
            <a:prstGeom prst="chevron">
              <a:avLst>
                <a:gd name="adj" fmla="val 5236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7007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42" y="-32084"/>
            <a:ext cx="12249038" cy="6890084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176801" y="66824"/>
            <a:ext cx="132279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rgbClr val="FEACF2"/>
                </a:solidFill>
                <a:effectLst>
                  <a:reflection blurRad="6350" stA="53000" endA="300" endPos="35500" dir="5400000" sy="-90000" algn="bl" rotWithShape="0"/>
                </a:effectLst>
                <a:latin typeface="UTM Cooper Black" panose="02040603050506020204" pitchFamily="18" charset="0"/>
              </a:rPr>
              <a:t>KTUTS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10695709" y="6396335"/>
            <a:ext cx="132279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rgbClr val="FEACF2"/>
                </a:solidFill>
                <a:effectLst>
                  <a:reflection blurRad="6350" stA="53000" endA="300" endPos="35500" dir="5400000" sy="-90000" algn="bl" rotWithShape="0"/>
                </a:effectLst>
                <a:latin typeface="UTM Cooper Black" panose="02040603050506020204" pitchFamily="18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35328739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1">
            <a:extLst>
              <a:ext uri="{FF2B5EF4-FFF2-40B4-BE49-F238E27FC236}">
                <a16:creationId xmlns:a16="http://schemas.microsoft.com/office/drawing/2014/main" id="{2BCCCDA0-F89B-44BA-A43C-321596DC613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67000"/>
            <a:lum bright="20000" contrast="-40000"/>
          </a:blip>
          <a:stretch>
            <a:fillRect/>
          </a:stretch>
        </p:blipFill>
        <p:spPr>
          <a:xfrm rot="16200000">
            <a:off x="2904005" y="-2904004"/>
            <a:ext cx="6446520" cy="12254529"/>
          </a:xfrm>
          <a:prstGeom prst="rect">
            <a:avLst/>
          </a:prstGeom>
          <a:noFill/>
          <a:effectLst>
            <a:glow>
              <a:schemeClr val="accent1"/>
            </a:glow>
            <a:reflection endPos="65000" dist="50800" dir="5400000" sy="-100000" algn="bl" rotWithShape="0"/>
          </a:effectLst>
        </p:spPr>
      </p:pic>
      <p:sp>
        <p:nvSpPr>
          <p:cNvPr id="4" name="Rectangle 3"/>
          <p:cNvSpPr/>
          <p:nvPr userDrawn="1"/>
        </p:nvSpPr>
        <p:spPr>
          <a:xfrm>
            <a:off x="176801" y="66824"/>
            <a:ext cx="132279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rgbClr val="FEACF2"/>
                </a:solidFill>
                <a:effectLst>
                  <a:reflection blurRad="6350" stA="53000" endA="300" endPos="35500" dir="5400000" sy="-90000" algn="bl" rotWithShape="0"/>
                </a:effectLst>
                <a:latin typeface="UTM Cooper Black" panose="02040603050506020204" pitchFamily="18" charset="0"/>
              </a:rPr>
              <a:t>KTUTS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10550236" y="6265573"/>
            <a:ext cx="132279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rgbClr val="FEACF2"/>
                </a:solidFill>
                <a:effectLst>
                  <a:reflection blurRad="6350" stA="53000" endA="300" endPos="35500" dir="5400000" sy="-90000" algn="bl" rotWithShape="0"/>
                </a:effectLst>
                <a:latin typeface="UTM Cooper Black" panose="02040603050506020204" pitchFamily="18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1453630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3/14/2026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3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3/14/2026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7570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3/14/2026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7482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3/14/2026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7239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3/14/2026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2268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3/14/2026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8023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3/14/2026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5090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3/14/2026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90559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3/14/2026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3741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3/14/2026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16594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(Red)">
    <p:bg>
      <p:bgPr>
        <a:blipFill dpi="0" rotWithShape="1">
          <a:blip r:embed="rId2">
            <a:lum/>
          </a:blip>
          <a:srcRect/>
          <a:stretch>
            <a:fillRect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680229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 (g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oup 71">
            <a:extLst>
              <a:ext uri="{FF2B5EF4-FFF2-40B4-BE49-F238E27FC236}">
                <a16:creationId xmlns:a16="http://schemas.microsoft.com/office/drawing/2014/main" id="{BCDC458A-8A2D-4140-B344-DD93586B6CB5}"/>
              </a:ext>
            </a:extLst>
          </p:cNvPr>
          <p:cNvGrpSpPr/>
          <p:nvPr userDrawn="1"/>
        </p:nvGrpSpPr>
        <p:grpSpPr>
          <a:xfrm>
            <a:off x="753" y="-9341"/>
            <a:ext cx="12192000" cy="6867341"/>
            <a:chOff x="753" y="-9341"/>
            <a:chExt cx="12192000" cy="6867341"/>
          </a:xfrm>
        </p:grpSpPr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FE9CB8FE-F655-426B-97C5-6A5218EEA36B}"/>
                </a:ext>
              </a:extLst>
            </p:cNvPr>
            <p:cNvCxnSpPr/>
            <p:nvPr/>
          </p:nvCxnSpPr>
          <p:spPr>
            <a:xfrm>
              <a:off x="753" y="226518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FE90ADDC-0DFB-471F-A20E-F11D7E436420}"/>
                </a:ext>
              </a:extLst>
            </p:cNvPr>
            <p:cNvCxnSpPr/>
            <p:nvPr/>
          </p:nvCxnSpPr>
          <p:spPr>
            <a:xfrm>
              <a:off x="753" y="536762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3FE2035A-6692-48E9-9E77-3DD7B46B58F3}"/>
                </a:ext>
              </a:extLst>
            </p:cNvPr>
            <p:cNvCxnSpPr/>
            <p:nvPr/>
          </p:nvCxnSpPr>
          <p:spPr>
            <a:xfrm>
              <a:off x="753" y="847004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67537EF1-6D9A-48E5-84C0-796364C37B87}"/>
                </a:ext>
              </a:extLst>
            </p:cNvPr>
            <p:cNvCxnSpPr/>
            <p:nvPr/>
          </p:nvCxnSpPr>
          <p:spPr>
            <a:xfrm>
              <a:off x="753" y="1157248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F2F6273D-23E4-4A9B-9E3B-9C8511807B6E}"/>
                </a:ext>
              </a:extLst>
            </p:cNvPr>
            <p:cNvCxnSpPr/>
            <p:nvPr/>
          </p:nvCxnSpPr>
          <p:spPr>
            <a:xfrm>
              <a:off x="753" y="1475654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90B185CD-5E54-405F-BAE7-7C715BEF0AAD}"/>
                </a:ext>
              </a:extLst>
            </p:cNvPr>
            <p:cNvCxnSpPr/>
            <p:nvPr/>
          </p:nvCxnSpPr>
          <p:spPr>
            <a:xfrm>
              <a:off x="753" y="1785898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4CEAF575-D24D-46BD-9EDB-BCF32F313DC2}"/>
                </a:ext>
              </a:extLst>
            </p:cNvPr>
            <p:cNvCxnSpPr/>
            <p:nvPr/>
          </p:nvCxnSpPr>
          <p:spPr>
            <a:xfrm>
              <a:off x="753" y="2096140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5D1DD249-7D1A-460E-A861-C81495634E6D}"/>
                </a:ext>
              </a:extLst>
            </p:cNvPr>
            <p:cNvCxnSpPr/>
            <p:nvPr/>
          </p:nvCxnSpPr>
          <p:spPr>
            <a:xfrm>
              <a:off x="753" y="2406384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9BE8C8DE-5154-4E2A-965A-72C34D9D31FD}"/>
                </a:ext>
              </a:extLst>
            </p:cNvPr>
            <p:cNvCxnSpPr/>
            <p:nvPr/>
          </p:nvCxnSpPr>
          <p:spPr>
            <a:xfrm>
              <a:off x="753" y="2724790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830551C1-70C4-47F1-9E8F-11AA8C98CD3C}"/>
                </a:ext>
              </a:extLst>
            </p:cNvPr>
            <p:cNvCxnSpPr/>
            <p:nvPr/>
          </p:nvCxnSpPr>
          <p:spPr>
            <a:xfrm>
              <a:off x="753" y="3035034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63326559-CCA9-4FE0-A54F-90E682D319AD}"/>
                </a:ext>
              </a:extLst>
            </p:cNvPr>
            <p:cNvCxnSpPr/>
            <p:nvPr/>
          </p:nvCxnSpPr>
          <p:spPr>
            <a:xfrm>
              <a:off x="753" y="3345276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9A078140-BB40-4BD3-B914-5A1BD47415FD}"/>
                </a:ext>
              </a:extLst>
            </p:cNvPr>
            <p:cNvCxnSpPr/>
            <p:nvPr/>
          </p:nvCxnSpPr>
          <p:spPr>
            <a:xfrm>
              <a:off x="753" y="3655520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E110B585-8572-4311-BAA7-F7BF52773736}"/>
                </a:ext>
              </a:extLst>
            </p:cNvPr>
            <p:cNvCxnSpPr/>
            <p:nvPr/>
          </p:nvCxnSpPr>
          <p:spPr>
            <a:xfrm>
              <a:off x="753" y="3973926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21142975-4EA4-4DFC-9AD8-BA27B2ED00C1}"/>
                </a:ext>
              </a:extLst>
            </p:cNvPr>
            <p:cNvCxnSpPr/>
            <p:nvPr/>
          </p:nvCxnSpPr>
          <p:spPr>
            <a:xfrm>
              <a:off x="753" y="4284170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66180118-3FF7-4BE3-B6E5-0D70B329CD49}"/>
                </a:ext>
              </a:extLst>
            </p:cNvPr>
            <p:cNvCxnSpPr/>
            <p:nvPr/>
          </p:nvCxnSpPr>
          <p:spPr>
            <a:xfrm>
              <a:off x="753" y="4594412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49A165EB-50EC-461C-99FE-10C4C18B3652}"/>
                </a:ext>
              </a:extLst>
            </p:cNvPr>
            <p:cNvCxnSpPr/>
            <p:nvPr/>
          </p:nvCxnSpPr>
          <p:spPr>
            <a:xfrm>
              <a:off x="753" y="4904656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4419E38B-4C09-4FDD-8F49-2C819C683BC6}"/>
                </a:ext>
              </a:extLst>
            </p:cNvPr>
            <p:cNvCxnSpPr/>
            <p:nvPr/>
          </p:nvCxnSpPr>
          <p:spPr>
            <a:xfrm>
              <a:off x="753" y="5227950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430EC23F-7D97-49F7-80C5-144BC7119784}"/>
                </a:ext>
              </a:extLst>
            </p:cNvPr>
            <p:cNvCxnSpPr/>
            <p:nvPr/>
          </p:nvCxnSpPr>
          <p:spPr>
            <a:xfrm>
              <a:off x="753" y="5538194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0C7888FC-73CA-42EB-913C-9E230F3A53F6}"/>
                </a:ext>
              </a:extLst>
            </p:cNvPr>
            <p:cNvCxnSpPr/>
            <p:nvPr/>
          </p:nvCxnSpPr>
          <p:spPr>
            <a:xfrm>
              <a:off x="753" y="5848436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060EE701-6F75-4D42-A5DB-49B6BB7D3D02}"/>
                </a:ext>
              </a:extLst>
            </p:cNvPr>
            <p:cNvCxnSpPr/>
            <p:nvPr/>
          </p:nvCxnSpPr>
          <p:spPr>
            <a:xfrm>
              <a:off x="753" y="6158680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2A625121-21CB-483E-B64C-6B1AB6062709}"/>
                </a:ext>
              </a:extLst>
            </p:cNvPr>
            <p:cNvCxnSpPr/>
            <p:nvPr/>
          </p:nvCxnSpPr>
          <p:spPr>
            <a:xfrm>
              <a:off x="753" y="6477086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D094EC1C-39BD-4B79-A63E-16B26CF0BA71}"/>
                </a:ext>
              </a:extLst>
            </p:cNvPr>
            <p:cNvCxnSpPr/>
            <p:nvPr/>
          </p:nvCxnSpPr>
          <p:spPr>
            <a:xfrm>
              <a:off x="753" y="6787330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B14E8A96-8D13-4462-87F2-FA7DF699FC9D}"/>
                </a:ext>
              </a:extLst>
            </p:cNvPr>
            <p:cNvGrpSpPr/>
            <p:nvPr/>
          </p:nvGrpSpPr>
          <p:grpSpPr>
            <a:xfrm rot="5400000">
              <a:off x="78362" y="150003"/>
              <a:ext cx="6855182" cy="6560812"/>
              <a:chOff x="153153" y="378918"/>
              <a:chExt cx="12192000" cy="6560812"/>
            </a:xfrm>
          </p:grpSpPr>
          <p:cxnSp>
            <p:nvCxnSpPr>
              <p:cNvPr id="114" name="Straight Connector 113">
                <a:extLst>
                  <a:ext uri="{FF2B5EF4-FFF2-40B4-BE49-F238E27FC236}">
                    <a16:creationId xmlns:a16="http://schemas.microsoft.com/office/drawing/2014/main" id="{BC640025-6742-4B13-AB63-A09992F395AA}"/>
                  </a:ext>
                </a:extLst>
              </p:cNvPr>
              <p:cNvCxnSpPr/>
              <p:nvPr/>
            </p:nvCxnSpPr>
            <p:spPr>
              <a:xfrm>
                <a:off x="153153" y="378918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id="{38E929F5-DFE5-47FE-9856-CA2F9E92A5F1}"/>
                  </a:ext>
                </a:extLst>
              </p:cNvPr>
              <p:cNvCxnSpPr/>
              <p:nvPr/>
            </p:nvCxnSpPr>
            <p:spPr>
              <a:xfrm>
                <a:off x="153153" y="689162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>
                <a:extLst>
                  <a:ext uri="{FF2B5EF4-FFF2-40B4-BE49-F238E27FC236}">
                    <a16:creationId xmlns:a16="http://schemas.microsoft.com/office/drawing/2014/main" id="{44987EA1-359C-4849-854C-6A5C81685F82}"/>
                  </a:ext>
                </a:extLst>
              </p:cNvPr>
              <p:cNvCxnSpPr/>
              <p:nvPr/>
            </p:nvCxnSpPr>
            <p:spPr>
              <a:xfrm>
                <a:off x="153153" y="999404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>
                <a:extLst>
                  <a:ext uri="{FF2B5EF4-FFF2-40B4-BE49-F238E27FC236}">
                    <a16:creationId xmlns:a16="http://schemas.microsoft.com/office/drawing/2014/main" id="{B75447D2-0CF5-436B-A5EC-D360C2098481}"/>
                  </a:ext>
                </a:extLst>
              </p:cNvPr>
              <p:cNvCxnSpPr/>
              <p:nvPr/>
            </p:nvCxnSpPr>
            <p:spPr>
              <a:xfrm>
                <a:off x="153153" y="1309648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>
                <a:extLst>
                  <a:ext uri="{FF2B5EF4-FFF2-40B4-BE49-F238E27FC236}">
                    <a16:creationId xmlns:a16="http://schemas.microsoft.com/office/drawing/2014/main" id="{B61CABFE-A1CB-4403-84E5-410F68AF7DE3}"/>
                  </a:ext>
                </a:extLst>
              </p:cNvPr>
              <p:cNvCxnSpPr/>
              <p:nvPr/>
            </p:nvCxnSpPr>
            <p:spPr>
              <a:xfrm>
                <a:off x="153153" y="1628054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id="{59EC34BE-8313-44E7-B0CA-7ECEA4B169D4}"/>
                  </a:ext>
                </a:extLst>
              </p:cNvPr>
              <p:cNvCxnSpPr/>
              <p:nvPr/>
            </p:nvCxnSpPr>
            <p:spPr>
              <a:xfrm>
                <a:off x="153153" y="1938298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>
                <a:extLst>
                  <a:ext uri="{FF2B5EF4-FFF2-40B4-BE49-F238E27FC236}">
                    <a16:creationId xmlns:a16="http://schemas.microsoft.com/office/drawing/2014/main" id="{ECDE91B1-280E-4CA6-8D82-A4542EB882B3}"/>
                  </a:ext>
                </a:extLst>
              </p:cNvPr>
              <p:cNvCxnSpPr/>
              <p:nvPr/>
            </p:nvCxnSpPr>
            <p:spPr>
              <a:xfrm>
                <a:off x="153153" y="224854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>
                <a:extLst>
                  <a:ext uri="{FF2B5EF4-FFF2-40B4-BE49-F238E27FC236}">
                    <a16:creationId xmlns:a16="http://schemas.microsoft.com/office/drawing/2014/main" id="{BC85EC92-77BD-4FB9-84DB-8BB4E808C876}"/>
                  </a:ext>
                </a:extLst>
              </p:cNvPr>
              <p:cNvCxnSpPr/>
              <p:nvPr/>
            </p:nvCxnSpPr>
            <p:spPr>
              <a:xfrm>
                <a:off x="153153" y="2558784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>
                <a:extLst>
                  <a:ext uri="{FF2B5EF4-FFF2-40B4-BE49-F238E27FC236}">
                    <a16:creationId xmlns:a16="http://schemas.microsoft.com/office/drawing/2014/main" id="{5B089562-3B97-4D48-9479-349F5028E395}"/>
                  </a:ext>
                </a:extLst>
              </p:cNvPr>
              <p:cNvCxnSpPr/>
              <p:nvPr/>
            </p:nvCxnSpPr>
            <p:spPr>
              <a:xfrm>
                <a:off x="153153" y="287719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>
                <a:extLst>
                  <a:ext uri="{FF2B5EF4-FFF2-40B4-BE49-F238E27FC236}">
                    <a16:creationId xmlns:a16="http://schemas.microsoft.com/office/drawing/2014/main" id="{6648A223-76F6-420F-81E5-94023E75FB1C}"/>
                  </a:ext>
                </a:extLst>
              </p:cNvPr>
              <p:cNvCxnSpPr/>
              <p:nvPr/>
            </p:nvCxnSpPr>
            <p:spPr>
              <a:xfrm>
                <a:off x="153153" y="3187434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>
                <a:extLst>
                  <a:ext uri="{FF2B5EF4-FFF2-40B4-BE49-F238E27FC236}">
                    <a16:creationId xmlns:a16="http://schemas.microsoft.com/office/drawing/2014/main" id="{DB73DA66-20E6-45A3-BE7F-319FA9769079}"/>
                  </a:ext>
                </a:extLst>
              </p:cNvPr>
              <p:cNvCxnSpPr/>
              <p:nvPr/>
            </p:nvCxnSpPr>
            <p:spPr>
              <a:xfrm>
                <a:off x="153153" y="349767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>
                <a:extLst>
                  <a:ext uri="{FF2B5EF4-FFF2-40B4-BE49-F238E27FC236}">
                    <a16:creationId xmlns:a16="http://schemas.microsoft.com/office/drawing/2014/main" id="{200BE974-D04E-421D-B4E0-0E7D2F14E29B}"/>
                  </a:ext>
                </a:extLst>
              </p:cNvPr>
              <p:cNvCxnSpPr/>
              <p:nvPr/>
            </p:nvCxnSpPr>
            <p:spPr>
              <a:xfrm>
                <a:off x="153153" y="380792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>
                <a:extLst>
                  <a:ext uri="{FF2B5EF4-FFF2-40B4-BE49-F238E27FC236}">
                    <a16:creationId xmlns:a16="http://schemas.microsoft.com/office/drawing/2014/main" id="{B3BD6761-3D88-4729-B158-3A425273294B}"/>
                  </a:ext>
                </a:extLst>
              </p:cNvPr>
              <p:cNvCxnSpPr/>
              <p:nvPr/>
            </p:nvCxnSpPr>
            <p:spPr>
              <a:xfrm>
                <a:off x="153153" y="412632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>
                <a:extLst>
                  <a:ext uri="{FF2B5EF4-FFF2-40B4-BE49-F238E27FC236}">
                    <a16:creationId xmlns:a16="http://schemas.microsoft.com/office/drawing/2014/main" id="{C150117E-1468-4F98-9959-27A74BC8BBD6}"/>
                  </a:ext>
                </a:extLst>
              </p:cNvPr>
              <p:cNvCxnSpPr/>
              <p:nvPr/>
            </p:nvCxnSpPr>
            <p:spPr>
              <a:xfrm>
                <a:off x="153153" y="443657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>
                <a:extLst>
                  <a:ext uri="{FF2B5EF4-FFF2-40B4-BE49-F238E27FC236}">
                    <a16:creationId xmlns:a16="http://schemas.microsoft.com/office/drawing/2014/main" id="{D7928201-B984-4374-B3E2-100B7B043A2E}"/>
                  </a:ext>
                </a:extLst>
              </p:cNvPr>
              <p:cNvCxnSpPr/>
              <p:nvPr/>
            </p:nvCxnSpPr>
            <p:spPr>
              <a:xfrm>
                <a:off x="153153" y="4746812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>
                <a:extLst>
                  <a:ext uri="{FF2B5EF4-FFF2-40B4-BE49-F238E27FC236}">
                    <a16:creationId xmlns:a16="http://schemas.microsoft.com/office/drawing/2014/main" id="{1413A1B3-0667-435D-9008-F31C822802C9}"/>
                  </a:ext>
                </a:extLst>
              </p:cNvPr>
              <p:cNvCxnSpPr/>
              <p:nvPr/>
            </p:nvCxnSpPr>
            <p:spPr>
              <a:xfrm>
                <a:off x="153153" y="505705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>
                <a:extLst>
                  <a:ext uri="{FF2B5EF4-FFF2-40B4-BE49-F238E27FC236}">
                    <a16:creationId xmlns:a16="http://schemas.microsoft.com/office/drawing/2014/main" id="{687C74FB-DBDD-47B7-8C51-36394349424E}"/>
                  </a:ext>
                </a:extLst>
              </p:cNvPr>
              <p:cNvCxnSpPr/>
              <p:nvPr/>
            </p:nvCxnSpPr>
            <p:spPr>
              <a:xfrm>
                <a:off x="153153" y="538035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>
                <a:extLst>
                  <a:ext uri="{FF2B5EF4-FFF2-40B4-BE49-F238E27FC236}">
                    <a16:creationId xmlns:a16="http://schemas.microsoft.com/office/drawing/2014/main" id="{6A14B123-5E26-4B18-A0F4-7C98580F0697}"/>
                  </a:ext>
                </a:extLst>
              </p:cNvPr>
              <p:cNvCxnSpPr/>
              <p:nvPr/>
            </p:nvCxnSpPr>
            <p:spPr>
              <a:xfrm>
                <a:off x="153153" y="5690594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>
                <a:extLst>
                  <a:ext uri="{FF2B5EF4-FFF2-40B4-BE49-F238E27FC236}">
                    <a16:creationId xmlns:a16="http://schemas.microsoft.com/office/drawing/2014/main" id="{FB1072A3-FD4D-48BF-8712-CD0FB627A160}"/>
                  </a:ext>
                </a:extLst>
              </p:cNvPr>
              <p:cNvCxnSpPr/>
              <p:nvPr/>
            </p:nvCxnSpPr>
            <p:spPr>
              <a:xfrm>
                <a:off x="153153" y="600083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>
                <a:extLst>
                  <a:ext uri="{FF2B5EF4-FFF2-40B4-BE49-F238E27FC236}">
                    <a16:creationId xmlns:a16="http://schemas.microsoft.com/office/drawing/2014/main" id="{298ADD46-47BC-4675-AB8F-AE6DA604E705}"/>
                  </a:ext>
                </a:extLst>
              </p:cNvPr>
              <p:cNvCxnSpPr/>
              <p:nvPr/>
            </p:nvCxnSpPr>
            <p:spPr>
              <a:xfrm>
                <a:off x="153153" y="631108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>
                <a:extLst>
                  <a:ext uri="{FF2B5EF4-FFF2-40B4-BE49-F238E27FC236}">
                    <a16:creationId xmlns:a16="http://schemas.microsoft.com/office/drawing/2014/main" id="{D0D8C13A-0941-4B24-8532-841DBA7522CB}"/>
                  </a:ext>
                </a:extLst>
              </p:cNvPr>
              <p:cNvCxnSpPr/>
              <p:nvPr/>
            </p:nvCxnSpPr>
            <p:spPr>
              <a:xfrm>
                <a:off x="153153" y="662948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>
                <a:extLst>
                  <a:ext uri="{FF2B5EF4-FFF2-40B4-BE49-F238E27FC236}">
                    <a16:creationId xmlns:a16="http://schemas.microsoft.com/office/drawing/2014/main" id="{0C1BFE1C-2563-4E73-865A-8C9AA86887E4}"/>
                  </a:ext>
                </a:extLst>
              </p:cNvPr>
              <p:cNvCxnSpPr/>
              <p:nvPr/>
            </p:nvCxnSpPr>
            <p:spPr>
              <a:xfrm>
                <a:off x="153153" y="693973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8891AA29-41FF-48EC-8A4C-947E90D4E066}"/>
                </a:ext>
              </a:extLst>
            </p:cNvPr>
            <p:cNvGrpSpPr/>
            <p:nvPr/>
          </p:nvGrpSpPr>
          <p:grpSpPr>
            <a:xfrm rot="5400000">
              <a:off x="6169728" y="917534"/>
              <a:ext cx="6855182" cy="5001432"/>
              <a:chOff x="153153" y="1938298"/>
              <a:chExt cx="12192000" cy="5001432"/>
            </a:xfrm>
          </p:grpSpPr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id="{70C3E119-D21C-4854-A6F0-19EA29527D77}"/>
                  </a:ext>
                </a:extLst>
              </p:cNvPr>
              <p:cNvCxnSpPr/>
              <p:nvPr/>
            </p:nvCxnSpPr>
            <p:spPr>
              <a:xfrm>
                <a:off x="153153" y="1938298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>
                <a:extLst>
                  <a:ext uri="{FF2B5EF4-FFF2-40B4-BE49-F238E27FC236}">
                    <a16:creationId xmlns:a16="http://schemas.microsoft.com/office/drawing/2014/main" id="{5B6FC4D3-3EF8-4055-BB7C-5582BA58A911}"/>
                  </a:ext>
                </a:extLst>
              </p:cNvPr>
              <p:cNvCxnSpPr/>
              <p:nvPr/>
            </p:nvCxnSpPr>
            <p:spPr>
              <a:xfrm>
                <a:off x="153153" y="224854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>
                <a:extLst>
                  <a:ext uri="{FF2B5EF4-FFF2-40B4-BE49-F238E27FC236}">
                    <a16:creationId xmlns:a16="http://schemas.microsoft.com/office/drawing/2014/main" id="{F02921D1-96B8-4E63-BD1C-B79CD6D00C3F}"/>
                  </a:ext>
                </a:extLst>
              </p:cNvPr>
              <p:cNvCxnSpPr/>
              <p:nvPr/>
            </p:nvCxnSpPr>
            <p:spPr>
              <a:xfrm>
                <a:off x="153153" y="2558784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>
                <a:extLst>
                  <a:ext uri="{FF2B5EF4-FFF2-40B4-BE49-F238E27FC236}">
                    <a16:creationId xmlns:a16="http://schemas.microsoft.com/office/drawing/2014/main" id="{4B641B8F-0D13-4546-97FC-CF03D1C3CD32}"/>
                  </a:ext>
                </a:extLst>
              </p:cNvPr>
              <p:cNvCxnSpPr/>
              <p:nvPr/>
            </p:nvCxnSpPr>
            <p:spPr>
              <a:xfrm>
                <a:off x="153153" y="287719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>
                <a:extLst>
                  <a:ext uri="{FF2B5EF4-FFF2-40B4-BE49-F238E27FC236}">
                    <a16:creationId xmlns:a16="http://schemas.microsoft.com/office/drawing/2014/main" id="{15EB3D40-F94F-4283-A788-04CFF3976E86}"/>
                  </a:ext>
                </a:extLst>
              </p:cNvPr>
              <p:cNvCxnSpPr/>
              <p:nvPr/>
            </p:nvCxnSpPr>
            <p:spPr>
              <a:xfrm>
                <a:off x="153153" y="3187434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id="{8D89780D-4C9D-439A-BEB4-C2913706C313}"/>
                  </a:ext>
                </a:extLst>
              </p:cNvPr>
              <p:cNvCxnSpPr/>
              <p:nvPr/>
            </p:nvCxnSpPr>
            <p:spPr>
              <a:xfrm>
                <a:off x="153153" y="349767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id="{EB193A6F-B835-4635-AE0D-E9A61F45E55E}"/>
                  </a:ext>
                </a:extLst>
              </p:cNvPr>
              <p:cNvCxnSpPr/>
              <p:nvPr/>
            </p:nvCxnSpPr>
            <p:spPr>
              <a:xfrm>
                <a:off x="153153" y="380792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id="{F7F4160F-1571-4286-B4AE-8D80836C0B40}"/>
                  </a:ext>
                </a:extLst>
              </p:cNvPr>
              <p:cNvCxnSpPr/>
              <p:nvPr/>
            </p:nvCxnSpPr>
            <p:spPr>
              <a:xfrm>
                <a:off x="153153" y="412632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>
                <a:extLst>
                  <a:ext uri="{FF2B5EF4-FFF2-40B4-BE49-F238E27FC236}">
                    <a16:creationId xmlns:a16="http://schemas.microsoft.com/office/drawing/2014/main" id="{B9739F78-598E-4977-9037-4A140E24FA35}"/>
                  </a:ext>
                </a:extLst>
              </p:cNvPr>
              <p:cNvCxnSpPr/>
              <p:nvPr/>
            </p:nvCxnSpPr>
            <p:spPr>
              <a:xfrm>
                <a:off x="153153" y="443657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>
                <a:extLst>
                  <a:ext uri="{FF2B5EF4-FFF2-40B4-BE49-F238E27FC236}">
                    <a16:creationId xmlns:a16="http://schemas.microsoft.com/office/drawing/2014/main" id="{0FFAE1D5-5096-445D-8388-7D0FB499E9B8}"/>
                  </a:ext>
                </a:extLst>
              </p:cNvPr>
              <p:cNvCxnSpPr/>
              <p:nvPr/>
            </p:nvCxnSpPr>
            <p:spPr>
              <a:xfrm>
                <a:off x="153153" y="4746812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id="{9A13021A-B056-4ABB-84A6-EBC94B52372C}"/>
                  </a:ext>
                </a:extLst>
              </p:cNvPr>
              <p:cNvCxnSpPr/>
              <p:nvPr/>
            </p:nvCxnSpPr>
            <p:spPr>
              <a:xfrm>
                <a:off x="153153" y="505705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id="{629F3C6D-9A61-4ED9-AD0A-AF84F21F9A07}"/>
                  </a:ext>
                </a:extLst>
              </p:cNvPr>
              <p:cNvCxnSpPr/>
              <p:nvPr/>
            </p:nvCxnSpPr>
            <p:spPr>
              <a:xfrm>
                <a:off x="153153" y="538035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>
                <a:extLst>
                  <a:ext uri="{FF2B5EF4-FFF2-40B4-BE49-F238E27FC236}">
                    <a16:creationId xmlns:a16="http://schemas.microsoft.com/office/drawing/2014/main" id="{FED006EF-E78E-4446-8A75-CAE203FB8A79}"/>
                  </a:ext>
                </a:extLst>
              </p:cNvPr>
              <p:cNvCxnSpPr/>
              <p:nvPr/>
            </p:nvCxnSpPr>
            <p:spPr>
              <a:xfrm>
                <a:off x="153153" y="5690594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>
                <a:extLst>
                  <a:ext uri="{FF2B5EF4-FFF2-40B4-BE49-F238E27FC236}">
                    <a16:creationId xmlns:a16="http://schemas.microsoft.com/office/drawing/2014/main" id="{1694C5DC-946C-4E8F-B950-289A65E75754}"/>
                  </a:ext>
                </a:extLst>
              </p:cNvPr>
              <p:cNvCxnSpPr/>
              <p:nvPr/>
            </p:nvCxnSpPr>
            <p:spPr>
              <a:xfrm>
                <a:off x="153153" y="600083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>
                <a:extLst>
                  <a:ext uri="{FF2B5EF4-FFF2-40B4-BE49-F238E27FC236}">
                    <a16:creationId xmlns:a16="http://schemas.microsoft.com/office/drawing/2014/main" id="{B72034B2-684D-4D72-A120-8E6C584FCB33}"/>
                  </a:ext>
                </a:extLst>
              </p:cNvPr>
              <p:cNvCxnSpPr/>
              <p:nvPr/>
            </p:nvCxnSpPr>
            <p:spPr>
              <a:xfrm>
                <a:off x="153153" y="631108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>
                <a:extLst>
                  <a:ext uri="{FF2B5EF4-FFF2-40B4-BE49-F238E27FC236}">
                    <a16:creationId xmlns:a16="http://schemas.microsoft.com/office/drawing/2014/main" id="{73FDB34E-D7F5-4E83-94CE-97C28D778F52}"/>
                  </a:ext>
                </a:extLst>
              </p:cNvPr>
              <p:cNvCxnSpPr/>
              <p:nvPr/>
            </p:nvCxnSpPr>
            <p:spPr>
              <a:xfrm>
                <a:off x="153153" y="662948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>
                <a:extLst>
                  <a:ext uri="{FF2B5EF4-FFF2-40B4-BE49-F238E27FC236}">
                    <a16:creationId xmlns:a16="http://schemas.microsoft.com/office/drawing/2014/main" id="{9242D524-1375-4A54-AFE3-D295EC78A6F6}"/>
                  </a:ext>
                </a:extLst>
              </p:cNvPr>
              <p:cNvCxnSpPr/>
              <p:nvPr/>
            </p:nvCxnSpPr>
            <p:spPr>
              <a:xfrm>
                <a:off x="153153" y="693973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7FF7C39A-BCF4-4ADD-95C7-690BE8E03E8C}"/>
              </a:ext>
            </a:extLst>
          </p:cNvPr>
          <p:cNvCxnSpPr>
            <a:cxnSpLocks/>
          </p:cNvCxnSpPr>
          <p:nvPr userDrawn="1"/>
        </p:nvCxnSpPr>
        <p:spPr>
          <a:xfrm>
            <a:off x="291443" y="4023742"/>
            <a:ext cx="0" cy="1546594"/>
          </a:xfrm>
          <a:prstGeom prst="line">
            <a:avLst/>
          </a:prstGeom>
          <a:ln w="22225" cap="rnd">
            <a:solidFill>
              <a:schemeClr val="accent6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TextBox 136">
            <a:extLst>
              <a:ext uri="{FF2B5EF4-FFF2-40B4-BE49-F238E27FC236}">
                <a16:creationId xmlns:a16="http://schemas.microsoft.com/office/drawing/2014/main" id="{C1519C3A-6181-4A46-AAA7-2D1E4B447724}"/>
              </a:ext>
            </a:extLst>
          </p:cNvPr>
          <p:cNvSpPr txBox="1"/>
          <p:nvPr userDrawn="1"/>
        </p:nvSpPr>
        <p:spPr>
          <a:xfrm rot="16200000">
            <a:off x="-127004" y="6019447"/>
            <a:ext cx="8050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spc="300">
                <a:solidFill>
                  <a:srgbClr val="527A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KTUTS</a:t>
            </a:r>
            <a:endParaRPr lang="en-US" sz="1000" b="1" spc="300" dirty="0">
              <a:solidFill>
                <a:srgbClr val="527A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6A8D0BF7-1874-48B3-B941-BB5A6E34E192}"/>
              </a:ext>
            </a:extLst>
          </p:cNvPr>
          <p:cNvGrpSpPr/>
          <p:nvPr userDrawn="1"/>
        </p:nvGrpSpPr>
        <p:grpSpPr>
          <a:xfrm>
            <a:off x="201516" y="6544075"/>
            <a:ext cx="177302" cy="177302"/>
            <a:chOff x="1309606" y="5350067"/>
            <a:chExt cx="246222" cy="246222"/>
          </a:xfrm>
        </p:grpSpPr>
        <p:sp>
          <p:nvSpPr>
            <p:cNvPr id="139" name="Rectangle: Rounded Corners 138">
              <a:extLst>
                <a:ext uri="{FF2B5EF4-FFF2-40B4-BE49-F238E27FC236}">
                  <a16:creationId xmlns:a16="http://schemas.microsoft.com/office/drawing/2014/main" id="{E2A20547-0E51-4B06-9EE8-2292BFEF1468}"/>
                </a:ext>
              </a:extLst>
            </p:cNvPr>
            <p:cNvSpPr/>
            <p:nvPr/>
          </p:nvSpPr>
          <p:spPr>
            <a:xfrm>
              <a:off x="1309606" y="5350067"/>
              <a:ext cx="246222" cy="246222"/>
            </a:xfrm>
            <a:prstGeom prst="roundRect">
              <a:avLst>
                <a:gd name="adj" fmla="val 28857"/>
              </a:avLst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C23C1246-EB02-4B66-B304-5D976F9524E1}"/>
                </a:ext>
              </a:extLst>
            </p:cNvPr>
            <p:cNvSpPr/>
            <p:nvPr/>
          </p:nvSpPr>
          <p:spPr>
            <a:xfrm>
              <a:off x="1373081" y="5414830"/>
              <a:ext cx="119270" cy="119270"/>
            </a:xfrm>
            <a:prstGeom prst="ellipse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5413A12A-C4BC-45A1-92FB-DA7BA276BABD}"/>
                </a:ext>
              </a:extLst>
            </p:cNvPr>
            <p:cNvSpPr/>
            <p:nvPr/>
          </p:nvSpPr>
          <p:spPr>
            <a:xfrm>
              <a:off x="1476087" y="5373064"/>
              <a:ext cx="46384" cy="46384"/>
            </a:xfrm>
            <a:prstGeom prst="ellipse">
              <a:avLst/>
            </a:prstGeom>
            <a:solidFill>
              <a:srgbClr val="D5093A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6C26ABE3-78FF-4D0A-8D2F-EEEB9DDD1800}"/>
              </a:ext>
            </a:extLst>
          </p:cNvPr>
          <p:cNvCxnSpPr>
            <a:cxnSpLocks/>
          </p:cNvCxnSpPr>
          <p:nvPr userDrawn="1"/>
        </p:nvCxnSpPr>
        <p:spPr>
          <a:xfrm>
            <a:off x="11943986" y="609094"/>
            <a:ext cx="0" cy="1791013"/>
          </a:xfrm>
          <a:prstGeom prst="line">
            <a:avLst/>
          </a:prstGeom>
          <a:ln w="22225" cap="rnd">
            <a:solidFill>
              <a:schemeClr val="accent6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B7425A25-93A3-4052-827C-F6E08AC4CC2F}"/>
              </a:ext>
            </a:extLst>
          </p:cNvPr>
          <p:cNvCxnSpPr>
            <a:cxnSpLocks/>
          </p:cNvCxnSpPr>
          <p:nvPr userDrawn="1"/>
        </p:nvCxnSpPr>
        <p:spPr>
          <a:xfrm>
            <a:off x="11946063" y="5066987"/>
            <a:ext cx="0" cy="1791013"/>
          </a:xfrm>
          <a:prstGeom prst="line">
            <a:avLst/>
          </a:prstGeom>
          <a:ln w="22225" cap="rnd">
            <a:solidFill>
              <a:schemeClr val="accent6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52DB119B-AF5A-4844-B029-87704B8D5659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10025461" y="-668137"/>
            <a:ext cx="0" cy="1791013"/>
          </a:xfrm>
          <a:prstGeom prst="line">
            <a:avLst/>
          </a:prstGeom>
          <a:ln w="22225" cap="rnd">
            <a:solidFill>
              <a:schemeClr val="accent6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TextBox 144">
            <a:extLst>
              <a:ext uri="{FF2B5EF4-FFF2-40B4-BE49-F238E27FC236}">
                <a16:creationId xmlns:a16="http://schemas.microsoft.com/office/drawing/2014/main" id="{D06262BE-0FAA-4891-8B72-23A911AAF9F3}"/>
              </a:ext>
            </a:extLst>
          </p:cNvPr>
          <p:cNvSpPr txBox="1"/>
          <p:nvPr userDrawn="1"/>
        </p:nvSpPr>
        <p:spPr>
          <a:xfrm>
            <a:off x="11095909" y="113775"/>
            <a:ext cx="67197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spc="300">
                <a:solidFill>
                  <a:srgbClr val="527A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Ktuts</a:t>
            </a:r>
            <a:endParaRPr lang="en-US" sz="900" b="1" spc="300" dirty="0">
              <a:solidFill>
                <a:srgbClr val="527A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522CD444-0B8A-43EC-B1CF-91F5C70B5AB5}"/>
              </a:ext>
            </a:extLst>
          </p:cNvPr>
          <p:cNvGrpSpPr/>
          <p:nvPr userDrawn="1"/>
        </p:nvGrpSpPr>
        <p:grpSpPr>
          <a:xfrm>
            <a:off x="11730828" y="-3217"/>
            <a:ext cx="461172" cy="461172"/>
            <a:chOff x="11730828" y="-3217"/>
            <a:chExt cx="461172" cy="461172"/>
          </a:xfrm>
        </p:grpSpPr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2493ECB5-27E8-4365-8F3B-986DFDF3A784}"/>
                </a:ext>
              </a:extLst>
            </p:cNvPr>
            <p:cNvSpPr txBox="1"/>
            <p:nvPr/>
          </p:nvSpPr>
          <p:spPr>
            <a:xfrm>
              <a:off x="11793143" y="96564"/>
              <a:ext cx="301686" cy="261610"/>
            </a:xfrm>
            <a:prstGeom prst="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100" spc="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D8E604F5-2FEA-4A84-9FD0-DD0D10A3FBE6}"/>
                </a:ext>
              </a:extLst>
            </p:cNvPr>
            <p:cNvSpPr/>
            <p:nvPr/>
          </p:nvSpPr>
          <p:spPr>
            <a:xfrm>
              <a:off x="11730828" y="-3217"/>
              <a:ext cx="461172" cy="461172"/>
            </a:xfrm>
            <a:prstGeom prst="rect">
              <a:avLst/>
            </a:prstGeom>
            <a:solidFill>
              <a:srgbClr val="527A5C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Arrow: Chevron 148">
              <a:extLst>
                <a:ext uri="{FF2B5EF4-FFF2-40B4-BE49-F238E27FC236}">
                  <a16:creationId xmlns:a16="http://schemas.microsoft.com/office/drawing/2014/main" id="{B6C7BBAB-D867-45C2-AF7B-07CF4F895BD1}"/>
                </a:ext>
              </a:extLst>
            </p:cNvPr>
            <p:cNvSpPr/>
            <p:nvPr/>
          </p:nvSpPr>
          <p:spPr>
            <a:xfrm rot="5400000">
              <a:off x="11869990" y="135945"/>
              <a:ext cx="182847" cy="182847"/>
            </a:xfrm>
            <a:prstGeom prst="chevron">
              <a:avLst>
                <a:gd name="adj" fmla="val 52368"/>
              </a:avLst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89133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3/14/2026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76518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68EB0B5E-2B57-4AD8-B346-DB65C25C8450}"/>
              </a:ext>
            </a:extLst>
          </p:cNvPr>
          <p:cNvGrpSpPr/>
          <p:nvPr userDrawn="1"/>
        </p:nvGrpSpPr>
        <p:grpSpPr>
          <a:xfrm>
            <a:off x="0" y="-9341"/>
            <a:ext cx="12192000" cy="6867341"/>
            <a:chOff x="753" y="-9341"/>
            <a:chExt cx="12192000" cy="6867341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5935A32A-2D41-49BD-A12A-798CF7E0FEF4}"/>
                </a:ext>
              </a:extLst>
            </p:cNvPr>
            <p:cNvCxnSpPr/>
            <p:nvPr/>
          </p:nvCxnSpPr>
          <p:spPr>
            <a:xfrm>
              <a:off x="753" y="226518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84905828-9DDB-46A8-A333-0C6406B4CDA1}"/>
                </a:ext>
              </a:extLst>
            </p:cNvPr>
            <p:cNvCxnSpPr/>
            <p:nvPr/>
          </p:nvCxnSpPr>
          <p:spPr>
            <a:xfrm>
              <a:off x="753" y="536762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3874BE97-893A-4C5E-9409-A7E2AC44AB6E}"/>
                </a:ext>
              </a:extLst>
            </p:cNvPr>
            <p:cNvCxnSpPr/>
            <p:nvPr/>
          </p:nvCxnSpPr>
          <p:spPr>
            <a:xfrm>
              <a:off x="753" y="847004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ABEAF90-0D79-4305-A191-C960429F013B}"/>
                </a:ext>
              </a:extLst>
            </p:cNvPr>
            <p:cNvCxnSpPr/>
            <p:nvPr/>
          </p:nvCxnSpPr>
          <p:spPr>
            <a:xfrm>
              <a:off x="753" y="1157248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4D6E446-E8BB-4C56-864F-4512CF5AE59C}"/>
                </a:ext>
              </a:extLst>
            </p:cNvPr>
            <p:cNvCxnSpPr/>
            <p:nvPr/>
          </p:nvCxnSpPr>
          <p:spPr>
            <a:xfrm>
              <a:off x="753" y="1475654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721522E-366B-4D47-80D1-7CCD1EBCB931}"/>
                </a:ext>
              </a:extLst>
            </p:cNvPr>
            <p:cNvCxnSpPr/>
            <p:nvPr/>
          </p:nvCxnSpPr>
          <p:spPr>
            <a:xfrm>
              <a:off x="753" y="1785898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791FF32-2984-45B2-B4FE-2FF29CBC1C7E}"/>
                </a:ext>
              </a:extLst>
            </p:cNvPr>
            <p:cNvCxnSpPr/>
            <p:nvPr/>
          </p:nvCxnSpPr>
          <p:spPr>
            <a:xfrm>
              <a:off x="753" y="2096140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C1ABE22-D8BB-438F-A0B2-9C5477F3E09F}"/>
                </a:ext>
              </a:extLst>
            </p:cNvPr>
            <p:cNvCxnSpPr/>
            <p:nvPr/>
          </p:nvCxnSpPr>
          <p:spPr>
            <a:xfrm>
              <a:off x="753" y="2406384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DCE8FBDF-C86A-4B33-ACC9-7E85C9C423D2}"/>
                </a:ext>
              </a:extLst>
            </p:cNvPr>
            <p:cNvCxnSpPr/>
            <p:nvPr/>
          </p:nvCxnSpPr>
          <p:spPr>
            <a:xfrm>
              <a:off x="753" y="2724790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5307CCE1-15B1-451D-B24F-1C811FF5C62E}"/>
                </a:ext>
              </a:extLst>
            </p:cNvPr>
            <p:cNvCxnSpPr/>
            <p:nvPr/>
          </p:nvCxnSpPr>
          <p:spPr>
            <a:xfrm>
              <a:off x="753" y="3035034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87153322-F834-44D2-9BDD-5DA7973ADFA7}"/>
                </a:ext>
              </a:extLst>
            </p:cNvPr>
            <p:cNvCxnSpPr/>
            <p:nvPr/>
          </p:nvCxnSpPr>
          <p:spPr>
            <a:xfrm>
              <a:off x="753" y="3345276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0346DA5-37BF-4E0D-BF09-1283D897996E}"/>
                </a:ext>
              </a:extLst>
            </p:cNvPr>
            <p:cNvCxnSpPr/>
            <p:nvPr/>
          </p:nvCxnSpPr>
          <p:spPr>
            <a:xfrm>
              <a:off x="753" y="3655520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C921C6B2-92C0-478E-9AC4-714B1E6D2553}"/>
                </a:ext>
              </a:extLst>
            </p:cNvPr>
            <p:cNvCxnSpPr/>
            <p:nvPr/>
          </p:nvCxnSpPr>
          <p:spPr>
            <a:xfrm>
              <a:off x="753" y="3973926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16905FB7-9DD7-46CB-B648-C1995F821C7D}"/>
                </a:ext>
              </a:extLst>
            </p:cNvPr>
            <p:cNvCxnSpPr/>
            <p:nvPr/>
          </p:nvCxnSpPr>
          <p:spPr>
            <a:xfrm>
              <a:off x="753" y="4284170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88354C97-C2AC-486A-BD2F-14BAA64E826D}"/>
                </a:ext>
              </a:extLst>
            </p:cNvPr>
            <p:cNvCxnSpPr/>
            <p:nvPr/>
          </p:nvCxnSpPr>
          <p:spPr>
            <a:xfrm>
              <a:off x="753" y="4594412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5844F518-28CA-4337-89A3-22408F9FF47C}"/>
                </a:ext>
              </a:extLst>
            </p:cNvPr>
            <p:cNvCxnSpPr/>
            <p:nvPr/>
          </p:nvCxnSpPr>
          <p:spPr>
            <a:xfrm>
              <a:off x="753" y="4904656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8FAE7603-ECDE-450B-B912-D7AEE6DFA43D}"/>
                </a:ext>
              </a:extLst>
            </p:cNvPr>
            <p:cNvCxnSpPr/>
            <p:nvPr/>
          </p:nvCxnSpPr>
          <p:spPr>
            <a:xfrm>
              <a:off x="753" y="5227950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025AEC0B-4291-4BD5-A5B7-9ABAAB21EFD9}"/>
                </a:ext>
              </a:extLst>
            </p:cNvPr>
            <p:cNvCxnSpPr/>
            <p:nvPr/>
          </p:nvCxnSpPr>
          <p:spPr>
            <a:xfrm>
              <a:off x="753" y="5538194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CE062C64-3246-4E83-861B-4C4B1FEC3ECC}"/>
                </a:ext>
              </a:extLst>
            </p:cNvPr>
            <p:cNvCxnSpPr/>
            <p:nvPr/>
          </p:nvCxnSpPr>
          <p:spPr>
            <a:xfrm>
              <a:off x="753" y="5848436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C515879-1175-4C05-B73B-5EBD3A8DEB54}"/>
                </a:ext>
              </a:extLst>
            </p:cNvPr>
            <p:cNvCxnSpPr/>
            <p:nvPr/>
          </p:nvCxnSpPr>
          <p:spPr>
            <a:xfrm>
              <a:off x="753" y="6158680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C6826C53-C815-4061-8DBA-D838E69812C8}"/>
                </a:ext>
              </a:extLst>
            </p:cNvPr>
            <p:cNvCxnSpPr/>
            <p:nvPr/>
          </p:nvCxnSpPr>
          <p:spPr>
            <a:xfrm>
              <a:off x="753" y="6477086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15FAF7D2-06FB-4102-B2F5-3070B7C60EA4}"/>
                </a:ext>
              </a:extLst>
            </p:cNvPr>
            <p:cNvCxnSpPr/>
            <p:nvPr/>
          </p:nvCxnSpPr>
          <p:spPr>
            <a:xfrm>
              <a:off x="753" y="6787330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C1593212-05E0-4530-8269-D424CA20BA33}"/>
                </a:ext>
              </a:extLst>
            </p:cNvPr>
            <p:cNvGrpSpPr/>
            <p:nvPr/>
          </p:nvGrpSpPr>
          <p:grpSpPr>
            <a:xfrm rot="5400000">
              <a:off x="78362" y="150003"/>
              <a:ext cx="6855182" cy="6560812"/>
              <a:chOff x="153153" y="378918"/>
              <a:chExt cx="12192000" cy="6560812"/>
            </a:xfrm>
          </p:grpSpPr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B5040D6D-E02B-4850-BAA1-7E2172D8E8FD}"/>
                  </a:ext>
                </a:extLst>
              </p:cNvPr>
              <p:cNvCxnSpPr/>
              <p:nvPr/>
            </p:nvCxnSpPr>
            <p:spPr>
              <a:xfrm>
                <a:off x="153153" y="378918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573BC299-44C6-499D-9D7A-320070B06A31}"/>
                  </a:ext>
                </a:extLst>
              </p:cNvPr>
              <p:cNvCxnSpPr/>
              <p:nvPr/>
            </p:nvCxnSpPr>
            <p:spPr>
              <a:xfrm>
                <a:off x="153153" y="689162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1438D528-757C-438D-9E73-E54EFF0AC0EA}"/>
                  </a:ext>
                </a:extLst>
              </p:cNvPr>
              <p:cNvCxnSpPr/>
              <p:nvPr/>
            </p:nvCxnSpPr>
            <p:spPr>
              <a:xfrm>
                <a:off x="153153" y="999404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8A5DBF52-735B-49F6-B1CE-AD3445DBB165}"/>
                  </a:ext>
                </a:extLst>
              </p:cNvPr>
              <p:cNvCxnSpPr/>
              <p:nvPr/>
            </p:nvCxnSpPr>
            <p:spPr>
              <a:xfrm>
                <a:off x="153153" y="1309648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F08B2614-8F22-4DDA-9B78-01780B69098F}"/>
                  </a:ext>
                </a:extLst>
              </p:cNvPr>
              <p:cNvCxnSpPr/>
              <p:nvPr/>
            </p:nvCxnSpPr>
            <p:spPr>
              <a:xfrm>
                <a:off x="153153" y="1628054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EE09D9AD-651E-4D16-A524-785291D642C0}"/>
                  </a:ext>
                </a:extLst>
              </p:cNvPr>
              <p:cNvCxnSpPr/>
              <p:nvPr/>
            </p:nvCxnSpPr>
            <p:spPr>
              <a:xfrm>
                <a:off x="153153" y="1938298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38530061-9244-42A1-B51A-C0BB1B7EA3AA}"/>
                  </a:ext>
                </a:extLst>
              </p:cNvPr>
              <p:cNvCxnSpPr/>
              <p:nvPr/>
            </p:nvCxnSpPr>
            <p:spPr>
              <a:xfrm>
                <a:off x="153153" y="224854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374CB0EA-1307-45E9-9825-D8B3C41A0CBB}"/>
                  </a:ext>
                </a:extLst>
              </p:cNvPr>
              <p:cNvCxnSpPr/>
              <p:nvPr/>
            </p:nvCxnSpPr>
            <p:spPr>
              <a:xfrm>
                <a:off x="153153" y="2558784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742FDA06-E949-4973-B388-07064AFAE948}"/>
                  </a:ext>
                </a:extLst>
              </p:cNvPr>
              <p:cNvCxnSpPr/>
              <p:nvPr/>
            </p:nvCxnSpPr>
            <p:spPr>
              <a:xfrm>
                <a:off x="153153" y="287719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86C68C89-FB91-4C55-BFB1-C0EB9D8DC1B2}"/>
                  </a:ext>
                </a:extLst>
              </p:cNvPr>
              <p:cNvCxnSpPr/>
              <p:nvPr/>
            </p:nvCxnSpPr>
            <p:spPr>
              <a:xfrm>
                <a:off x="153153" y="3187434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E06DA70A-2BF7-4FDB-A632-4BFF657351F7}"/>
                  </a:ext>
                </a:extLst>
              </p:cNvPr>
              <p:cNvCxnSpPr/>
              <p:nvPr/>
            </p:nvCxnSpPr>
            <p:spPr>
              <a:xfrm>
                <a:off x="153153" y="3497676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12A8FFDD-5AAF-43E1-B7E7-6E7E51E17802}"/>
                  </a:ext>
                </a:extLst>
              </p:cNvPr>
              <p:cNvCxnSpPr/>
              <p:nvPr/>
            </p:nvCxnSpPr>
            <p:spPr>
              <a:xfrm>
                <a:off x="153153" y="380792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94D166D4-CE9B-420D-B261-74C9A7E10464}"/>
                  </a:ext>
                </a:extLst>
              </p:cNvPr>
              <p:cNvCxnSpPr/>
              <p:nvPr/>
            </p:nvCxnSpPr>
            <p:spPr>
              <a:xfrm>
                <a:off x="153153" y="4126326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532E9AB6-6909-4DAB-BCFD-E2DEED0A23B5}"/>
                  </a:ext>
                </a:extLst>
              </p:cNvPr>
              <p:cNvCxnSpPr/>
              <p:nvPr/>
            </p:nvCxnSpPr>
            <p:spPr>
              <a:xfrm>
                <a:off x="153153" y="443657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68C0DEC6-B1B8-4CF8-87C4-63A54F52785E}"/>
                  </a:ext>
                </a:extLst>
              </p:cNvPr>
              <p:cNvCxnSpPr/>
              <p:nvPr/>
            </p:nvCxnSpPr>
            <p:spPr>
              <a:xfrm>
                <a:off x="153153" y="4746812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E0398C90-22FF-4988-8F48-30E55F840EA6}"/>
                  </a:ext>
                </a:extLst>
              </p:cNvPr>
              <p:cNvCxnSpPr/>
              <p:nvPr/>
            </p:nvCxnSpPr>
            <p:spPr>
              <a:xfrm>
                <a:off x="153153" y="5057056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6DAE6251-9DE4-4560-9F85-CDB65A8356C5}"/>
                  </a:ext>
                </a:extLst>
              </p:cNvPr>
              <p:cNvCxnSpPr/>
              <p:nvPr/>
            </p:nvCxnSpPr>
            <p:spPr>
              <a:xfrm>
                <a:off x="153153" y="538035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FC4102AF-216D-4576-9878-8C8F235F05C4}"/>
                  </a:ext>
                </a:extLst>
              </p:cNvPr>
              <p:cNvCxnSpPr/>
              <p:nvPr/>
            </p:nvCxnSpPr>
            <p:spPr>
              <a:xfrm>
                <a:off x="153153" y="5690594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776C313D-8DB6-479D-A102-75F93363B6C8}"/>
                  </a:ext>
                </a:extLst>
              </p:cNvPr>
              <p:cNvCxnSpPr/>
              <p:nvPr/>
            </p:nvCxnSpPr>
            <p:spPr>
              <a:xfrm>
                <a:off x="153153" y="6000836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451E30CE-4DF2-4756-AF57-C6DF166BCAA0}"/>
                  </a:ext>
                </a:extLst>
              </p:cNvPr>
              <p:cNvCxnSpPr/>
              <p:nvPr/>
            </p:nvCxnSpPr>
            <p:spPr>
              <a:xfrm>
                <a:off x="153153" y="631108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F126004E-CDE8-4B63-8336-037085E4B56A}"/>
                  </a:ext>
                </a:extLst>
              </p:cNvPr>
              <p:cNvCxnSpPr/>
              <p:nvPr/>
            </p:nvCxnSpPr>
            <p:spPr>
              <a:xfrm>
                <a:off x="153153" y="6629486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2EA70DC4-40AC-4BCA-A399-DBDDF6EFCF3B}"/>
                  </a:ext>
                </a:extLst>
              </p:cNvPr>
              <p:cNvCxnSpPr/>
              <p:nvPr/>
            </p:nvCxnSpPr>
            <p:spPr>
              <a:xfrm>
                <a:off x="153153" y="693973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0AF5695E-2156-40AB-84ED-1A6B1EA4D55C}"/>
                </a:ext>
              </a:extLst>
            </p:cNvPr>
            <p:cNvGrpSpPr/>
            <p:nvPr/>
          </p:nvGrpSpPr>
          <p:grpSpPr>
            <a:xfrm rot="5400000">
              <a:off x="6169728" y="917534"/>
              <a:ext cx="6855182" cy="5001432"/>
              <a:chOff x="153153" y="1938298"/>
              <a:chExt cx="12192000" cy="5001432"/>
            </a:xfrm>
          </p:grpSpPr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E3EBFA02-E626-4FA4-9382-311F292ED802}"/>
                  </a:ext>
                </a:extLst>
              </p:cNvPr>
              <p:cNvCxnSpPr/>
              <p:nvPr/>
            </p:nvCxnSpPr>
            <p:spPr>
              <a:xfrm>
                <a:off x="153153" y="1938298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0FA71F98-D682-49E0-9D67-0F969E2C001E}"/>
                  </a:ext>
                </a:extLst>
              </p:cNvPr>
              <p:cNvCxnSpPr/>
              <p:nvPr/>
            </p:nvCxnSpPr>
            <p:spPr>
              <a:xfrm>
                <a:off x="153153" y="224854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32CA0427-E4B7-4167-9795-878F7BE88B3A}"/>
                  </a:ext>
                </a:extLst>
              </p:cNvPr>
              <p:cNvCxnSpPr/>
              <p:nvPr/>
            </p:nvCxnSpPr>
            <p:spPr>
              <a:xfrm>
                <a:off x="153153" y="2558784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33DAE7AD-981D-418B-8873-2A1263483E6F}"/>
                  </a:ext>
                </a:extLst>
              </p:cNvPr>
              <p:cNvCxnSpPr/>
              <p:nvPr/>
            </p:nvCxnSpPr>
            <p:spPr>
              <a:xfrm>
                <a:off x="153153" y="287719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D9AE73FA-7E17-4475-B759-4343F993BBE7}"/>
                  </a:ext>
                </a:extLst>
              </p:cNvPr>
              <p:cNvCxnSpPr/>
              <p:nvPr/>
            </p:nvCxnSpPr>
            <p:spPr>
              <a:xfrm>
                <a:off x="153153" y="3187434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1A4D5C9C-4FD8-4701-86DF-C6E42054E1CE}"/>
                  </a:ext>
                </a:extLst>
              </p:cNvPr>
              <p:cNvCxnSpPr/>
              <p:nvPr/>
            </p:nvCxnSpPr>
            <p:spPr>
              <a:xfrm>
                <a:off x="153153" y="3497676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E454C546-8820-427D-96AE-397518489C8B}"/>
                  </a:ext>
                </a:extLst>
              </p:cNvPr>
              <p:cNvCxnSpPr/>
              <p:nvPr/>
            </p:nvCxnSpPr>
            <p:spPr>
              <a:xfrm>
                <a:off x="153153" y="380792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416403F1-D81F-4027-800A-323F9D192D64}"/>
                  </a:ext>
                </a:extLst>
              </p:cNvPr>
              <p:cNvCxnSpPr/>
              <p:nvPr/>
            </p:nvCxnSpPr>
            <p:spPr>
              <a:xfrm>
                <a:off x="153153" y="4126326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4D3A56C4-2F8E-4DAE-B09B-A083865F0DC6}"/>
                  </a:ext>
                </a:extLst>
              </p:cNvPr>
              <p:cNvCxnSpPr/>
              <p:nvPr/>
            </p:nvCxnSpPr>
            <p:spPr>
              <a:xfrm>
                <a:off x="153153" y="443657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A16C28FF-2B9A-4573-BADF-AD48333AF419}"/>
                  </a:ext>
                </a:extLst>
              </p:cNvPr>
              <p:cNvCxnSpPr/>
              <p:nvPr/>
            </p:nvCxnSpPr>
            <p:spPr>
              <a:xfrm>
                <a:off x="153153" y="4746812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1E9919C5-D172-41B9-90B4-EDA9622ACD91}"/>
                  </a:ext>
                </a:extLst>
              </p:cNvPr>
              <p:cNvCxnSpPr/>
              <p:nvPr/>
            </p:nvCxnSpPr>
            <p:spPr>
              <a:xfrm>
                <a:off x="153153" y="5057056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76CFB24F-6052-4B53-A2FE-26B659AA6B34}"/>
                  </a:ext>
                </a:extLst>
              </p:cNvPr>
              <p:cNvCxnSpPr/>
              <p:nvPr/>
            </p:nvCxnSpPr>
            <p:spPr>
              <a:xfrm>
                <a:off x="153153" y="538035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A552CD71-2739-4388-B3BC-8CFD98F81556}"/>
                  </a:ext>
                </a:extLst>
              </p:cNvPr>
              <p:cNvCxnSpPr/>
              <p:nvPr/>
            </p:nvCxnSpPr>
            <p:spPr>
              <a:xfrm>
                <a:off x="153153" y="5690594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02DF79A2-500E-42E0-B271-74B9FE7F4AEA}"/>
                  </a:ext>
                </a:extLst>
              </p:cNvPr>
              <p:cNvCxnSpPr/>
              <p:nvPr/>
            </p:nvCxnSpPr>
            <p:spPr>
              <a:xfrm>
                <a:off x="153153" y="6000836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E845B63A-4109-44A8-9A34-D057E8445CD2}"/>
                  </a:ext>
                </a:extLst>
              </p:cNvPr>
              <p:cNvCxnSpPr/>
              <p:nvPr/>
            </p:nvCxnSpPr>
            <p:spPr>
              <a:xfrm>
                <a:off x="153153" y="631108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7AE833B1-EA3D-4F28-8E95-B954D069421D}"/>
                  </a:ext>
                </a:extLst>
              </p:cNvPr>
              <p:cNvCxnSpPr/>
              <p:nvPr/>
            </p:nvCxnSpPr>
            <p:spPr>
              <a:xfrm>
                <a:off x="153153" y="6629486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B1E816DE-865C-42F1-8ABB-1DC9F2520E72}"/>
                  </a:ext>
                </a:extLst>
              </p:cNvPr>
              <p:cNvCxnSpPr/>
              <p:nvPr/>
            </p:nvCxnSpPr>
            <p:spPr>
              <a:xfrm>
                <a:off x="153153" y="693973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416D8763-A781-4DA9-BF5B-B35DB1AD7BB7}"/>
              </a:ext>
            </a:extLst>
          </p:cNvPr>
          <p:cNvCxnSpPr>
            <a:cxnSpLocks/>
          </p:cNvCxnSpPr>
          <p:nvPr userDrawn="1"/>
        </p:nvCxnSpPr>
        <p:spPr>
          <a:xfrm>
            <a:off x="291443" y="4023742"/>
            <a:ext cx="0" cy="1546594"/>
          </a:xfrm>
          <a:prstGeom prst="line">
            <a:avLst/>
          </a:prstGeom>
          <a:ln w="22225" cap="rnd">
            <a:solidFill>
              <a:schemeClr val="accent5">
                <a:lumMod val="5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D4C3713C-EB2D-45A2-8ECC-7A8D7E095E09}"/>
              </a:ext>
            </a:extLst>
          </p:cNvPr>
          <p:cNvSpPr txBox="1"/>
          <p:nvPr userDrawn="1"/>
        </p:nvSpPr>
        <p:spPr>
          <a:xfrm rot="16200000">
            <a:off x="-150433" y="5908808"/>
            <a:ext cx="8899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spc="3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KTUTS</a:t>
            </a: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5750438F-0604-4068-BA73-4896791C6EFD}"/>
              </a:ext>
            </a:extLst>
          </p:cNvPr>
          <p:cNvGrpSpPr/>
          <p:nvPr userDrawn="1"/>
        </p:nvGrpSpPr>
        <p:grpSpPr>
          <a:xfrm>
            <a:off x="201516" y="6544075"/>
            <a:ext cx="177302" cy="177302"/>
            <a:chOff x="1309606" y="5350067"/>
            <a:chExt cx="246222" cy="246222"/>
          </a:xfrm>
        </p:grpSpPr>
        <p:sp>
          <p:nvSpPr>
            <p:cNvPr id="76" name="Rectangle: Rounded Corners 75">
              <a:extLst>
                <a:ext uri="{FF2B5EF4-FFF2-40B4-BE49-F238E27FC236}">
                  <a16:creationId xmlns:a16="http://schemas.microsoft.com/office/drawing/2014/main" id="{6F35E99A-B941-4BE6-97BE-148954F708A7}"/>
                </a:ext>
              </a:extLst>
            </p:cNvPr>
            <p:cNvSpPr/>
            <p:nvPr/>
          </p:nvSpPr>
          <p:spPr>
            <a:xfrm>
              <a:off x="1309606" y="5350067"/>
              <a:ext cx="246222" cy="246222"/>
            </a:xfrm>
            <a:prstGeom prst="roundRect">
              <a:avLst>
                <a:gd name="adj" fmla="val 28857"/>
              </a:avLst>
            </a:prstGeom>
            <a:noFill/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0630D208-D651-444C-B30E-CA2B70620980}"/>
                </a:ext>
              </a:extLst>
            </p:cNvPr>
            <p:cNvSpPr/>
            <p:nvPr/>
          </p:nvSpPr>
          <p:spPr>
            <a:xfrm>
              <a:off x="1373081" y="5414830"/>
              <a:ext cx="119270" cy="119270"/>
            </a:xfrm>
            <a:prstGeom prst="ellipse">
              <a:avLst/>
            </a:prstGeom>
            <a:noFill/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48C72AF7-8142-47CE-9380-92C100B06511}"/>
                </a:ext>
              </a:extLst>
            </p:cNvPr>
            <p:cNvSpPr/>
            <p:nvPr/>
          </p:nvSpPr>
          <p:spPr>
            <a:xfrm>
              <a:off x="1476087" y="5373064"/>
              <a:ext cx="46384" cy="46384"/>
            </a:xfrm>
            <a:prstGeom prst="ellipse">
              <a:avLst/>
            </a:prstGeom>
            <a:solidFill>
              <a:srgbClr val="D5093A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041A5C9E-490F-48E4-9138-421C8F512C45}"/>
              </a:ext>
            </a:extLst>
          </p:cNvPr>
          <p:cNvCxnSpPr>
            <a:cxnSpLocks/>
          </p:cNvCxnSpPr>
          <p:nvPr userDrawn="1"/>
        </p:nvCxnSpPr>
        <p:spPr>
          <a:xfrm>
            <a:off x="11943986" y="609094"/>
            <a:ext cx="0" cy="1791013"/>
          </a:xfrm>
          <a:prstGeom prst="line">
            <a:avLst/>
          </a:prstGeom>
          <a:ln w="22225" cap="rnd">
            <a:solidFill>
              <a:schemeClr val="accent5">
                <a:lumMod val="5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407F27B9-3E82-4C43-A045-D77CD1F18057}"/>
              </a:ext>
            </a:extLst>
          </p:cNvPr>
          <p:cNvCxnSpPr>
            <a:cxnSpLocks/>
          </p:cNvCxnSpPr>
          <p:nvPr userDrawn="1"/>
        </p:nvCxnSpPr>
        <p:spPr>
          <a:xfrm>
            <a:off x="11946063" y="5066987"/>
            <a:ext cx="0" cy="1791013"/>
          </a:xfrm>
          <a:prstGeom prst="line">
            <a:avLst/>
          </a:prstGeom>
          <a:ln w="22225" cap="rnd">
            <a:solidFill>
              <a:schemeClr val="accent5">
                <a:lumMod val="5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1D68BD3F-3E2B-4F28-B9F9-1E5ECEE13C91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10025461" y="-668137"/>
            <a:ext cx="0" cy="1791013"/>
          </a:xfrm>
          <a:prstGeom prst="line">
            <a:avLst/>
          </a:prstGeom>
          <a:ln w="22225" cap="rnd">
            <a:solidFill>
              <a:schemeClr val="accent5">
                <a:lumMod val="5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>
            <a:extLst>
              <a:ext uri="{FF2B5EF4-FFF2-40B4-BE49-F238E27FC236}">
                <a16:creationId xmlns:a16="http://schemas.microsoft.com/office/drawing/2014/main" id="{3EBFC757-5189-4856-9772-4648958732C0}"/>
              </a:ext>
            </a:extLst>
          </p:cNvPr>
          <p:cNvSpPr txBox="1"/>
          <p:nvPr userDrawn="1"/>
        </p:nvSpPr>
        <p:spPr>
          <a:xfrm>
            <a:off x="10924459" y="94725"/>
            <a:ext cx="8899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spc="3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KTUTS</a:t>
            </a:r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3056D58D-0BBA-4518-A7B3-B41C77DA4363}"/>
              </a:ext>
            </a:extLst>
          </p:cNvPr>
          <p:cNvGrpSpPr/>
          <p:nvPr userDrawn="1"/>
        </p:nvGrpSpPr>
        <p:grpSpPr>
          <a:xfrm>
            <a:off x="11730828" y="-3217"/>
            <a:ext cx="461172" cy="461172"/>
            <a:chOff x="11730828" y="-3217"/>
            <a:chExt cx="461172" cy="461172"/>
          </a:xfrm>
        </p:grpSpPr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95391E29-3812-42B3-B11F-F630DBD96BE5}"/>
                </a:ext>
              </a:extLst>
            </p:cNvPr>
            <p:cNvSpPr txBox="1"/>
            <p:nvPr/>
          </p:nvSpPr>
          <p:spPr>
            <a:xfrm>
              <a:off x="11793143" y="96564"/>
              <a:ext cx="30168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spc="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571AE9E0-58AA-4A86-AA13-596AB0A61C11}"/>
                </a:ext>
              </a:extLst>
            </p:cNvPr>
            <p:cNvSpPr/>
            <p:nvPr/>
          </p:nvSpPr>
          <p:spPr>
            <a:xfrm>
              <a:off x="11730828" y="-3217"/>
              <a:ext cx="461172" cy="461172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Arrow: Chevron 85">
              <a:extLst>
                <a:ext uri="{FF2B5EF4-FFF2-40B4-BE49-F238E27FC236}">
                  <a16:creationId xmlns:a16="http://schemas.microsoft.com/office/drawing/2014/main" id="{582FBF71-94EF-44FB-85D1-FA3E261BD84F}"/>
                </a:ext>
              </a:extLst>
            </p:cNvPr>
            <p:cNvSpPr/>
            <p:nvPr/>
          </p:nvSpPr>
          <p:spPr>
            <a:xfrm rot="5400000">
              <a:off x="11869990" y="135945"/>
              <a:ext cx="182847" cy="182847"/>
            </a:xfrm>
            <a:prstGeom prst="chevron">
              <a:avLst>
                <a:gd name="adj" fmla="val 5236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94942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3/14/2026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904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3/14/2026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880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3/14/2026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709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3/14/2026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284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3/14/2026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245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CA8405D7-F1E1-FFBB-3DD6-414553CAB76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3581" y="282237"/>
            <a:ext cx="1729443" cy="1729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341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C7847ADC-D452-5D46-A7AC-A77EAE91F5BD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3581" y="282237"/>
            <a:ext cx="1729443" cy="1729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305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7825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8" r:id="rId12"/>
    <p:sldLayoutId id="2147483729" r:id="rId13"/>
    <p:sldLayoutId id="2147483730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7.png"/><Relationship Id="rId4" Type="http://schemas.openxmlformats.org/officeDocument/2006/relationships/image" Target="../media/image3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3.png"/><Relationship Id="rId18" Type="http://schemas.openxmlformats.org/officeDocument/2006/relationships/image" Target="../media/image38.png"/><Relationship Id="rId26" Type="http://schemas.openxmlformats.org/officeDocument/2006/relationships/image" Target="../media/image46.png"/><Relationship Id="rId39" Type="http://schemas.openxmlformats.org/officeDocument/2006/relationships/image" Target="../media/image59.png"/><Relationship Id="rId21" Type="http://schemas.openxmlformats.org/officeDocument/2006/relationships/image" Target="../media/image41.png"/><Relationship Id="rId34" Type="http://schemas.openxmlformats.org/officeDocument/2006/relationships/image" Target="../media/image54.png"/><Relationship Id="rId42" Type="http://schemas.openxmlformats.org/officeDocument/2006/relationships/image" Target="../media/image62.png"/><Relationship Id="rId47" Type="http://schemas.openxmlformats.org/officeDocument/2006/relationships/image" Target="../media/image67.png"/><Relationship Id="rId50" Type="http://schemas.openxmlformats.org/officeDocument/2006/relationships/image" Target="../media/image70.png"/><Relationship Id="rId55" Type="http://schemas.openxmlformats.org/officeDocument/2006/relationships/image" Target="../media/image20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17" Type="http://schemas.openxmlformats.org/officeDocument/2006/relationships/image" Target="../media/image37.png"/><Relationship Id="rId25" Type="http://schemas.openxmlformats.org/officeDocument/2006/relationships/image" Target="../media/image45.png"/><Relationship Id="rId33" Type="http://schemas.openxmlformats.org/officeDocument/2006/relationships/image" Target="../media/image53.png"/><Relationship Id="rId38" Type="http://schemas.openxmlformats.org/officeDocument/2006/relationships/image" Target="../media/image58.png"/><Relationship Id="rId46" Type="http://schemas.openxmlformats.org/officeDocument/2006/relationships/image" Target="../media/image66.png"/><Relationship Id="rId59" Type="http://schemas.microsoft.com/office/2007/relationships/hdphoto" Target="../media/hdphoto11.wdp"/><Relationship Id="rId2" Type="http://schemas.openxmlformats.org/officeDocument/2006/relationships/tags" Target="../tags/tag5.xml"/><Relationship Id="rId16" Type="http://schemas.openxmlformats.org/officeDocument/2006/relationships/image" Target="../media/image36.jpeg"/><Relationship Id="rId20" Type="http://schemas.openxmlformats.org/officeDocument/2006/relationships/image" Target="../media/image40.png"/><Relationship Id="rId29" Type="http://schemas.openxmlformats.org/officeDocument/2006/relationships/image" Target="../media/image49.png"/><Relationship Id="rId41" Type="http://schemas.openxmlformats.org/officeDocument/2006/relationships/image" Target="../media/image61.png"/><Relationship Id="rId54" Type="http://schemas.microsoft.com/office/2007/relationships/hdphoto" Target="../media/hdphoto8.wdp"/><Relationship Id="rId1" Type="http://schemas.openxmlformats.org/officeDocument/2006/relationships/tags" Target="../tags/tag4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24" Type="http://schemas.openxmlformats.org/officeDocument/2006/relationships/image" Target="../media/image44.png"/><Relationship Id="rId32" Type="http://schemas.openxmlformats.org/officeDocument/2006/relationships/image" Target="../media/image52.png"/><Relationship Id="rId37" Type="http://schemas.openxmlformats.org/officeDocument/2006/relationships/image" Target="../media/image57.png"/><Relationship Id="rId40" Type="http://schemas.openxmlformats.org/officeDocument/2006/relationships/image" Target="../media/image60.png"/><Relationship Id="rId45" Type="http://schemas.openxmlformats.org/officeDocument/2006/relationships/image" Target="../media/image65.png"/><Relationship Id="rId53" Type="http://schemas.openxmlformats.org/officeDocument/2006/relationships/image" Target="../media/image19.png"/><Relationship Id="rId58" Type="http://schemas.openxmlformats.org/officeDocument/2006/relationships/image" Target="../media/image73.pn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23" Type="http://schemas.openxmlformats.org/officeDocument/2006/relationships/image" Target="../media/image43.png"/><Relationship Id="rId28" Type="http://schemas.openxmlformats.org/officeDocument/2006/relationships/image" Target="../media/image48.png"/><Relationship Id="rId36" Type="http://schemas.openxmlformats.org/officeDocument/2006/relationships/image" Target="../media/image56.png"/><Relationship Id="rId49" Type="http://schemas.openxmlformats.org/officeDocument/2006/relationships/image" Target="../media/image69.png"/><Relationship Id="rId57" Type="http://schemas.openxmlformats.org/officeDocument/2006/relationships/image" Target="../media/image5.png"/><Relationship Id="rId10" Type="http://schemas.openxmlformats.org/officeDocument/2006/relationships/image" Target="../media/image30.png"/><Relationship Id="rId19" Type="http://schemas.openxmlformats.org/officeDocument/2006/relationships/image" Target="../media/image39.png"/><Relationship Id="rId31" Type="http://schemas.openxmlformats.org/officeDocument/2006/relationships/image" Target="../media/image51.png"/><Relationship Id="rId44" Type="http://schemas.openxmlformats.org/officeDocument/2006/relationships/image" Target="../media/image64.png"/><Relationship Id="rId52" Type="http://schemas.openxmlformats.org/officeDocument/2006/relationships/image" Target="../media/image72.png"/><Relationship Id="rId60" Type="http://schemas.openxmlformats.org/officeDocument/2006/relationships/image" Target="../media/image9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jpeg"/><Relationship Id="rId22" Type="http://schemas.openxmlformats.org/officeDocument/2006/relationships/image" Target="../media/image42.png"/><Relationship Id="rId27" Type="http://schemas.openxmlformats.org/officeDocument/2006/relationships/image" Target="../media/image47.png"/><Relationship Id="rId30" Type="http://schemas.openxmlformats.org/officeDocument/2006/relationships/image" Target="../media/image50.png"/><Relationship Id="rId35" Type="http://schemas.openxmlformats.org/officeDocument/2006/relationships/image" Target="../media/image55.png"/><Relationship Id="rId43" Type="http://schemas.openxmlformats.org/officeDocument/2006/relationships/image" Target="../media/image63.png"/><Relationship Id="rId48" Type="http://schemas.openxmlformats.org/officeDocument/2006/relationships/image" Target="../media/image68.png"/><Relationship Id="rId56" Type="http://schemas.microsoft.com/office/2007/relationships/hdphoto" Target="../media/hdphoto9.wdp"/><Relationship Id="rId8" Type="http://schemas.openxmlformats.org/officeDocument/2006/relationships/image" Target="../media/image28.png"/><Relationship Id="rId51" Type="http://schemas.openxmlformats.org/officeDocument/2006/relationships/image" Target="../media/image71.png"/><Relationship Id="rId3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image" Target="../media/image6.png"/><Relationship Id="rId7" Type="http://schemas.openxmlformats.org/officeDocument/2006/relationships/image" Target="../media/image91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microsoft.com/office/2007/relationships/hdphoto" Target="../media/hdphoto6.wdp"/><Relationship Id="rId18" Type="http://schemas.microsoft.com/office/2007/relationships/hdphoto" Target="../media/hdphoto8.wdp"/><Relationship Id="rId3" Type="http://schemas.openxmlformats.org/officeDocument/2006/relationships/image" Target="../media/image10.png"/><Relationship Id="rId21" Type="http://schemas.openxmlformats.org/officeDocument/2006/relationships/image" Target="../media/image21.png"/><Relationship Id="rId7" Type="http://schemas.openxmlformats.org/officeDocument/2006/relationships/image" Target="../media/image13.png"/><Relationship Id="rId12" Type="http://schemas.openxmlformats.org/officeDocument/2006/relationships/image" Target="../media/image16.png"/><Relationship Id="rId17" Type="http://schemas.openxmlformats.org/officeDocument/2006/relationships/image" Target="../media/image19.png"/><Relationship Id="rId2" Type="http://schemas.openxmlformats.org/officeDocument/2006/relationships/slideLayout" Target="../slideLayouts/slideLayout1.xml"/><Relationship Id="rId16" Type="http://schemas.microsoft.com/office/2007/relationships/hdphoto" Target="../media/hdphoto7.wdp"/><Relationship Id="rId20" Type="http://schemas.microsoft.com/office/2007/relationships/hdphoto" Target="../media/hdphoto9.wdp"/><Relationship Id="rId1" Type="http://schemas.openxmlformats.org/officeDocument/2006/relationships/tags" Target="../tags/tag1.xml"/><Relationship Id="rId6" Type="http://schemas.openxmlformats.org/officeDocument/2006/relationships/image" Target="../media/image12.png"/><Relationship Id="rId11" Type="http://schemas.microsoft.com/office/2007/relationships/hdphoto" Target="../media/hdphoto5.wdp"/><Relationship Id="rId24" Type="http://schemas.openxmlformats.org/officeDocument/2006/relationships/image" Target="../media/image23.png"/><Relationship Id="rId5" Type="http://schemas.openxmlformats.org/officeDocument/2006/relationships/image" Target="../media/image11.png"/><Relationship Id="rId15" Type="http://schemas.openxmlformats.org/officeDocument/2006/relationships/image" Target="../media/image18.png"/><Relationship Id="rId23" Type="http://schemas.openxmlformats.org/officeDocument/2006/relationships/image" Target="../media/image22.png"/><Relationship Id="rId10" Type="http://schemas.openxmlformats.org/officeDocument/2006/relationships/image" Target="../media/image15.png"/><Relationship Id="rId19" Type="http://schemas.openxmlformats.org/officeDocument/2006/relationships/image" Target="../media/image20.png"/><Relationship Id="rId4" Type="http://schemas.microsoft.com/office/2007/relationships/hdphoto" Target="../media/hdphoto3.wdp"/><Relationship Id="rId9" Type="http://schemas.openxmlformats.org/officeDocument/2006/relationships/image" Target="../media/image14.png"/><Relationship Id="rId14" Type="http://schemas.openxmlformats.org/officeDocument/2006/relationships/image" Target="../media/image17.png"/><Relationship Id="rId22" Type="http://schemas.microsoft.com/office/2007/relationships/hdphoto" Target="../media/hdphoto10.wdp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3.png"/><Relationship Id="rId18" Type="http://schemas.openxmlformats.org/officeDocument/2006/relationships/image" Target="../media/image38.png"/><Relationship Id="rId26" Type="http://schemas.openxmlformats.org/officeDocument/2006/relationships/image" Target="../media/image46.png"/><Relationship Id="rId39" Type="http://schemas.openxmlformats.org/officeDocument/2006/relationships/image" Target="../media/image59.png"/><Relationship Id="rId21" Type="http://schemas.openxmlformats.org/officeDocument/2006/relationships/image" Target="../media/image41.png"/><Relationship Id="rId34" Type="http://schemas.openxmlformats.org/officeDocument/2006/relationships/image" Target="../media/image54.png"/><Relationship Id="rId42" Type="http://schemas.openxmlformats.org/officeDocument/2006/relationships/image" Target="../media/image62.png"/><Relationship Id="rId47" Type="http://schemas.openxmlformats.org/officeDocument/2006/relationships/image" Target="../media/image67.png"/><Relationship Id="rId50" Type="http://schemas.openxmlformats.org/officeDocument/2006/relationships/image" Target="../media/image70.png"/><Relationship Id="rId55" Type="http://schemas.openxmlformats.org/officeDocument/2006/relationships/image" Target="../media/image20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17" Type="http://schemas.openxmlformats.org/officeDocument/2006/relationships/image" Target="../media/image37.png"/><Relationship Id="rId25" Type="http://schemas.openxmlformats.org/officeDocument/2006/relationships/image" Target="../media/image45.png"/><Relationship Id="rId33" Type="http://schemas.openxmlformats.org/officeDocument/2006/relationships/image" Target="../media/image53.png"/><Relationship Id="rId38" Type="http://schemas.openxmlformats.org/officeDocument/2006/relationships/image" Target="../media/image58.png"/><Relationship Id="rId46" Type="http://schemas.openxmlformats.org/officeDocument/2006/relationships/image" Target="../media/image66.png"/><Relationship Id="rId59" Type="http://schemas.microsoft.com/office/2007/relationships/hdphoto" Target="../media/hdphoto11.wdp"/><Relationship Id="rId2" Type="http://schemas.openxmlformats.org/officeDocument/2006/relationships/tags" Target="../tags/tag3.xml"/><Relationship Id="rId16" Type="http://schemas.openxmlformats.org/officeDocument/2006/relationships/image" Target="../media/image36.jpeg"/><Relationship Id="rId20" Type="http://schemas.openxmlformats.org/officeDocument/2006/relationships/image" Target="../media/image40.png"/><Relationship Id="rId29" Type="http://schemas.openxmlformats.org/officeDocument/2006/relationships/image" Target="../media/image49.png"/><Relationship Id="rId41" Type="http://schemas.openxmlformats.org/officeDocument/2006/relationships/image" Target="../media/image61.png"/><Relationship Id="rId54" Type="http://schemas.microsoft.com/office/2007/relationships/hdphoto" Target="../media/hdphoto8.wdp"/><Relationship Id="rId1" Type="http://schemas.openxmlformats.org/officeDocument/2006/relationships/tags" Target="../tags/tag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24" Type="http://schemas.openxmlformats.org/officeDocument/2006/relationships/image" Target="../media/image44.png"/><Relationship Id="rId32" Type="http://schemas.openxmlformats.org/officeDocument/2006/relationships/image" Target="../media/image52.png"/><Relationship Id="rId37" Type="http://schemas.openxmlformats.org/officeDocument/2006/relationships/image" Target="../media/image57.png"/><Relationship Id="rId40" Type="http://schemas.openxmlformats.org/officeDocument/2006/relationships/image" Target="../media/image60.png"/><Relationship Id="rId45" Type="http://schemas.openxmlformats.org/officeDocument/2006/relationships/image" Target="../media/image65.png"/><Relationship Id="rId53" Type="http://schemas.openxmlformats.org/officeDocument/2006/relationships/image" Target="../media/image19.png"/><Relationship Id="rId58" Type="http://schemas.openxmlformats.org/officeDocument/2006/relationships/image" Target="../media/image73.pn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23" Type="http://schemas.openxmlformats.org/officeDocument/2006/relationships/image" Target="../media/image43.png"/><Relationship Id="rId28" Type="http://schemas.openxmlformats.org/officeDocument/2006/relationships/image" Target="../media/image48.png"/><Relationship Id="rId36" Type="http://schemas.openxmlformats.org/officeDocument/2006/relationships/image" Target="../media/image56.png"/><Relationship Id="rId49" Type="http://schemas.openxmlformats.org/officeDocument/2006/relationships/image" Target="../media/image69.png"/><Relationship Id="rId57" Type="http://schemas.openxmlformats.org/officeDocument/2006/relationships/image" Target="../media/image5.png"/><Relationship Id="rId10" Type="http://schemas.openxmlformats.org/officeDocument/2006/relationships/image" Target="../media/image30.png"/><Relationship Id="rId19" Type="http://schemas.openxmlformats.org/officeDocument/2006/relationships/image" Target="../media/image39.png"/><Relationship Id="rId31" Type="http://schemas.openxmlformats.org/officeDocument/2006/relationships/image" Target="../media/image51.png"/><Relationship Id="rId44" Type="http://schemas.openxmlformats.org/officeDocument/2006/relationships/image" Target="../media/image64.png"/><Relationship Id="rId52" Type="http://schemas.openxmlformats.org/officeDocument/2006/relationships/image" Target="../media/image72.png"/><Relationship Id="rId60" Type="http://schemas.openxmlformats.org/officeDocument/2006/relationships/image" Target="../media/image74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jpeg"/><Relationship Id="rId22" Type="http://schemas.openxmlformats.org/officeDocument/2006/relationships/image" Target="../media/image42.png"/><Relationship Id="rId27" Type="http://schemas.openxmlformats.org/officeDocument/2006/relationships/image" Target="../media/image47.png"/><Relationship Id="rId30" Type="http://schemas.openxmlformats.org/officeDocument/2006/relationships/image" Target="../media/image50.png"/><Relationship Id="rId35" Type="http://schemas.openxmlformats.org/officeDocument/2006/relationships/image" Target="../media/image55.png"/><Relationship Id="rId43" Type="http://schemas.openxmlformats.org/officeDocument/2006/relationships/image" Target="../media/image63.png"/><Relationship Id="rId48" Type="http://schemas.openxmlformats.org/officeDocument/2006/relationships/image" Target="../media/image68.png"/><Relationship Id="rId56" Type="http://schemas.microsoft.com/office/2007/relationships/hdphoto" Target="../media/hdphoto9.wdp"/><Relationship Id="rId8" Type="http://schemas.openxmlformats.org/officeDocument/2006/relationships/image" Target="../media/image28.png"/><Relationship Id="rId51" Type="http://schemas.openxmlformats.org/officeDocument/2006/relationships/image" Target="../media/image71.png"/><Relationship Id="rId3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microsoft.com/office/2007/relationships/media" Target="../media/media2.mp3"/><Relationship Id="rId7" Type="http://schemas.microsoft.com/office/2007/relationships/hdphoto" Target="../media/hdphoto12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5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p3"/><Relationship Id="rId9" Type="http://schemas.openxmlformats.org/officeDocument/2006/relationships/image" Target="../media/image7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0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80.png"/><Relationship Id="rId4" Type="http://schemas.openxmlformats.org/officeDocument/2006/relationships/image" Target="../media/image7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80.wmf"/><Relationship Id="rId7" Type="http://schemas.openxmlformats.org/officeDocument/2006/relationships/image" Target="../media/image83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82.png"/><Relationship Id="rId10" Type="http://schemas.openxmlformats.org/officeDocument/2006/relationships/image" Target="../media/image85.wmf"/><Relationship Id="rId4" Type="http://schemas.openxmlformats.org/officeDocument/2006/relationships/image" Target="../media/image81.png"/><Relationship Id="rId9" Type="http://schemas.openxmlformats.org/officeDocument/2006/relationships/oleObject" Target="../embeddings/oleObject3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7820">
              <a:srgbClr val="DFEBF7"/>
            </a:gs>
            <a:gs pos="72269">
              <a:srgbClr val="A1C6E7"/>
            </a:gs>
            <a:gs pos="64126">
              <a:srgbClr val="B6D2EC"/>
            </a:gs>
            <a:gs pos="58140">
              <a:srgbClr val="C5DBF0"/>
            </a:gs>
            <a:gs pos="0">
              <a:srgbClr val="00B0F0"/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458" b="79400"/>
          <a:stretch/>
        </p:blipFill>
        <p:spPr>
          <a:xfrm>
            <a:off x="4552765" y="-267777"/>
            <a:ext cx="11200789" cy="11655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458" b="79400"/>
          <a:stretch/>
        </p:blipFill>
        <p:spPr>
          <a:xfrm>
            <a:off x="734519" y="-278253"/>
            <a:ext cx="10104414" cy="116553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6158">
            <a:off x="3840550" y="-125276"/>
            <a:ext cx="8118208" cy="81182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6497"/>
            <a:ext cx="3909059" cy="5830137"/>
          </a:xfrm>
          <a:prstGeom prst="rect">
            <a:avLst/>
          </a:prstGeom>
        </p:spPr>
      </p:pic>
      <p:pic>
        <p:nvPicPr>
          <p:cNvPr id="6" name="Picture 8" descr="Cute happy smiling cupcake Royalty Free Vector 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037" b="90000" l="29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4467" y="4725916"/>
            <a:ext cx="2477533" cy="2675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A707133-AE1E-94EA-75C0-C043C4F63DA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93949" y="1194325"/>
            <a:ext cx="11937003" cy="5663675"/>
          </a:xfrm>
          <a:prstGeom prst="rect">
            <a:avLst/>
          </a:prstGeom>
        </p:spPr>
      </p:pic>
      <p:pic>
        <p:nvPicPr>
          <p:cNvPr id="5" name="Picture 4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5BA7FC0F-CB0C-1530-E605-18FD35E5995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3581" y="282237"/>
            <a:ext cx="1729443" cy="1729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158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720" t="14036"/>
          <a:stretch/>
        </p:blipFill>
        <p:spPr>
          <a:xfrm rot="16200000" flipV="1">
            <a:off x="4331973" y="-4288336"/>
            <a:ext cx="3686909" cy="12331150"/>
          </a:xfrm>
          <a:prstGeom prst="rect">
            <a:avLst/>
          </a:prstGeom>
        </p:spPr>
      </p:pic>
      <p:pic>
        <p:nvPicPr>
          <p:cNvPr id="37" name="图片 1">
            <a:extLst>
              <a:ext uri="{FF2B5EF4-FFF2-40B4-BE49-F238E27FC236}">
                <a16:creationId xmlns:a16="http://schemas.microsoft.com/office/drawing/2014/main" id="{2BCCCDA0-F89B-44BA-A43C-321596DC6135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67000"/>
            <a:lum bright="20000" contrast="-40000"/>
          </a:blip>
          <a:stretch>
            <a:fillRect/>
          </a:stretch>
        </p:blipFill>
        <p:spPr>
          <a:xfrm rot="16200000">
            <a:off x="3612454" y="-1797746"/>
            <a:ext cx="4904561" cy="12254529"/>
          </a:xfrm>
          <a:prstGeom prst="rect">
            <a:avLst/>
          </a:prstGeom>
          <a:noFill/>
          <a:effectLst>
            <a:glow>
              <a:schemeClr val="accent1"/>
            </a:glow>
            <a:reflection endPos="65000" dist="50800" dir="5400000" sy="-100000" algn="bl" rotWithShape="0"/>
          </a:effectLst>
        </p:spPr>
      </p:pic>
      <p:sp>
        <p:nvSpPr>
          <p:cNvPr id="39" name="矩形: 圆角 6"/>
          <p:cNvSpPr/>
          <p:nvPr/>
        </p:nvSpPr>
        <p:spPr>
          <a:xfrm>
            <a:off x="376612" y="33785"/>
            <a:ext cx="11908908" cy="168674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44450" cap="flat" cmpd="sng" algn="ctr">
            <a:noFill/>
            <a:prstDash val="sysDash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tlCol="0" anchor="ctr"/>
          <a:lstStyle/>
          <a:p>
            <a:pPr lvl="0" algn="ctr">
              <a:spcBef>
                <a:spcPct val="0"/>
              </a:spcBef>
              <a:defRPr/>
            </a:pPr>
            <a:r>
              <a:rPr lang="en-US" altLang="en-US" sz="44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4400" b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44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44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4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44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44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44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tô</a:t>
            </a:r>
            <a:r>
              <a:rPr lang="en-US" altLang="en-US" sz="44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44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44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44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44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44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A0F3AF-6420-F989-7E2F-C117A4FECF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175" y="2479418"/>
            <a:ext cx="11934825" cy="2241196"/>
          </a:xfrm>
          <a:prstGeom prst="rect">
            <a:avLst/>
          </a:prstGeom>
        </p:spPr>
      </p:pic>
      <p:grpSp>
        <p:nvGrpSpPr>
          <p:cNvPr id="6" name="Group 25">
            <a:extLst>
              <a:ext uri="{FF2B5EF4-FFF2-40B4-BE49-F238E27FC236}">
                <a16:creationId xmlns:a16="http://schemas.microsoft.com/office/drawing/2014/main" id="{AE1CC6E7-8448-325C-7898-C77F37C09745}"/>
              </a:ext>
            </a:extLst>
          </p:cNvPr>
          <p:cNvGrpSpPr>
            <a:grpSpLocks/>
          </p:cNvGrpSpPr>
          <p:nvPr/>
        </p:nvGrpSpPr>
        <p:grpSpPr bwMode="auto">
          <a:xfrm>
            <a:off x="1250227" y="4722348"/>
            <a:ext cx="1702025" cy="1548173"/>
            <a:chOff x="3789" y="1824"/>
            <a:chExt cx="373" cy="1027"/>
          </a:xfrm>
        </p:grpSpPr>
        <p:sp>
          <p:nvSpPr>
            <p:cNvPr id="7" name="Text Box 4">
              <a:extLst>
                <a:ext uri="{FF2B5EF4-FFF2-40B4-BE49-F238E27FC236}">
                  <a16:creationId xmlns:a16="http://schemas.microsoft.com/office/drawing/2014/main" id="{D8A16DDC-D6EA-1F7D-6F46-EA9E5E6EA9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90" y="1824"/>
              <a:ext cx="320" cy="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3</a:t>
              </a:r>
            </a:p>
          </p:txBody>
        </p:sp>
        <p:sp>
          <p:nvSpPr>
            <p:cNvPr id="8" name="Text Box 4">
              <a:extLst>
                <a:ext uri="{FF2B5EF4-FFF2-40B4-BE49-F238E27FC236}">
                  <a16:creationId xmlns:a16="http://schemas.microsoft.com/office/drawing/2014/main" id="{B2CC58F8-33E5-DAC4-20F0-B1B3534353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9" y="2300"/>
              <a:ext cx="373" cy="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4</a:t>
              </a:r>
            </a:p>
          </p:txBody>
        </p:sp>
        <p:sp>
          <p:nvSpPr>
            <p:cNvPr id="11" name="Line 28">
              <a:extLst>
                <a:ext uri="{FF2B5EF4-FFF2-40B4-BE49-F238E27FC236}">
                  <a16:creationId xmlns:a16="http://schemas.microsoft.com/office/drawing/2014/main" id="{3F39162B-7B3D-DC3C-8B3E-C4A49AFB45D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03" y="2339"/>
              <a:ext cx="152" cy="0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3" name="Group 25">
            <a:extLst>
              <a:ext uri="{FF2B5EF4-FFF2-40B4-BE49-F238E27FC236}">
                <a16:creationId xmlns:a16="http://schemas.microsoft.com/office/drawing/2014/main" id="{CC872916-74D4-42BF-C5C5-060678EAADB4}"/>
              </a:ext>
            </a:extLst>
          </p:cNvPr>
          <p:cNvGrpSpPr>
            <a:grpSpLocks/>
          </p:cNvGrpSpPr>
          <p:nvPr/>
        </p:nvGrpSpPr>
        <p:grpSpPr bwMode="auto">
          <a:xfrm>
            <a:off x="4364902" y="4684248"/>
            <a:ext cx="1702025" cy="1548173"/>
            <a:chOff x="3789" y="1824"/>
            <a:chExt cx="373" cy="1027"/>
          </a:xfrm>
        </p:grpSpPr>
        <p:sp>
          <p:nvSpPr>
            <p:cNvPr id="16" name="Text Box 4">
              <a:extLst>
                <a:ext uri="{FF2B5EF4-FFF2-40B4-BE49-F238E27FC236}">
                  <a16:creationId xmlns:a16="http://schemas.microsoft.com/office/drawing/2014/main" id="{17D27B30-68C5-08F5-F8B2-E67498869E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90" y="1824"/>
              <a:ext cx="320" cy="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2</a:t>
              </a:r>
            </a:p>
          </p:txBody>
        </p:sp>
        <p:sp>
          <p:nvSpPr>
            <p:cNvPr id="17" name="Text Box 4">
              <a:extLst>
                <a:ext uri="{FF2B5EF4-FFF2-40B4-BE49-F238E27FC236}">
                  <a16:creationId xmlns:a16="http://schemas.microsoft.com/office/drawing/2014/main" id="{442F68DB-12B9-A26E-CD6E-6ADAFAC567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9" y="2300"/>
              <a:ext cx="373" cy="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5</a:t>
              </a:r>
            </a:p>
          </p:txBody>
        </p:sp>
        <p:sp>
          <p:nvSpPr>
            <p:cNvPr id="18" name="Line 28">
              <a:extLst>
                <a:ext uri="{FF2B5EF4-FFF2-40B4-BE49-F238E27FC236}">
                  <a16:creationId xmlns:a16="http://schemas.microsoft.com/office/drawing/2014/main" id="{1B6B5115-C8EC-9851-E6CB-1C1A31A0C2D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03" y="2339"/>
              <a:ext cx="152" cy="0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9" name="Group 25">
            <a:extLst>
              <a:ext uri="{FF2B5EF4-FFF2-40B4-BE49-F238E27FC236}">
                <a16:creationId xmlns:a16="http://schemas.microsoft.com/office/drawing/2014/main" id="{51DA0C2C-F6C5-BFD6-7A80-CAA6A362C289}"/>
              </a:ext>
            </a:extLst>
          </p:cNvPr>
          <p:cNvGrpSpPr>
            <a:grpSpLocks/>
          </p:cNvGrpSpPr>
          <p:nvPr/>
        </p:nvGrpSpPr>
        <p:grpSpPr bwMode="auto">
          <a:xfrm>
            <a:off x="7403377" y="4731873"/>
            <a:ext cx="1702025" cy="1548173"/>
            <a:chOff x="3789" y="1824"/>
            <a:chExt cx="373" cy="1027"/>
          </a:xfrm>
        </p:grpSpPr>
        <p:sp>
          <p:nvSpPr>
            <p:cNvPr id="21" name="Text Box 4">
              <a:extLst>
                <a:ext uri="{FF2B5EF4-FFF2-40B4-BE49-F238E27FC236}">
                  <a16:creationId xmlns:a16="http://schemas.microsoft.com/office/drawing/2014/main" id="{7CE88794-A0FF-BC4A-3B56-A5B2657A6B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90" y="1824"/>
              <a:ext cx="320" cy="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4</a:t>
              </a:r>
            </a:p>
          </p:txBody>
        </p:sp>
        <p:sp>
          <p:nvSpPr>
            <p:cNvPr id="22" name="Text Box 4">
              <a:extLst>
                <a:ext uri="{FF2B5EF4-FFF2-40B4-BE49-F238E27FC236}">
                  <a16:creationId xmlns:a16="http://schemas.microsoft.com/office/drawing/2014/main" id="{5C56B562-12A2-49AC-666E-31D94A0C3E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9" y="2300"/>
              <a:ext cx="373" cy="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6</a:t>
              </a:r>
            </a:p>
          </p:txBody>
        </p:sp>
        <p:sp>
          <p:nvSpPr>
            <p:cNvPr id="23" name="Line 28">
              <a:extLst>
                <a:ext uri="{FF2B5EF4-FFF2-40B4-BE49-F238E27FC236}">
                  <a16:creationId xmlns:a16="http://schemas.microsoft.com/office/drawing/2014/main" id="{91DEFB63-4259-1D6B-BEC7-892F23AD077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03" y="2339"/>
              <a:ext cx="152" cy="0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4" name="Group 25">
            <a:extLst>
              <a:ext uri="{FF2B5EF4-FFF2-40B4-BE49-F238E27FC236}">
                <a16:creationId xmlns:a16="http://schemas.microsoft.com/office/drawing/2014/main" id="{C911BE21-B124-82A1-42A7-F4B01BE45869}"/>
              </a:ext>
            </a:extLst>
          </p:cNvPr>
          <p:cNvGrpSpPr>
            <a:grpSpLocks/>
          </p:cNvGrpSpPr>
          <p:nvPr/>
        </p:nvGrpSpPr>
        <p:grpSpPr bwMode="auto">
          <a:xfrm>
            <a:off x="10375177" y="4655673"/>
            <a:ext cx="1702025" cy="1548173"/>
            <a:chOff x="3789" y="1824"/>
            <a:chExt cx="373" cy="1027"/>
          </a:xfrm>
        </p:grpSpPr>
        <p:sp>
          <p:nvSpPr>
            <p:cNvPr id="30" name="Text Box 4">
              <a:extLst>
                <a:ext uri="{FF2B5EF4-FFF2-40B4-BE49-F238E27FC236}">
                  <a16:creationId xmlns:a16="http://schemas.microsoft.com/office/drawing/2014/main" id="{A2096165-DF89-2E8A-FAE3-BFBD1E66A3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90" y="1824"/>
              <a:ext cx="320" cy="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3</a:t>
              </a:r>
            </a:p>
          </p:txBody>
        </p:sp>
        <p:sp>
          <p:nvSpPr>
            <p:cNvPr id="31" name="Text Box 4">
              <a:extLst>
                <a:ext uri="{FF2B5EF4-FFF2-40B4-BE49-F238E27FC236}">
                  <a16:creationId xmlns:a16="http://schemas.microsoft.com/office/drawing/2014/main" id="{D60A0AF9-E4ED-363E-D364-356F227BBD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9" y="2300"/>
              <a:ext cx="373" cy="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8</a:t>
              </a:r>
            </a:p>
          </p:txBody>
        </p:sp>
        <p:sp>
          <p:nvSpPr>
            <p:cNvPr id="32" name="Line 28">
              <a:extLst>
                <a:ext uri="{FF2B5EF4-FFF2-40B4-BE49-F238E27FC236}">
                  <a16:creationId xmlns:a16="http://schemas.microsoft.com/office/drawing/2014/main" id="{08C0B965-EAC2-F953-8A58-18F381512EA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03" y="2339"/>
              <a:ext cx="152" cy="0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47776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5">
            <a:extLst>
              <a:ext uri="{FF2B5EF4-FFF2-40B4-BE49-F238E27FC236}">
                <a16:creationId xmlns:a16="http://schemas.microsoft.com/office/drawing/2014/main" id="{B9D48C89-43DD-4D41-B6B6-85568A348E90}"/>
              </a:ext>
            </a:extLst>
          </p:cNvPr>
          <p:cNvSpPr/>
          <p:nvPr/>
        </p:nvSpPr>
        <p:spPr>
          <a:xfrm>
            <a:off x="180975" y="228600"/>
            <a:ext cx="12011025" cy="6419850"/>
          </a:xfrm>
          <a:custGeom>
            <a:avLst/>
            <a:gdLst>
              <a:gd name="csX0" fmla="*/ 0 w 12011025"/>
              <a:gd name="csY0" fmla="*/ 1069996 h 6419850"/>
              <a:gd name="csX1" fmla="*/ 1069996 w 12011025"/>
              <a:gd name="csY1" fmla="*/ 0 h 6419850"/>
              <a:gd name="csX2" fmla="*/ 1354514 w 12011025"/>
              <a:gd name="csY2" fmla="*/ 0 h 6419850"/>
              <a:gd name="csX3" fmla="*/ 1639032 w 12011025"/>
              <a:gd name="csY3" fmla="*/ 0 h 6419850"/>
              <a:gd name="csX4" fmla="*/ 2219681 w 12011025"/>
              <a:gd name="csY4" fmla="*/ 0 h 6419850"/>
              <a:gd name="csX5" fmla="*/ 2997751 w 12011025"/>
              <a:gd name="csY5" fmla="*/ 0 h 6419850"/>
              <a:gd name="csX6" fmla="*/ 3282269 w 12011025"/>
              <a:gd name="csY6" fmla="*/ 0 h 6419850"/>
              <a:gd name="csX7" fmla="*/ 3566787 w 12011025"/>
              <a:gd name="csY7" fmla="*/ 0 h 6419850"/>
              <a:gd name="csX8" fmla="*/ 4147436 w 12011025"/>
              <a:gd name="csY8" fmla="*/ 0 h 6419850"/>
              <a:gd name="csX9" fmla="*/ 4826795 w 12011025"/>
              <a:gd name="csY9" fmla="*/ 0 h 6419850"/>
              <a:gd name="csX10" fmla="*/ 5407444 w 12011025"/>
              <a:gd name="csY10" fmla="*/ 0 h 6419850"/>
              <a:gd name="csX11" fmla="*/ 5691962 w 12011025"/>
              <a:gd name="csY11" fmla="*/ 0 h 6419850"/>
              <a:gd name="csX12" fmla="*/ 6075190 w 12011025"/>
              <a:gd name="csY12" fmla="*/ 0 h 6419850"/>
              <a:gd name="csX13" fmla="*/ 6655839 w 12011025"/>
              <a:gd name="csY13" fmla="*/ 0 h 6419850"/>
              <a:gd name="csX14" fmla="*/ 7039068 w 12011025"/>
              <a:gd name="csY14" fmla="*/ 0 h 6419850"/>
              <a:gd name="csX15" fmla="*/ 7817137 w 12011025"/>
              <a:gd name="csY15" fmla="*/ 0 h 6419850"/>
              <a:gd name="csX16" fmla="*/ 8200366 w 12011025"/>
              <a:gd name="csY16" fmla="*/ 0 h 6419850"/>
              <a:gd name="csX17" fmla="*/ 8879725 w 12011025"/>
              <a:gd name="csY17" fmla="*/ 0 h 6419850"/>
              <a:gd name="csX18" fmla="*/ 9262953 w 12011025"/>
              <a:gd name="csY18" fmla="*/ 0 h 6419850"/>
              <a:gd name="csX19" fmla="*/ 9942313 w 12011025"/>
              <a:gd name="csY19" fmla="*/ 0 h 6419850"/>
              <a:gd name="csX20" fmla="*/ 10226831 w 12011025"/>
              <a:gd name="csY20" fmla="*/ 0 h 6419850"/>
              <a:gd name="csX21" fmla="*/ 10941029 w 12011025"/>
              <a:gd name="csY21" fmla="*/ 0 h 6419850"/>
              <a:gd name="csX22" fmla="*/ 12011025 w 12011025"/>
              <a:gd name="csY22" fmla="*/ 1069996 h 6419850"/>
              <a:gd name="csX23" fmla="*/ 12011025 w 12011025"/>
              <a:gd name="csY23" fmla="*/ 1476583 h 6419850"/>
              <a:gd name="csX24" fmla="*/ 12011025 w 12011025"/>
              <a:gd name="csY24" fmla="*/ 2097162 h 6419850"/>
              <a:gd name="csX25" fmla="*/ 12011025 w 12011025"/>
              <a:gd name="csY25" fmla="*/ 2717741 h 6419850"/>
              <a:gd name="csX26" fmla="*/ 12011025 w 12011025"/>
              <a:gd name="csY26" fmla="*/ 3252724 h 6419850"/>
              <a:gd name="csX27" fmla="*/ 12011025 w 12011025"/>
              <a:gd name="csY27" fmla="*/ 3744907 h 6419850"/>
              <a:gd name="csX28" fmla="*/ 12011025 w 12011025"/>
              <a:gd name="csY28" fmla="*/ 4151494 h 6419850"/>
              <a:gd name="csX29" fmla="*/ 12011025 w 12011025"/>
              <a:gd name="csY29" fmla="*/ 4729275 h 6419850"/>
              <a:gd name="csX30" fmla="*/ 12011025 w 12011025"/>
              <a:gd name="csY30" fmla="*/ 5349854 h 6419850"/>
              <a:gd name="csX31" fmla="*/ 10941029 w 12011025"/>
              <a:gd name="csY31" fmla="*/ 6419850 h 6419850"/>
              <a:gd name="csX32" fmla="*/ 10360380 w 12011025"/>
              <a:gd name="csY32" fmla="*/ 6419850 h 6419850"/>
              <a:gd name="csX33" fmla="*/ 9977152 w 12011025"/>
              <a:gd name="csY33" fmla="*/ 6419850 h 6419850"/>
              <a:gd name="csX34" fmla="*/ 9495213 w 12011025"/>
              <a:gd name="csY34" fmla="*/ 6419850 h 6419850"/>
              <a:gd name="csX35" fmla="*/ 9210695 w 12011025"/>
              <a:gd name="csY35" fmla="*/ 6419850 h 6419850"/>
              <a:gd name="csX36" fmla="*/ 8432625 w 12011025"/>
              <a:gd name="csY36" fmla="*/ 6419850 h 6419850"/>
              <a:gd name="csX37" fmla="*/ 7654556 w 12011025"/>
              <a:gd name="csY37" fmla="*/ 6419850 h 6419850"/>
              <a:gd name="csX38" fmla="*/ 6876486 w 12011025"/>
              <a:gd name="csY38" fmla="*/ 6419850 h 6419850"/>
              <a:gd name="csX39" fmla="*/ 6295837 w 12011025"/>
              <a:gd name="csY39" fmla="*/ 6419850 h 6419850"/>
              <a:gd name="csX40" fmla="*/ 5912609 w 12011025"/>
              <a:gd name="csY40" fmla="*/ 6419850 h 6419850"/>
              <a:gd name="csX41" fmla="*/ 5628091 w 12011025"/>
              <a:gd name="csY41" fmla="*/ 6419850 h 6419850"/>
              <a:gd name="csX42" fmla="*/ 5047442 w 12011025"/>
              <a:gd name="csY42" fmla="*/ 6419850 h 6419850"/>
              <a:gd name="csX43" fmla="*/ 4762924 w 12011025"/>
              <a:gd name="csY43" fmla="*/ 6419850 h 6419850"/>
              <a:gd name="csX44" fmla="*/ 4182275 w 12011025"/>
              <a:gd name="csY44" fmla="*/ 6419850 h 6419850"/>
              <a:gd name="csX45" fmla="*/ 3502915 w 12011025"/>
              <a:gd name="csY45" fmla="*/ 6419850 h 6419850"/>
              <a:gd name="csX46" fmla="*/ 2922266 w 12011025"/>
              <a:gd name="csY46" fmla="*/ 6419850 h 6419850"/>
              <a:gd name="csX47" fmla="*/ 2637748 w 12011025"/>
              <a:gd name="csY47" fmla="*/ 6419850 h 6419850"/>
              <a:gd name="csX48" fmla="*/ 1958389 w 12011025"/>
              <a:gd name="csY48" fmla="*/ 6419850 h 6419850"/>
              <a:gd name="csX49" fmla="*/ 1069996 w 12011025"/>
              <a:gd name="csY49" fmla="*/ 6419850 h 6419850"/>
              <a:gd name="csX50" fmla="*/ 0 w 12011025"/>
              <a:gd name="csY50" fmla="*/ 5349854 h 6419850"/>
              <a:gd name="csX51" fmla="*/ 0 w 12011025"/>
              <a:gd name="csY51" fmla="*/ 4814872 h 6419850"/>
              <a:gd name="csX52" fmla="*/ 0 w 12011025"/>
              <a:gd name="csY52" fmla="*/ 4194292 h 6419850"/>
              <a:gd name="csX53" fmla="*/ 0 w 12011025"/>
              <a:gd name="csY53" fmla="*/ 3573713 h 6419850"/>
              <a:gd name="csX54" fmla="*/ 0 w 12011025"/>
              <a:gd name="csY54" fmla="*/ 3124328 h 6419850"/>
              <a:gd name="csX55" fmla="*/ 0 w 12011025"/>
              <a:gd name="csY55" fmla="*/ 2674943 h 6419850"/>
              <a:gd name="csX56" fmla="*/ 0 w 12011025"/>
              <a:gd name="csY56" fmla="*/ 2268356 h 6419850"/>
              <a:gd name="csX57" fmla="*/ 0 w 12011025"/>
              <a:gd name="csY57" fmla="*/ 1776173 h 6419850"/>
              <a:gd name="csX58" fmla="*/ 0 w 12011025"/>
              <a:gd name="csY58" fmla="*/ 1069996 h 6419850"/>
              <a:gd name="csX0" fmla="*/ 0 w 12011025"/>
              <a:gd name="csY0" fmla="*/ 1069996 h 6419850"/>
              <a:gd name="csX1" fmla="*/ 1069996 w 12011025"/>
              <a:gd name="csY1" fmla="*/ 0 h 6419850"/>
              <a:gd name="csX2" fmla="*/ 1453224 w 12011025"/>
              <a:gd name="csY2" fmla="*/ 0 h 6419850"/>
              <a:gd name="csX3" fmla="*/ 1836453 w 12011025"/>
              <a:gd name="csY3" fmla="*/ 0 h 6419850"/>
              <a:gd name="csX4" fmla="*/ 2219681 w 12011025"/>
              <a:gd name="csY4" fmla="*/ 0 h 6419850"/>
              <a:gd name="csX5" fmla="*/ 2701620 w 12011025"/>
              <a:gd name="csY5" fmla="*/ 0 h 6419850"/>
              <a:gd name="csX6" fmla="*/ 3183558 w 12011025"/>
              <a:gd name="csY6" fmla="*/ 0 h 6419850"/>
              <a:gd name="csX7" fmla="*/ 3665497 w 12011025"/>
              <a:gd name="csY7" fmla="*/ 0 h 6419850"/>
              <a:gd name="csX8" fmla="*/ 4443567 w 12011025"/>
              <a:gd name="csY8" fmla="*/ 0 h 6419850"/>
              <a:gd name="csX9" fmla="*/ 5221636 w 12011025"/>
              <a:gd name="csY9" fmla="*/ 0 h 6419850"/>
              <a:gd name="csX10" fmla="*/ 5703575 w 12011025"/>
              <a:gd name="csY10" fmla="*/ 0 h 6419850"/>
              <a:gd name="csX11" fmla="*/ 6481645 w 12011025"/>
              <a:gd name="csY11" fmla="*/ 0 h 6419850"/>
              <a:gd name="csX12" fmla="*/ 7259714 w 12011025"/>
              <a:gd name="csY12" fmla="*/ 0 h 6419850"/>
              <a:gd name="csX13" fmla="*/ 8037784 w 12011025"/>
              <a:gd name="csY13" fmla="*/ 0 h 6419850"/>
              <a:gd name="csX14" fmla="*/ 8421012 w 12011025"/>
              <a:gd name="csY14" fmla="*/ 0 h 6419850"/>
              <a:gd name="csX15" fmla="*/ 8804241 w 12011025"/>
              <a:gd name="csY15" fmla="*/ 0 h 6419850"/>
              <a:gd name="csX16" fmla="*/ 9483600 w 12011025"/>
              <a:gd name="csY16" fmla="*/ 0 h 6419850"/>
              <a:gd name="csX17" fmla="*/ 9768118 w 12011025"/>
              <a:gd name="csY17" fmla="*/ 0 h 6419850"/>
              <a:gd name="csX18" fmla="*/ 10348767 w 12011025"/>
              <a:gd name="csY18" fmla="*/ 0 h 6419850"/>
              <a:gd name="csX19" fmla="*/ 10941029 w 12011025"/>
              <a:gd name="csY19" fmla="*/ 0 h 6419850"/>
              <a:gd name="csX20" fmla="*/ 12011025 w 12011025"/>
              <a:gd name="csY20" fmla="*/ 1069996 h 6419850"/>
              <a:gd name="csX21" fmla="*/ 12011025 w 12011025"/>
              <a:gd name="csY21" fmla="*/ 1519381 h 6419850"/>
              <a:gd name="csX22" fmla="*/ 12011025 w 12011025"/>
              <a:gd name="csY22" fmla="*/ 1925968 h 6419850"/>
              <a:gd name="csX23" fmla="*/ 12011025 w 12011025"/>
              <a:gd name="csY23" fmla="*/ 2332554 h 6419850"/>
              <a:gd name="csX24" fmla="*/ 12011025 w 12011025"/>
              <a:gd name="csY24" fmla="*/ 2739141 h 6419850"/>
              <a:gd name="csX25" fmla="*/ 12011025 w 12011025"/>
              <a:gd name="csY25" fmla="*/ 3274123 h 6419850"/>
              <a:gd name="csX26" fmla="*/ 12011025 w 12011025"/>
              <a:gd name="csY26" fmla="*/ 3723508 h 6419850"/>
              <a:gd name="csX27" fmla="*/ 12011025 w 12011025"/>
              <a:gd name="csY27" fmla="*/ 4258490 h 6419850"/>
              <a:gd name="csX28" fmla="*/ 12011025 w 12011025"/>
              <a:gd name="csY28" fmla="*/ 4707875 h 6419850"/>
              <a:gd name="csX29" fmla="*/ 12011025 w 12011025"/>
              <a:gd name="csY29" fmla="*/ 5349854 h 6419850"/>
              <a:gd name="csX30" fmla="*/ 10941029 w 12011025"/>
              <a:gd name="csY30" fmla="*/ 6419850 h 6419850"/>
              <a:gd name="csX31" fmla="*/ 10656511 w 12011025"/>
              <a:gd name="csY31" fmla="*/ 6419850 h 6419850"/>
              <a:gd name="csX32" fmla="*/ 10075862 w 12011025"/>
              <a:gd name="csY32" fmla="*/ 6419850 h 6419850"/>
              <a:gd name="csX33" fmla="*/ 9297792 w 12011025"/>
              <a:gd name="csY33" fmla="*/ 6419850 h 6419850"/>
              <a:gd name="csX34" fmla="*/ 8717143 w 12011025"/>
              <a:gd name="csY34" fmla="*/ 6419850 h 6419850"/>
              <a:gd name="csX35" fmla="*/ 7939074 w 12011025"/>
              <a:gd name="csY35" fmla="*/ 6419850 h 6419850"/>
              <a:gd name="csX36" fmla="*/ 7161004 w 12011025"/>
              <a:gd name="csY36" fmla="*/ 6419850 h 6419850"/>
              <a:gd name="csX37" fmla="*/ 6481645 w 12011025"/>
              <a:gd name="csY37" fmla="*/ 6419850 h 6419850"/>
              <a:gd name="csX38" fmla="*/ 5900996 w 12011025"/>
              <a:gd name="csY38" fmla="*/ 6419850 h 6419850"/>
              <a:gd name="csX39" fmla="*/ 5517767 w 12011025"/>
              <a:gd name="csY39" fmla="*/ 6419850 h 6419850"/>
              <a:gd name="csX40" fmla="*/ 5233249 w 12011025"/>
              <a:gd name="csY40" fmla="*/ 6419850 h 6419850"/>
              <a:gd name="csX41" fmla="*/ 4948731 w 12011025"/>
              <a:gd name="csY41" fmla="*/ 6419850 h 6419850"/>
              <a:gd name="csX42" fmla="*/ 4565503 w 12011025"/>
              <a:gd name="csY42" fmla="*/ 6419850 h 6419850"/>
              <a:gd name="csX43" fmla="*/ 4083564 w 12011025"/>
              <a:gd name="csY43" fmla="*/ 6419850 h 6419850"/>
              <a:gd name="csX44" fmla="*/ 3799046 w 12011025"/>
              <a:gd name="csY44" fmla="*/ 6419850 h 6419850"/>
              <a:gd name="csX45" fmla="*/ 3514528 w 12011025"/>
              <a:gd name="csY45" fmla="*/ 6419850 h 6419850"/>
              <a:gd name="csX46" fmla="*/ 3230010 w 12011025"/>
              <a:gd name="csY46" fmla="*/ 6419850 h 6419850"/>
              <a:gd name="csX47" fmla="*/ 2748072 w 12011025"/>
              <a:gd name="csY47" fmla="*/ 6419850 h 6419850"/>
              <a:gd name="csX48" fmla="*/ 2068712 w 12011025"/>
              <a:gd name="csY48" fmla="*/ 6419850 h 6419850"/>
              <a:gd name="csX49" fmla="*/ 1069996 w 12011025"/>
              <a:gd name="csY49" fmla="*/ 6419850 h 6419850"/>
              <a:gd name="csX50" fmla="*/ 0 w 12011025"/>
              <a:gd name="csY50" fmla="*/ 5349854 h 6419850"/>
              <a:gd name="csX51" fmla="*/ 0 w 12011025"/>
              <a:gd name="csY51" fmla="*/ 4857670 h 6419850"/>
              <a:gd name="csX52" fmla="*/ 0 w 12011025"/>
              <a:gd name="csY52" fmla="*/ 4365487 h 6419850"/>
              <a:gd name="csX53" fmla="*/ 0 w 12011025"/>
              <a:gd name="csY53" fmla="*/ 3916102 h 6419850"/>
              <a:gd name="csX54" fmla="*/ 0 w 12011025"/>
              <a:gd name="csY54" fmla="*/ 3338321 h 6419850"/>
              <a:gd name="csX55" fmla="*/ 0 w 12011025"/>
              <a:gd name="csY55" fmla="*/ 2888936 h 6419850"/>
              <a:gd name="csX56" fmla="*/ 0 w 12011025"/>
              <a:gd name="csY56" fmla="*/ 2439551 h 6419850"/>
              <a:gd name="csX57" fmla="*/ 0 w 12011025"/>
              <a:gd name="csY57" fmla="*/ 2032964 h 6419850"/>
              <a:gd name="csX58" fmla="*/ 0 w 12011025"/>
              <a:gd name="csY58" fmla="*/ 1069996 h 641985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  <a:cxn ang="0">
                <a:pos x="csX53" y="csY53"/>
              </a:cxn>
              <a:cxn ang="0">
                <a:pos x="csX54" y="csY54"/>
              </a:cxn>
              <a:cxn ang="0">
                <a:pos x="csX55" y="csY55"/>
              </a:cxn>
              <a:cxn ang="0">
                <a:pos x="csX56" y="csY56"/>
              </a:cxn>
              <a:cxn ang="0">
                <a:pos x="csX57" y="csY57"/>
              </a:cxn>
              <a:cxn ang="0">
                <a:pos x="csX58" y="csY58"/>
              </a:cxn>
            </a:cxnLst>
            <a:rect l="l" t="t" r="r" b="b"/>
            <a:pathLst>
              <a:path w="12011025" h="6419850" fill="none" extrusionOk="0">
                <a:moveTo>
                  <a:pt x="0" y="1069996"/>
                </a:moveTo>
                <a:cubicBezTo>
                  <a:pt x="91647" y="451463"/>
                  <a:pt x="368919" y="101476"/>
                  <a:pt x="1069996" y="0"/>
                </a:cubicBezTo>
                <a:cubicBezTo>
                  <a:pt x="1201716" y="-17287"/>
                  <a:pt x="1282500" y="18648"/>
                  <a:pt x="1354514" y="0"/>
                </a:cubicBezTo>
                <a:cubicBezTo>
                  <a:pt x="1418184" y="-34857"/>
                  <a:pt x="1534313" y="17861"/>
                  <a:pt x="1639032" y="0"/>
                </a:cubicBezTo>
                <a:cubicBezTo>
                  <a:pt x="1766526" y="-29009"/>
                  <a:pt x="1986724" y="1446"/>
                  <a:pt x="2219681" y="0"/>
                </a:cubicBezTo>
                <a:cubicBezTo>
                  <a:pt x="2435990" y="-30237"/>
                  <a:pt x="2834273" y="-18227"/>
                  <a:pt x="2997751" y="0"/>
                </a:cubicBezTo>
                <a:cubicBezTo>
                  <a:pt x="3194621" y="-36143"/>
                  <a:pt x="3163117" y="12932"/>
                  <a:pt x="3282269" y="0"/>
                </a:cubicBezTo>
                <a:cubicBezTo>
                  <a:pt x="3405199" y="7811"/>
                  <a:pt x="3458595" y="51477"/>
                  <a:pt x="3566787" y="0"/>
                </a:cubicBezTo>
                <a:cubicBezTo>
                  <a:pt x="3714071" y="-3543"/>
                  <a:pt x="3884424" y="73447"/>
                  <a:pt x="4147436" y="0"/>
                </a:cubicBezTo>
                <a:cubicBezTo>
                  <a:pt x="4398277" y="-78785"/>
                  <a:pt x="4475995" y="58936"/>
                  <a:pt x="4826795" y="0"/>
                </a:cubicBezTo>
                <a:cubicBezTo>
                  <a:pt x="5161202" y="-85650"/>
                  <a:pt x="5185468" y="27003"/>
                  <a:pt x="5407444" y="0"/>
                </a:cubicBezTo>
                <a:cubicBezTo>
                  <a:pt x="5638107" y="-80080"/>
                  <a:pt x="5577624" y="2246"/>
                  <a:pt x="5691962" y="0"/>
                </a:cubicBezTo>
                <a:cubicBezTo>
                  <a:pt x="5796327" y="-8004"/>
                  <a:pt x="5885639" y="9467"/>
                  <a:pt x="6075190" y="0"/>
                </a:cubicBezTo>
                <a:cubicBezTo>
                  <a:pt x="6276143" y="-6610"/>
                  <a:pt x="6523048" y="42384"/>
                  <a:pt x="6655839" y="0"/>
                </a:cubicBezTo>
                <a:cubicBezTo>
                  <a:pt x="6834334" y="-68091"/>
                  <a:pt x="6853465" y="13451"/>
                  <a:pt x="7039068" y="0"/>
                </a:cubicBezTo>
                <a:cubicBezTo>
                  <a:pt x="7227318" y="-25064"/>
                  <a:pt x="7578928" y="62072"/>
                  <a:pt x="7817137" y="0"/>
                </a:cubicBezTo>
                <a:cubicBezTo>
                  <a:pt x="8066310" y="-61935"/>
                  <a:pt x="8044038" y="5104"/>
                  <a:pt x="8200366" y="0"/>
                </a:cubicBezTo>
                <a:cubicBezTo>
                  <a:pt x="8377893" y="-8692"/>
                  <a:pt x="8592463" y="40539"/>
                  <a:pt x="8879725" y="0"/>
                </a:cubicBezTo>
                <a:cubicBezTo>
                  <a:pt x="9149700" y="-28785"/>
                  <a:pt x="9107810" y="47205"/>
                  <a:pt x="9262953" y="0"/>
                </a:cubicBezTo>
                <a:cubicBezTo>
                  <a:pt x="9400042" y="-52799"/>
                  <a:pt x="9628837" y="60402"/>
                  <a:pt x="9942313" y="0"/>
                </a:cubicBezTo>
                <a:cubicBezTo>
                  <a:pt x="10270404" y="-58675"/>
                  <a:pt x="10144516" y="-1722"/>
                  <a:pt x="10226831" y="0"/>
                </a:cubicBezTo>
                <a:cubicBezTo>
                  <a:pt x="10311024" y="-54428"/>
                  <a:pt x="10765369" y="7049"/>
                  <a:pt x="10941029" y="0"/>
                </a:cubicBezTo>
                <a:cubicBezTo>
                  <a:pt x="11521897" y="-61809"/>
                  <a:pt x="11983971" y="531011"/>
                  <a:pt x="12011025" y="1069996"/>
                </a:cubicBezTo>
                <a:cubicBezTo>
                  <a:pt x="12029176" y="1171503"/>
                  <a:pt x="11959462" y="1312134"/>
                  <a:pt x="12011025" y="1476583"/>
                </a:cubicBezTo>
                <a:cubicBezTo>
                  <a:pt x="12068289" y="1631039"/>
                  <a:pt x="12004510" y="1907290"/>
                  <a:pt x="12011025" y="2097162"/>
                </a:cubicBezTo>
                <a:cubicBezTo>
                  <a:pt x="12036085" y="2360804"/>
                  <a:pt x="11985622" y="2583573"/>
                  <a:pt x="12011025" y="2717741"/>
                </a:cubicBezTo>
                <a:cubicBezTo>
                  <a:pt x="12034628" y="2913350"/>
                  <a:pt x="12005135" y="3014927"/>
                  <a:pt x="12011025" y="3252724"/>
                </a:cubicBezTo>
                <a:cubicBezTo>
                  <a:pt x="12028234" y="3509927"/>
                  <a:pt x="11980074" y="3559608"/>
                  <a:pt x="12011025" y="3744907"/>
                </a:cubicBezTo>
                <a:cubicBezTo>
                  <a:pt x="12046021" y="3924533"/>
                  <a:pt x="12012053" y="4022005"/>
                  <a:pt x="12011025" y="4151494"/>
                </a:cubicBezTo>
                <a:cubicBezTo>
                  <a:pt x="12026881" y="4321793"/>
                  <a:pt x="11940008" y="4579731"/>
                  <a:pt x="12011025" y="4729275"/>
                </a:cubicBezTo>
                <a:cubicBezTo>
                  <a:pt x="12080437" y="4890831"/>
                  <a:pt x="11989215" y="5101527"/>
                  <a:pt x="12011025" y="5349854"/>
                </a:cubicBezTo>
                <a:cubicBezTo>
                  <a:pt x="11995481" y="5880024"/>
                  <a:pt x="11470673" y="6394192"/>
                  <a:pt x="10941029" y="6419850"/>
                </a:cubicBezTo>
                <a:cubicBezTo>
                  <a:pt x="10686361" y="6486825"/>
                  <a:pt x="10546974" y="6413906"/>
                  <a:pt x="10360380" y="6419850"/>
                </a:cubicBezTo>
                <a:cubicBezTo>
                  <a:pt x="10206793" y="6424217"/>
                  <a:pt x="10111970" y="6396027"/>
                  <a:pt x="9977152" y="6419850"/>
                </a:cubicBezTo>
                <a:cubicBezTo>
                  <a:pt x="9848314" y="6483168"/>
                  <a:pt x="9614295" y="6403971"/>
                  <a:pt x="9495213" y="6419850"/>
                </a:cubicBezTo>
                <a:cubicBezTo>
                  <a:pt x="9369572" y="6442142"/>
                  <a:pt x="9293626" y="6397368"/>
                  <a:pt x="9210695" y="6419850"/>
                </a:cubicBezTo>
                <a:cubicBezTo>
                  <a:pt x="9074899" y="6395567"/>
                  <a:pt x="8712843" y="6261997"/>
                  <a:pt x="8432625" y="6419850"/>
                </a:cubicBezTo>
                <a:cubicBezTo>
                  <a:pt x="8082498" y="6526406"/>
                  <a:pt x="7931606" y="6361455"/>
                  <a:pt x="7654556" y="6419850"/>
                </a:cubicBezTo>
                <a:cubicBezTo>
                  <a:pt x="7376880" y="6481615"/>
                  <a:pt x="7257627" y="6419096"/>
                  <a:pt x="6876486" y="6419850"/>
                </a:cubicBezTo>
                <a:cubicBezTo>
                  <a:pt x="6487577" y="6485419"/>
                  <a:pt x="6482885" y="6371786"/>
                  <a:pt x="6295837" y="6419850"/>
                </a:cubicBezTo>
                <a:cubicBezTo>
                  <a:pt x="6125695" y="6474284"/>
                  <a:pt x="6055124" y="6377240"/>
                  <a:pt x="5912609" y="6419850"/>
                </a:cubicBezTo>
                <a:cubicBezTo>
                  <a:pt x="5767586" y="6466895"/>
                  <a:pt x="5693658" y="6389183"/>
                  <a:pt x="5628091" y="6419850"/>
                </a:cubicBezTo>
                <a:cubicBezTo>
                  <a:pt x="5595781" y="6426370"/>
                  <a:pt x="5205000" y="6368462"/>
                  <a:pt x="5047442" y="6419850"/>
                </a:cubicBezTo>
                <a:cubicBezTo>
                  <a:pt x="4886489" y="6488643"/>
                  <a:pt x="4837898" y="6380989"/>
                  <a:pt x="4762924" y="6419850"/>
                </a:cubicBezTo>
                <a:cubicBezTo>
                  <a:pt x="4716542" y="6457444"/>
                  <a:pt x="4343176" y="6372048"/>
                  <a:pt x="4182275" y="6419850"/>
                </a:cubicBezTo>
                <a:cubicBezTo>
                  <a:pt x="4006214" y="6478501"/>
                  <a:pt x="3695611" y="6342400"/>
                  <a:pt x="3502915" y="6419850"/>
                </a:cubicBezTo>
                <a:cubicBezTo>
                  <a:pt x="3329317" y="6482877"/>
                  <a:pt x="3150859" y="6417444"/>
                  <a:pt x="2922266" y="6419850"/>
                </a:cubicBezTo>
                <a:cubicBezTo>
                  <a:pt x="2702326" y="6426856"/>
                  <a:pt x="2702704" y="6408756"/>
                  <a:pt x="2637748" y="6419850"/>
                </a:cubicBezTo>
                <a:cubicBezTo>
                  <a:pt x="2564619" y="6409474"/>
                  <a:pt x="2294850" y="6396343"/>
                  <a:pt x="1958389" y="6419850"/>
                </a:cubicBezTo>
                <a:cubicBezTo>
                  <a:pt x="1585938" y="6435071"/>
                  <a:pt x="1443944" y="6404218"/>
                  <a:pt x="1069996" y="6419850"/>
                </a:cubicBezTo>
                <a:cubicBezTo>
                  <a:pt x="530194" y="6492211"/>
                  <a:pt x="-64682" y="6083609"/>
                  <a:pt x="0" y="5349854"/>
                </a:cubicBezTo>
                <a:cubicBezTo>
                  <a:pt x="-45669" y="5121047"/>
                  <a:pt x="53881" y="4955718"/>
                  <a:pt x="0" y="4814872"/>
                </a:cubicBezTo>
                <a:cubicBezTo>
                  <a:pt x="-53133" y="4621828"/>
                  <a:pt x="-25723" y="4473160"/>
                  <a:pt x="0" y="4194292"/>
                </a:cubicBezTo>
                <a:cubicBezTo>
                  <a:pt x="-46521" y="3903308"/>
                  <a:pt x="29966" y="3809088"/>
                  <a:pt x="0" y="3573713"/>
                </a:cubicBezTo>
                <a:cubicBezTo>
                  <a:pt x="-49990" y="3323913"/>
                  <a:pt x="5938" y="3293431"/>
                  <a:pt x="0" y="3124328"/>
                </a:cubicBezTo>
                <a:cubicBezTo>
                  <a:pt x="17151" y="2969483"/>
                  <a:pt x="40749" y="2890580"/>
                  <a:pt x="0" y="2674943"/>
                </a:cubicBezTo>
                <a:cubicBezTo>
                  <a:pt x="-44680" y="2449748"/>
                  <a:pt x="15257" y="2441333"/>
                  <a:pt x="0" y="2268356"/>
                </a:cubicBezTo>
                <a:cubicBezTo>
                  <a:pt x="-13396" y="2114674"/>
                  <a:pt x="14346" y="1889724"/>
                  <a:pt x="0" y="1776173"/>
                </a:cubicBezTo>
                <a:cubicBezTo>
                  <a:pt x="-19429" y="1653755"/>
                  <a:pt x="71450" y="1252335"/>
                  <a:pt x="0" y="1069996"/>
                </a:cubicBezTo>
                <a:close/>
              </a:path>
              <a:path w="12011025" h="6419850" stroke="0" extrusionOk="0">
                <a:moveTo>
                  <a:pt x="0" y="1069996"/>
                </a:moveTo>
                <a:cubicBezTo>
                  <a:pt x="-42692" y="513267"/>
                  <a:pt x="399771" y="111904"/>
                  <a:pt x="1069996" y="0"/>
                </a:cubicBezTo>
                <a:cubicBezTo>
                  <a:pt x="1221959" y="-22495"/>
                  <a:pt x="1375607" y="26055"/>
                  <a:pt x="1453224" y="0"/>
                </a:cubicBezTo>
                <a:cubicBezTo>
                  <a:pt x="1571263" y="-38217"/>
                  <a:pt x="1716066" y="42395"/>
                  <a:pt x="1836453" y="0"/>
                </a:cubicBezTo>
                <a:cubicBezTo>
                  <a:pt x="1968989" y="-36331"/>
                  <a:pt x="2031288" y="44490"/>
                  <a:pt x="2219681" y="0"/>
                </a:cubicBezTo>
                <a:cubicBezTo>
                  <a:pt x="2393817" y="-32389"/>
                  <a:pt x="2536468" y="979"/>
                  <a:pt x="2701620" y="0"/>
                </a:cubicBezTo>
                <a:cubicBezTo>
                  <a:pt x="2842002" y="-14390"/>
                  <a:pt x="3058841" y="48271"/>
                  <a:pt x="3183558" y="0"/>
                </a:cubicBezTo>
                <a:cubicBezTo>
                  <a:pt x="3299209" y="-62486"/>
                  <a:pt x="3457288" y="43425"/>
                  <a:pt x="3665497" y="0"/>
                </a:cubicBezTo>
                <a:cubicBezTo>
                  <a:pt x="3815508" y="-34629"/>
                  <a:pt x="4057756" y="-59012"/>
                  <a:pt x="4443567" y="0"/>
                </a:cubicBezTo>
                <a:cubicBezTo>
                  <a:pt x="4813420" y="2450"/>
                  <a:pt x="5005646" y="25985"/>
                  <a:pt x="5221636" y="0"/>
                </a:cubicBezTo>
                <a:cubicBezTo>
                  <a:pt x="5438231" y="-32596"/>
                  <a:pt x="5453208" y="49895"/>
                  <a:pt x="5703575" y="0"/>
                </a:cubicBezTo>
                <a:cubicBezTo>
                  <a:pt x="5907551" y="-97158"/>
                  <a:pt x="6105238" y="17773"/>
                  <a:pt x="6481645" y="0"/>
                </a:cubicBezTo>
                <a:cubicBezTo>
                  <a:pt x="6824247" y="-41598"/>
                  <a:pt x="6916001" y="73952"/>
                  <a:pt x="7259714" y="0"/>
                </a:cubicBezTo>
                <a:cubicBezTo>
                  <a:pt x="7670026" y="-56229"/>
                  <a:pt x="7831439" y="115132"/>
                  <a:pt x="8037784" y="0"/>
                </a:cubicBezTo>
                <a:cubicBezTo>
                  <a:pt x="8234469" y="-58026"/>
                  <a:pt x="8255884" y="19831"/>
                  <a:pt x="8421012" y="0"/>
                </a:cubicBezTo>
                <a:cubicBezTo>
                  <a:pt x="8596055" y="-16563"/>
                  <a:pt x="8618835" y="9176"/>
                  <a:pt x="8804241" y="0"/>
                </a:cubicBezTo>
                <a:cubicBezTo>
                  <a:pt x="8961811" y="-8756"/>
                  <a:pt x="9357667" y="39587"/>
                  <a:pt x="9483600" y="0"/>
                </a:cubicBezTo>
                <a:cubicBezTo>
                  <a:pt x="9644155" y="-82683"/>
                  <a:pt x="9694997" y="19907"/>
                  <a:pt x="9768118" y="0"/>
                </a:cubicBezTo>
                <a:cubicBezTo>
                  <a:pt x="9831332" y="-10282"/>
                  <a:pt x="10150060" y="21120"/>
                  <a:pt x="10348767" y="0"/>
                </a:cubicBezTo>
                <a:cubicBezTo>
                  <a:pt x="10557496" y="-59988"/>
                  <a:pt x="10811784" y="-10782"/>
                  <a:pt x="10941029" y="0"/>
                </a:cubicBezTo>
                <a:cubicBezTo>
                  <a:pt x="11500242" y="-127375"/>
                  <a:pt x="11875404" y="505416"/>
                  <a:pt x="12011025" y="1069996"/>
                </a:cubicBezTo>
                <a:cubicBezTo>
                  <a:pt x="12041086" y="1260026"/>
                  <a:pt x="11967169" y="1328156"/>
                  <a:pt x="12011025" y="1519381"/>
                </a:cubicBezTo>
                <a:cubicBezTo>
                  <a:pt x="12048028" y="1678872"/>
                  <a:pt x="11946669" y="1795763"/>
                  <a:pt x="12011025" y="1925968"/>
                </a:cubicBezTo>
                <a:cubicBezTo>
                  <a:pt x="12032422" y="2023001"/>
                  <a:pt x="11978466" y="2243735"/>
                  <a:pt x="12011025" y="2332554"/>
                </a:cubicBezTo>
                <a:cubicBezTo>
                  <a:pt x="12081197" y="2415927"/>
                  <a:pt x="12007417" y="2646899"/>
                  <a:pt x="12011025" y="2739141"/>
                </a:cubicBezTo>
                <a:cubicBezTo>
                  <a:pt x="12007248" y="2797548"/>
                  <a:pt x="11972102" y="3093307"/>
                  <a:pt x="12011025" y="3274123"/>
                </a:cubicBezTo>
                <a:cubicBezTo>
                  <a:pt x="12079670" y="3480712"/>
                  <a:pt x="11970281" y="3520508"/>
                  <a:pt x="12011025" y="3723508"/>
                </a:cubicBezTo>
                <a:cubicBezTo>
                  <a:pt x="12036568" y="3939608"/>
                  <a:pt x="12022324" y="4099254"/>
                  <a:pt x="12011025" y="4258490"/>
                </a:cubicBezTo>
                <a:cubicBezTo>
                  <a:pt x="12021821" y="4387179"/>
                  <a:pt x="11963211" y="4608106"/>
                  <a:pt x="12011025" y="4707875"/>
                </a:cubicBezTo>
                <a:cubicBezTo>
                  <a:pt x="12066254" y="4822362"/>
                  <a:pt x="11933565" y="5030805"/>
                  <a:pt x="12011025" y="5349854"/>
                </a:cubicBezTo>
                <a:cubicBezTo>
                  <a:pt x="12005659" y="6013017"/>
                  <a:pt x="11692138" y="6547443"/>
                  <a:pt x="10941029" y="6419850"/>
                </a:cubicBezTo>
                <a:cubicBezTo>
                  <a:pt x="10880456" y="6455023"/>
                  <a:pt x="10740087" y="6407746"/>
                  <a:pt x="10656511" y="6419850"/>
                </a:cubicBezTo>
                <a:cubicBezTo>
                  <a:pt x="10574405" y="6444600"/>
                  <a:pt x="10189804" y="6419657"/>
                  <a:pt x="10075862" y="6419850"/>
                </a:cubicBezTo>
                <a:cubicBezTo>
                  <a:pt x="9911796" y="6370191"/>
                  <a:pt x="9637393" y="6427812"/>
                  <a:pt x="9297792" y="6419850"/>
                </a:cubicBezTo>
                <a:cubicBezTo>
                  <a:pt x="8955300" y="6429333"/>
                  <a:pt x="8933373" y="6374800"/>
                  <a:pt x="8717143" y="6419850"/>
                </a:cubicBezTo>
                <a:cubicBezTo>
                  <a:pt x="8551329" y="6456975"/>
                  <a:pt x="8059968" y="6329266"/>
                  <a:pt x="7939074" y="6419850"/>
                </a:cubicBezTo>
                <a:cubicBezTo>
                  <a:pt x="7761392" y="6533570"/>
                  <a:pt x="7527991" y="6371936"/>
                  <a:pt x="7161004" y="6419850"/>
                </a:cubicBezTo>
                <a:cubicBezTo>
                  <a:pt x="6826976" y="6452148"/>
                  <a:pt x="6742570" y="6339491"/>
                  <a:pt x="6481645" y="6419850"/>
                </a:cubicBezTo>
                <a:cubicBezTo>
                  <a:pt x="6269607" y="6486900"/>
                  <a:pt x="6156607" y="6403079"/>
                  <a:pt x="5900996" y="6419850"/>
                </a:cubicBezTo>
                <a:cubicBezTo>
                  <a:pt x="5661127" y="6456695"/>
                  <a:pt x="5701374" y="6369970"/>
                  <a:pt x="5517767" y="6419850"/>
                </a:cubicBezTo>
                <a:cubicBezTo>
                  <a:pt x="5314904" y="6469320"/>
                  <a:pt x="5362241" y="6404427"/>
                  <a:pt x="5233249" y="6419850"/>
                </a:cubicBezTo>
                <a:cubicBezTo>
                  <a:pt x="5109163" y="6436459"/>
                  <a:pt x="5058811" y="6406145"/>
                  <a:pt x="4948731" y="6419850"/>
                </a:cubicBezTo>
                <a:cubicBezTo>
                  <a:pt x="4815543" y="6452505"/>
                  <a:pt x="4694600" y="6439360"/>
                  <a:pt x="4565503" y="6419850"/>
                </a:cubicBezTo>
                <a:cubicBezTo>
                  <a:pt x="4427558" y="6407881"/>
                  <a:pt x="4228300" y="6372398"/>
                  <a:pt x="4083564" y="6419850"/>
                </a:cubicBezTo>
                <a:cubicBezTo>
                  <a:pt x="3965155" y="6444080"/>
                  <a:pt x="3887041" y="6397983"/>
                  <a:pt x="3799046" y="6419850"/>
                </a:cubicBezTo>
                <a:cubicBezTo>
                  <a:pt x="3727880" y="6417364"/>
                  <a:pt x="3635767" y="6434205"/>
                  <a:pt x="3514528" y="6419850"/>
                </a:cubicBezTo>
                <a:cubicBezTo>
                  <a:pt x="3403996" y="6429378"/>
                  <a:pt x="3286958" y="6421156"/>
                  <a:pt x="3230010" y="6419850"/>
                </a:cubicBezTo>
                <a:cubicBezTo>
                  <a:pt x="3160858" y="6415065"/>
                  <a:pt x="2910470" y="6452978"/>
                  <a:pt x="2748072" y="6419850"/>
                </a:cubicBezTo>
                <a:cubicBezTo>
                  <a:pt x="2539027" y="6422956"/>
                  <a:pt x="2356814" y="6432575"/>
                  <a:pt x="2068712" y="6419850"/>
                </a:cubicBezTo>
                <a:cubicBezTo>
                  <a:pt x="1805692" y="6418522"/>
                  <a:pt x="1483508" y="6381376"/>
                  <a:pt x="1069996" y="6419850"/>
                </a:cubicBezTo>
                <a:cubicBezTo>
                  <a:pt x="349203" y="6441689"/>
                  <a:pt x="-141468" y="5872034"/>
                  <a:pt x="0" y="5349854"/>
                </a:cubicBezTo>
                <a:cubicBezTo>
                  <a:pt x="-15815" y="5127180"/>
                  <a:pt x="35521" y="4986515"/>
                  <a:pt x="0" y="4857670"/>
                </a:cubicBezTo>
                <a:cubicBezTo>
                  <a:pt x="-33521" y="4666483"/>
                  <a:pt x="15036" y="4550721"/>
                  <a:pt x="0" y="4365487"/>
                </a:cubicBezTo>
                <a:cubicBezTo>
                  <a:pt x="-28664" y="4174555"/>
                  <a:pt x="15033" y="4066882"/>
                  <a:pt x="0" y="3916102"/>
                </a:cubicBezTo>
                <a:cubicBezTo>
                  <a:pt x="-31710" y="3744966"/>
                  <a:pt x="89036" y="3473459"/>
                  <a:pt x="0" y="3338321"/>
                </a:cubicBezTo>
                <a:cubicBezTo>
                  <a:pt x="-71977" y="3185584"/>
                  <a:pt x="61139" y="2993583"/>
                  <a:pt x="0" y="2888936"/>
                </a:cubicBezTo>
                <a:cubicBezTo>
                  <a:pt x="-61262" y="2798733"/>
                  <a:pt x="43467" y="2574114"/>
                  <a:pt x="0" y="2439551"/>
                </a:cubicBezTo>
                <a:cubicBezTo>
                  <a:pt x="-32915" y="2288652"/>
                  <a:pt x="41383" y="2172882"/>
                  <a:pt x="0" y="2032964"/>
                </a:cubicBezTo>
                <a:cubicBezTo>
                  <a:pt x="-93741" y="1921138"/>
                  <a:pt x="25153" y="1309525"/>
                  <a:pt x="0" y="1069996"/>
                </a:cubicBezTo>
                <a:close/>
              </a:path>
              <a:path w="12011025" h="6419850" fill="none" stroke="0" extrusionOk="0">
                <a:moveTo>
                  <a:pt x="0" y="1069996"/>
                </a:moveTo>
                <a:cubicBezTo>
                  <a:pt x="-118059" y="546280"/>
                  <a:pt x="477791" y="-35846"/>
                  <a:pt x="1069996" y="0"/>
                </a:cubicBezTo>
                <a:cubicBezTo>
                  <a:pt x="1203230" y="-32935"/>
                  <a:pt x="1286815" y="22185"/>
                  <a:pt x="1354514" y="0"/>
                </a:cubicBezTo>
                <a:cubicBezTo>
                  <a:pt x="1414863" y="-10274"/>
                  <a:pt x="1532181" y="48945"/>
                  <a:pt x="1639032" y="0"/>
                </a:cubicBezTo>
                <a:cubicBezTo>
                  <a:pt x="1768804" y="-44552"/>
                  <a:pt x="2014703" y="46328"/>
                  <a:pt x="2219681" y="0"/>
                </a:cubicBezTo>
                <a:cubicBezTo>
                  <a:pt x="2394907" y="4759"/>
                  <a:pt x="2847397" y="40020"/>
                  <a:pt x="2997751" y="0"/>
                </a:cubicBezTo>
                <a:cubicBezTo>
                  <a:pt x="3195070" y="-17959"/>
                  <a:pt x="3153523" y="17472"/>
                  <a:pt x="3282269" y="0"/>
                </a:cubicBezTo>
                <a:cubicBezTo>
                  <a:pt x="3401581" y="-11607"/>
                  <a:pt x="3486341" y="26865"/>
                  <a:pt x="3566787" y="0"/>
                </a:cubicBezTo>
                <a:cubicBezTo>
                  <a:pt x="3681319" y="-9768"/>
                  <a:pt x="3893434" y="59322"/>
                  <a:pt x="4147436" y="0"/>
                </a:cubicBezTo>
                <a:cubicBezTo>
                  <a:pt x="4419712" y="-65357"/>
                  <a:pt x="4498186" y="78863"/>
                  <a:pt x="4826795" y="0"/>
                </a:cubicBezTo>
                <a:cubicBezTo>
                  <a:pt x="5149205" y="-106718"/>
                  <a:pt x="5179162" y="98081"/>
                  <a:pt x="5407444" y="0"/>
                </a:cubicBezTo>
                <a:cubicBezTo>
                  <a:pt x="5639372" y="-54684"/>
                  <a:pt x="5567780" y="-435"/>
                  <a:pt x="5691962" y="0"/>
                </a:cubicBezTo>
                <a:cubicBezTo>
                  <a:pt x="5790895" y="-8645"/>
                  <a:pt x="5890969" y="4138"/>
                  <a:pt x="6075190" y="0"/>
                </a:cubicBezTo>
                <a:cubicBezTo>
                  <a:pt x="6270363" y="-32799"/>
                  <a:pt x="6499928" y="49999"/>
                  <a:pt x="6655839" y="0"/>
                </a:cubicBezTo>
                <a:cubicBezTo>
                  <a:pt x="6829727" y="-55846"/>
                  <a:pt x="6852570" y="-7432"/>
                  <a:pt x="7039068" y="0"/>
                </a:cubicBezTo>
                <a:cubicBezTo>
                  <a:pt x="7239834" y="-8935"/>
                  <a:pt x="7584068" y="29631"/>
                  <a:pt x="7817137" y="0"/>
                </a:cubicBezTo>
                <a:cubicBezTo>
                  <a:pt x="8073730" y="-51098"/>
                  <a:pt x="8014463" y="23193"/>
                  <a:pt x="8200366" y="0"/>
                </a:cubicBezTo>
                <a:cubicBezTo>
                  <a:pt x="8411272" y="-67789"/>
                  <a:pt x="8573524" y="57512"/>
                  <a:pt x="8879725" y="0"/>
                </a:cubicBezTo>
                <a:cubicBezTo>
                  <a:pt x="9145893" y="-21016"/>
                  <a:pt x="9137375" y="50779"/>
                  <a:pt x="9262953" y="0"/>
                </a:cubicBezTo>
                <a:cubicBezTo>
                  <a:pt x="9445159" y="-33889"/>
                  <a:pt x="9597272" y="35080"/>
                  <a:pt x="9942313" y="0"/>
                </a:cubicBezTo>
                <a:cubicBezTo>
                  <a:pt x="10284590" y="-27823"/>
                  <a:pt x="10144062" y="-1550"/>
                  <a:pt x="10226831" y="0"/>
                </a:cubicBezTo>
                <a:cubicBezTo>
                  <a:pt x="10324379" y="-14267"/>
                  <a:pt x="10827855" y="25901"/>
                  <a:pt x="10941029" y="0"/>
                </a:cubicBezTo>
                <a:cubicBezTo>
                  <a:pt x="11616340" y="-164085"/>
                  <a:pt x="11937174" y="611108"/>
                  <a:pt x="12011025" y="1069996"/>
                </a:cubicBezTo>
                <a:cubicBezTo>
                  <a:pt x="12003109" y="1189232"/>
                  <a:pt x="11958452" y="1266995"/>
                  <a:pt x="12011025" y="1476583"/>
                </a:cubicBezTo>
                <a:cubicBezTo>
                  <a:pt x="12090999" y="1630800"/>
                  <a:pt x="12003655" y="1888230"/>
                  <a:pt x="12011025" y="2097162"/>
                </a:cubicBezTo>
                <a:cubicBezTo>
                  <a:pt x="12046924" y="2312220"/>
                  <a:pt x="12007892" y="2516620"/>
                  <a:pt x="12011025" y="2717741"/>
                </a:cubicBezTo>
                <a:cubicBezTo>
                  <a:pt x="12032277" y="2875029"/>
                  <a:pt x="12010360" y="2986380"/>
                  <a:pt x="12011025" y="3252724"/>
                </a:cubicBezTo>
                <a:cubicBezTo>
                  <a:pt x="12015055" y="3498552"/>
                  <a:pt x="11979764" y="3572157"/>
                  <a:pt x="12011025" y="3744907"/>
                </a:cubicBezTo>
                <a:cubicBezTo>
                  <a:pt x="12048238" y="3931160"/>
                  <a:pt x="12006083" y="4007118"/>
                  <a:pt x="12011025" y="4151494"/>
                </a:cubicBezTo>
                <a:cubicBezTo>
                  <a:pt x="12041205" y="4261110"/>
                  <a:pt x="11932773" y="4555244"/>
                  <a:pt x="12011025" y="4729275"/>
                </a:cubicBezTo>
                <a:cubicBezTo>
                  <a:pt x="12018017" y="4900987"/>
                  <a:pt x="12030027" y="5048786"/>
                  <a:pt x="12011025" y="5349854"/>
                </a:cubicBezTo>
                <a:cubicBezTo>
                  <a:pt x="12109677" y="5876855"/>
                  <a:pt x="11418779" y="6502782"/>
                  <a:pt x="10941029" y="6419850"/>
                </a:cubicBezTo>
                <a:cubicBezTo>
                  <a:pt x="10704617" y="6435935"/>
                  <a:pt x="10586474" y="6424096"/>
                  <a:pt x="10360380" y="6419850"/>
                </a:cubicBezTo>
                <a:cubicBezTo>
                  <a:pt x="10166964" y="6432557"/>
                  <a:pt x="10088201" y="6367459"/>
                  <a:pt x="9977152" y="6419850"/>
                </a:cubicBezTo>
                <a:cubicBezTo>
                  <a:pt x="9902165" y="6451374"/>
                  <a:pt x="9614084" y="6402098"/>
                  <a:pt x="9495213" y="6419850"/>
                </a:cubicBezTo>
                <a:cubicBezTo>
                  <a:pt x="9385884" y="6434814"/>
                  <a:pt x="9316044" y="6419284"/>
                  <a:pt x="9210695" y="6419850"/>
                </a:cubicBezTo>
                <a:cubicBezTo>
                  <a:pt x="9145024" y="6443342"/>
                  <a:pt x="8646943" y="6355750"/>
                  <a:pt x="8432625" y="6419850"/>
                </a:cubicBezTo>
                <a:cubicBezTo>
                  <a:pt x="8099803" y="6552707"/>
                  <a:pt x="7916874" y="6430082"/>
                  <a:pt x="7654556" y="6419850"/>
                </a:cubicBezTo>
                <a:cubicBezTo>
                  <a:pt x="7354523" y="6455122"/>
                  <a:pt x="7266451" y="6393051"/>
                  <a:pt x="6876486" y="6419850"/>
                </a:cubicBezTo>
                <a:cubicBezTo>
                  <a:pt x="6461230" y="6451377"/>
                  <a:pt x="6478828" y="6360926"/>
                  <a:pt x="6295837" y="6419850"/>
                </a:cubicBezTo>
                <a:cubicBezTo>
                  <a:pt x="6130519" y="6467038"/>
                  <a:pt x="6042870" y="6370508"/>
                  <a:pt x="5912609" y="6419850"/>
                </a:cubicBezTo>
                <a:cubicBezTo>
                  <a:pt x="5788228" y="6472449"/>
                  <a:pt x="5715079" y="6391004"/>
                  <a:pt x="5628091" y="6419850"/>
                </a:cubicBezTo>
                <a:cubicBezTo>
                  <a:pt x="5556284" y="6455162"/>
                  <a:pt x="5222993" y="6353432"/>
                  <a:pt x="5047442" y="6419850"/>
                </a:cubicBezTo>
                <a:cubicBezTo>
                  <a:pt x="4898783" y="6469377"/>
                  <a:pt x="4831480" y="6387730"/>
                  <a:pt x="4762924" y="6419850"/>
                </a:cubicBezTo>
                <a:cubicBezTo>
                  <a:pt x="4667662" y="6463224"/>
                  <a:pt x="4369935" y="6422291"/>
                  <a:pt x="4182275" y="6419850"/>
                </a:cubicBezTo>
                <a:cubicBezTo>
                  <a:pt x="4031159" y="6474183"/>
                  <a:pt x="3691029" y="6362750"/>
                  <a:pt x="3502915" y="6419850"/>
                </a:cubicBezTo>
                <a:cubicBezTo>
                  <a:pt x="3347742" y="6509076"/>
                  <a:pt x="3143243" y="6443794"/>
                  <a:pt x="2922266" y="6419850"/>
                </a:cubicBezTo>
                <a:cubicBezTo>
                  <a:pt x="2700597" y="6423435"/>
                  <a:pt x="2703039" y="6411566"/>
                  <a:pt x="2637748" y="6419850"/>
                </a:cubicBezTo>
                <a:cubicBezTo>
                  <a:pt x="2511219" y="6478293"/>
                  <a:pt x="2211297" y="6371725"/>
                  <a:pt x="1958389" y="6419850"/>
                </a:cubicBezTo>
                <a:cubicBezTo>
                  <a:pt x="1636902" y="6367323"/>
                  <a:pt x="1406410" y="6411420"/>
                  <a:pt x="1069996" y="6419850"/>
                </a:cubicBezTo>
                <a:cubicBezTo>
                  <a:pt x="586238" y="6526456"/>
                  <a:pt x="4292" y="6087364"/>
                  <a:pt x="0" y="5349854"/>
                </a:cubicBezTo>
                <a:cubicBezTo>
                  <a:pt x="-71370" y="5119698"/>
                  <a:pt x="44931" y="4970332"/>
                  <a:pt x="0" y="4814872"/>
                </a:cubicBezTo>
                <a:cubicBezTo>
                  <a:pt x="-42277" y="4692125"/>
                  <a:pt x="5602" y="4459297"/>
                  <a:pt x="0" y="4194292"/>
                </a:cubicBezTo>
                <a:cubicBezTo>
                  <a:pt x="-25942" y="3886544"/>
                  <a:pt x="25085" y="3844649"/>
                  <a:pt x="0" y="3573713"/>
                </a:cubicBezTo>
                <a:cubicBezTo>
                  <a:pt x="-22880" y="3327340"/>
                  <a:pt x="9290" y="3271282"/>
                  <a:pt x="0" y="3124328"/>
                </a:cubicBezTo>
                <a:cubicBezTo>
                  <a:pt x="-26747" y="2982731"/>
                  <a:pt x="30657" y="2861712"/>
                  <a:pt x="0" y="2674943"/>
                </a:cubicBezTo>
                <a:cubicBezTo>
                  <a:pt x="-32679" y="2471805"/>
                  <a:pt x="15235" y="2429092"/>
                  <a:pt x="0" y="2268356"/>
                </a:cubicBezTo>
                <a:cubicBezTo>
                  <a:pt x="-28332" y="2131669"/>
                  <a:pt x="24151" y="1900036"/>
                  <a:pt x="0" y="1776173"/>
                </a:cubicBezTo>
                <a:cubicBezTo>
                  <a:pt x="-14818" y="1682030"/>
                  <a:pt x="65456" y="1282258"/>
                  <a:pt x="0" y="1069996"/>
                </a:cubicBezTo>
                <a:close/>
              </a:path>
            </a:pathLst>
          </a:custGeom>
          <a:solidFill>
            <a:schemeClr val="bg1">
              <a:alpha val="72000"/>
            </a:schemeClr>
          </a:solidFill>
          <a:ln w="38100">
            <a:solidFill>
              <a:srgbClr val="FE8A8D"/>
            </a:solidFill>
            <a:extLst>
              <a:ext uri="{C807C97D-BFC1-408E-A445-0C87EB9F89A2}">
                <ask:lineSketchStyleProps xmlns:ask="http://schemas.microsoft.com/office/drawing/2018/sketchyshapes" sd="2833997574">
                  <a:custGeom>
                    <a:avLst/>
                    <a:gdLst>
                      <a:gd name="connsiteX0" fmla="*/ 0 w 12011025"/>
                      <a:gd name="connsiteY0" fmla="*/ 1069996 h 6419850"/>
                      <a:gd name="connsiteX1" fmla="*/ 1069996 w 12011025"/>
                      <a:gd name="connsiteY1" fmla="*/ 0 h 6419850"/>
                      <a:gd name="connsiteX2" fmla="*/ 1354514 w 12011025"/>
                      <a:gd name="connsiteY2" fmla="*/ 0 h 6419850"/>
                      <a:gd name="connsiteX3" fmla="*/ 1639032 w 12011025"/>
                      <a:gd name="connsiteY3" fmla="*/ 0 h 6419850"/>
                      <a:gd name="connsiteX4" fmla="*/ 2219681 w 12011025"/>
                      <a:gd name="connsiteY4" fmla="*/ 0 h 6419850"/>
                      <a:gd name="connsiteX5" fmla="*/ 2997751 w 12011025"/>
                      <a:gd name="connsiteY5" fmla="*/ 0 h 6419850"/>
                      <a:gd name="connsiteX6" fmla="*/ 3282269 w 12011025"/>
                      <a:gd name="connsiteY6" fmla="*/ 0 h 6419850"/>
                      <a:gd name="connsiteX7" fmla="*/ 3566787 w 12011025"/>
                      <a:gd name="connsiteY7" fmla="*/ 0 h 6419850"/>
                      <a:gd name="connsiteX8" fmla="*/ 4147436 w 12011025"/>
                      <a:gd name="connsiteY8" fmla="*/ 0 h 6419850"/>
                      <a:gd name="connsiteX9" fmla="*/ 4826795 w 12011025"/>
                      <a:gd name="connsiteY9" fmla="*/ 0 h 6419850"/>
                      <a:gd name="connsiteX10" fmla="*/ 5407444 w 12011025"/>
                      <a:gd name="connsiteY10" fmla="*/ 0 h 6419850"/>
                      <a:gd name="connsiteX11" fmla="*/ 5691962 w 12011025"/>
                      <a:gd name="connsiteY11" fmla="*/ 0 h 6419850"/>
                      <a:gd name="connsiteX12" fmla="*/ 6075190 w 12011025"/>
                      <a:gd name="connsiteY12" fmla="*/ 0 h 6419850"/>
                      <a:gd name="connsiteX13" fmla="*/ 6655839 w 12011025"/>
                      <a:gd name="connsiteY13" fmla="*/ 0 h 6419850"/>
                      <a:gd name="connsiteX14" fmla="*/ 7039068 w 12011025"/>
                      <a:gd name="connsiteY14" fmla="*/ 0 h 6419850"/>
                      <a:gd name="connsiteX15" fmla="*/ 7817137 w 12011025"/>
                      <a:gd name="connsiteY15" fmla="*/ 0 h 6419850"/>
                      <a:gd name="connsiteX16" fmla="*/ 8200366 w 12011025"/>
                      <a:gd name="connsiteY16" fmla="*/ 0 h 6419850"/>
                      <a:gd name="connsiteX17" fmla="*/ 8879725 w 12011025"/>
                      <a:gd name="connsiteY17" fmla="*/ 0 h 6419850"/>
                      <a:gd name="connsiteX18" fmla="*/ 9262953 w 12011025"/>
                      <a:gd name="connsiteY18" fmla="*/ 0 h 6419850"/>
                      <a:gd name="connsiteX19" fmla="*/ 9942313 w 12011025"/>
                      <a:gd name="connsiteY19" fmla="*/ 0 h 6419850"/>
                      <a:gd name="connsiteX20" fmla="*/ 10226831 w 12011025"/>
                      <a:gd name="connsiteY20" fmla="*/ 0 h 6419850"/>
                      <a:gd name="connsiteX21" fmla="*/ 10941029 w 12011025"/>
                      <a:gd name="connsiteY21" fmla="*/ 0 h 6419850"/>
                      <a:gd name="connsiteX22" fmla="*/ 12011025 w 12011025"/>
                      <a:gd name="connsiteY22" fmla="*/ 1069996 h 6419850"/>
                      <a:gd name="connsiteX23" fmla="*/ 12011025 w 12011025"/>
                      <a:gd name="connsiteY23" fmla="*/ 1476583 h 6419850"/>
                      <a:gd name="connsiteX24" fmla="*/ 12011025 w 12011025"/>
                      <a:gd name="connsiteY24" fmla="*/ 2097162 h 6419850"/>
                      <a:gd name="connsiteX25" fmla="*/ 12011025 w 12011025"/>
                      <a:gd name="connsiteY25" fmla="*/ 2717741 h 6419850"/>
                      <a:gd name="connsiteX26" fmla="*/ 12011025 w 12011025"/>
                      <a:gd name="connsiteY26" fmla="*/ 3252724 h 6419850"/>
                      <a:gd name="connsiteX27" fmla="*/ 12011025 w 12011025"/>
                      <a:gd name="connsiteY27" fmla="*/ 3744907 h 6419850"/>
                      <a:gd name="connsiteX28" fmla="*/ 12011025 w 12011025"/>
                      <a:gd name="connsiteY28" fmla="*/ 4151494 h 6419850"/>
                      <a:gd name="connsiteX29" fmla="*/ 12011025 w 12011025"/>
                      <a:gd name="connsiteY29" fmla="*/ 4729275 h 6419850"/>
                      <a:gd name="connsiteX30" fmla="*/ 12011025 w 12011025"/>
                      <a:gd name="connsiteY30" fmla="*/ 5349854 h 6419850"/>
                      <a:gd name="connsiteX31" fmla="*/ 10941029 w 12011025"/>
                      <a:gd name="connsiteY31" fmla="*/ 6419850 h 6419850"/>
                      <a:gd name="connsiteX32" fmla="*/ 10360380 w 12011025"/>
                      <a:gd name="connsiteY32" fmla="*/ 6419850 h 6419850"/>
                      <a:gd name="connsiteX33" fmla="*/ 9977152 w 12011025"/>
                      <a:gd name="connsiteY33" fmla="*/ 6419850 h 6419850"/>
                      <a:gd name="connsiteX34" fmla="*/ 9495213 w 12011025"/>
                      <a:gd name="connsiteY34" fmla="*/ 6419850 h 6419850"/>
                      <a:gd name="connsiteX35" fmla="*/ 9210695 w 12011025"/>
                      <a:gd name="connsiteY35" fmla="*/ 6419850 h 6419850"/>
                      <a:gd name="connsiteX36" fmla="*/ 8432625 w 12011025"/>
                      <a:gd name="connsiteY36" fmla="*/ 6419850 h 6419850"/>
                      <a:gd name="connsiteX37" fmla="*/ 7654556 w 12011025"/>
                      <a:gd name="connsiteY37" fmla="*/ 6419850 h 6419850"/>
                      <a:gd name="connsiteX38" fmla="*/ 6876486 w 12011025"/>
                      <a:gd name="connsiteY38" fmla="*/ 6419850 h 6419850"/>
                      <a:gd name="connsiteX39" fmla="*/ 6295837 w 12011025"/>
                      <a:gd name="connsiteY39" fmla="*/ 6419850 h 6419850"/>
                      <a:gd name="connsiteX40" fmla="*/ 5912609 w 12011025"/>
                      <a:gd name="connsiteY40" fmla="*/ 6419850 h 6419850"/>
                      <a:gd name="connsiteX41" fmla="*/ 5628091 w 12011025"/>
                      <a:gd name="connsiteY41" fmla="*/ 6419850 h 6419850"/>
                      <a:gd name="connsiteX42" fmla="*/ 5047442 w 12011025"/>
                      <a:gd name="connsiteY42" fmla="*/ 6419850 h 6419850"/>
                      <a:gd name="connsiteX43" fmla="*/ 4762924 w 12011025"/>
                      <a:gd name="connsiteY43" fmla="*/ 6419850 h 6419850"/>
                      <a:gd name="connsiteX44" fmla="*/ 4182275 w 12011025"/>
                      <a:gd name="connsiteY44" fmla="*/ 6419850 h 6419850"/>
                      <a:gd name="connsiteX45" fmla="*/ 3502915 w 12011025"/>
                      <a:gd name="connsiteY45" fmla="*/ 6419850 h 6419850"/>
                      <a:gd name="connsiteX46" fmla="*/ 2922266 w 12011025"/>
                      <a:gd name="connsiteY46" fmla="*/ 6419850 h 6419850"/>
                      <a:gd name="connsiteX47" fmla="*/ 2637748 w 12011025"/>
                      <a:gd name="connsiteY47" fmla="*/ 6419850 h 6419850"/>
                      <a:gd name="connsiteX48" fmla="*/ 1958389 w 12011025"/>
                      <a:gd name="connsiteY48" fmla="*/ 6419850 h 6419850"/>
                      <a:gd name="connsiteX49" fmla="*/ 1069996 w 12011025"/>
                      <a:gd name="connsiteY49" fmla="*/ 6419850 h 6419850"/>
                      <a:gd name="connsiteX50" fmla="*/ 0 w 12011025"/>
                      <a:gd name="connsiteY50" fmla="*/ 5349854 h 6419850"/>
                      <a:gd name="connsiteX51" fmla="*/ 0 w 12011025"/>
                      <a:gd name="connsiteY51" fmla="*/ 4814872 h 6419850"/>
                      <a:gd name="connsiteX52" fmla="*/ 0 w 12011025"/>
                      <a:gd name="connsiteY52" fmla="*/ 4194292 h 6419850"/>
                      <a:gd name="connsiteX53" fmla="*/ 0 w 12011025"/>
                      <a:gd name="connsiteY53" fmla="*/ 3573713 h 6419850"/>
                      <a:gd name="connsiteX54" fmla="*/ 0 w 12011025"/>
                      <a:gd name="connsiteY54" fmla="*/ 3124328 h 6419850"/>
                      <a:gd name="connsiteX55" fmla="*/ 0 w 12011025"/>
                      <a:gd name="connsiteY55" fmla="*/ 2674943 h 6419850"/>
                      <a:gd name="connsiteX56" fmla="*/ 0 w 12011025"/>
                      <a:gd name="connsiteY56" fmla="*/ 2268356 h 6419850"/>
                      <a:gd name="connsiteX57" fmla="*/ 0 w 12011025"/>
                      <a:gd name="connsiteY57" fmla="*/ 1776173 h 6419850"/>
                      <a:gd name="connsiteX58" fmla="*/ 0 w 12011025"/>
                      <a:gd name="connsiteY58" fmla="*/ 1069996 h 64198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</a:cxnLst>
                    <a:rect l="l" t="t" r="r" b="b"/>
                    <a:pathLst>
                      <a:path w="12011025" h="6419850" fill="none" extrusionOk="0">
                        <a:moveTo>
                          <a:pt x="0" y="1069996"/>
                        </a:moveTo>
                        <a:cubicBezTo>
                          <a:pt x="-64867" y="510880"/>
                          <a:pt x="428964" y="41279"/>
                          <a:pt x="1069996" y="0"/>
                        </a:cubicBezTo>
                        <a:cubicBezTo>
                          <a:pt x="1192291" y="-16904"/>
                          <a:pt x="1284814" y="23518"/>
                          <a:pt x="1354514" y="0"/>
                        </a:cubicBezTo>
                        <a:cubicBezTo>
                          <a:pt x="1424214" y="-23518"/>
                          <a:pt x="1521889" y="33951"/>
                          <a:pt x="1639032" y="0"/>
                        </a:cubicBezTo>
                        <a:cubicBezTo>
                          <a:pt x="1756175" y="-33951"/>
                          <a:pt x="2028753" y="26309"/>
                          <a:pt x="2219681" y="0"/>
                        </a:cubicBezTo>
                        <a:cubicBezTo>
                          <a:pt x="2410609" y="-26309"/>
                          <a:pt x="2803616" y="29080"/>
                          <a:pt x="2997751" y="0"/>
                        </a:cubicBezTo>
                        <a:cubicBezTo>
                          <a:pt x="3191886" y="-29080"/>
                          <a:pt x="3160833" y="10076"/>
                          <a:pt x="3282269" y="0"/>
                        </a:cubicBezTo>
                        <a:cubicBezTo>
                          <a:pt x="3403705" y="-10076"/>
                          <a:pt x="3468356" y="32027"/>
                          <a:pt x="3566787" y="0"/>
                        </a:cubicBezTo>
                        <a:cubicBezTo>
                          <a:pt x="3665218" y="-32027"/>
                          <a:pt x="3878021" y="59563"/>
                          <a:pt x="4147436" y="0"/>
                        </a:cubicBezTo>
                        <a:cubicBezTo>
                          <a:pt x="4416851" y="-59563"/>
                          <a:pt x="4496036" y="75742"/>
                          <a:pt x="4826795" y="0"/>
                        </a:cubicBezTo>
                        <a:cubicBezTo>
                          <a:pt x="5157554" y="-75742"/>
                          <a:pt x="5172956" y="65010"/>
                          <a:pt x="5407444" y="0"/>
                        </a:cubicBezTo>
                        <a:cubicBezTo>
                          <a:pt x="5641932" y="-65010"/>
                          <a:pt x="5589899" y="3773"/>
                          <a:pt x="5691962" y="0"/>
                        </a:cubicBezTo>
                        <a:cubicBezTo>
                          <a:pt x="5794025" y="-3773"/>
                          <a:pt x="5891506" y="6803"/>
                          <a:pt x="6075190" y="0"/>
                        </a:cubicBezTo>
                        <a:cubicBezTo>
                          <a:pt x="6258874" y="-6803"/>
                          <a:pt x="6473013" y="67232"/>
                          <a:pt x="6655839" y="0"/>
                        </a:cubicBezTo>
                        <a:cubicBezTo>
                          <a:pt x="6838665" y="-67232"/>
                          <a:pt x="6850959" y="7900"/>
                          <a:pt x="7039068" y="0"/>
                        </a:cubicBezTo>
                        <a:cubicBezTo>
                          <a:pt x="7227177" y="-7900"/>
                          <a:pt x="7561551" y="46985"/>
                          <a:pt x="7817137" y="0"/>
                        </a:cubicBezTo>
                        <a:cubicBezTo>
                          <a:pt x="8072723" y="-46985"/>
                          <a:pt x="8023983" y="14587"/>
                          <a:pt x="8200366" y="0"/>
                        </a:cubicBezTo>
                        <a:cubicBezTo>
                          <a:pt x="8376749" y="-14587"/>
                          <a:pt x="8611185" y="21597"/>
                          <a:pt x="8879725" y="0"/>
                        </a:cubicBezTo>
                        <a:cubicBezTo>
                          <a:pt x="9148265" y="-21597"/>
                          <a:pt x="9118941" y="42528"/>
                          <a:pt x="9262953" y="0"/>
                        </a:cubicBezTo>
                        <a:cubicBezTo>
                          <a:pt x="9406965" y="-42528"/>
                          <a:pt x="9608117" y="50033"/>
                          <a:pt x="9942313" y="0"/>
                        </a:cubicBezTo>
                        <a:cubicBezTo>
                          <a:pt x="10276509" y="-50033"/>
                          <a:pt x="10138163" y="16245"/>
                          <a:pt x="10226831" y="0"/>
                        </a:cubicBezTo>
                        <a:cubicBezTo>
                          <a:pt x="10315499" y="-16245"/>
                          <a:pt x="10794326" y="5945"/>
                          <a:pt x="10941029" y="0"/>
                        </a:cubicBezTo>
                        <a:cubicBezTo>
                          <a:pt x="11577696" y="-118062"/>
                          <a:pt x="12051309" y="529428"/>
                          <a:pt x="12011025" y="1069996"/>
                        </a:cubicBezTo>
                        <a:cubicBezTo>
                          <a:pt x="12021522" y="1168050"/>
                          <a:pt x="11972834" y="1300420"/>
                          <a:pt x="12011025" y="1476583"/>
                        </a:cubicBezTo>
                        <a:cubicBezTo>
                          <a:pt x="12049216" y="1652746"/>
                          <a:pt x="11991010" y="1869520"/>
                          <a:pt x="12011025" y="2097162"/>
                        </a:cubicBezTo>
                        <a:cubicBezTo>
                          <a:pt x="12031040" y="2324804"/>
                          <a:pt x="11994039" y="2535205"/>
                          <a:pt x="12011025" y="2717741"/>
                        </a:cubicBezTo>
                        <a:cubicBezTo>
                          <a:pt x="12028011" y="2900277"/>
                          <a:pt x="12005942" y="2995514"/>
                          <a:pt x="12011025" y="3252724"/>
                        </a:cubicBezTo>
                        <a:cubicBezTo>
                          <a:pt x="12016108" y="3509934"/>
                          <a:pt x="11974789" y="3563020"/>
                          <a:pt x="12011025" y="3744907"/>
                        </a:cubicBezTo>
                        <a:cubicBezTo>
                          <a:pt x="12047261" y="3926794"/>
                          <a:pt x="12006728" y="4017674"/>
                          <a:pt x="12011025" y="4151494"/>
                        </a:cubicBezTo>
                        <a:cubicBezTo>
                          <a:pt x="12015322" y="4285314"/>
                          <a:pt x="11945757" y="4577502"/>
                          <a:pt x="12011025" y="4729275"/>
                        </a:cubicBezTo>
                        <a:cubicBezTo>
                          <a:pt x="12076293" y="4881048"/>
                          <a:pt x="11991896" y="5090225"/>
                          <a:pt x="12011025" y="5349854"/>
                        </a:cubicBezTo>
                        <a:cubicBezTo>
                          <a:pt x="12098180" y="5897513"/>
                          <a:pt x="11458449" y="6405265"/>
                          <a:pt x="10941029" y="6419850"/>
                        </a:cubicBezTo>
                        <a:cubicBezTo>
                          <a:pt x="10703555" y="6486849"/>
                          <a:pt x="10534918" y="6418641"/>
                          <a:pt x="10360380" y="6419850"/>
                        </a:cubicBezTo>
                        <a:cubicBezTo>
                          <a:pt x="10185842" y="6421059"/>
                          <a:pt x="10085078" y="6382475"/>
                          <a:pt x="9977152" y="6419850"/>
                        </a:cubicBezTo>
                        <a:cubicBezTo>
                          <a:pt x="9869226" y="6457225"/>
                          <a:pt x="9621885" y="6402232"/>
                          <a:pt x="9495213" y="6419850"/>
                        </a:cubicBezTo>
                        <a:cubicBezTo>
                          <a:pt x="9368541" y="6437468"/>
                          <a:pt x="9295598" y="6418868"/>
                          <a:pt x="9210695" y="6419850"/>
                        </a:cubicBezTo>
                        <a:cubicBezTo>
                          <a:pt x="9125792" y="6420832"/>
                          <a:pt x="8737515" y="6332486"/>
                          <a:pt x="8432625" y="6419850"/>
                        </a:cubicBezTo>
                        <a:cubicBezTo>
                          <a:pt x="8127735" y="6507214"/>
                          <a:pt x="7940877" y="6366115"/>
                          <a:pt x="7654556" y="6419850"/>
                        </a:cubicBezTo>
                        <a:cubicBezTo>
                          <a:pt x="7368235" y="6473585"/>
                          <a:pt x="7260238" y="6381133"/>
                          <a:pt x="6876486" y="6419850"/>
                        </a:cubicBezTo>
                        <a:cubicBezTo>
                          <a:pt x="6492734" y="6458567"/>
                          <a:pt x="6457170" y="6353775"/>
                          <a:pt x="6295837" y="6419850"/>
                        </a:cubicBezTo>
                        <a:cubicBezTo>
                          <a:pt x="6134504" y="6485925"/>
                          <a:pt x="6053509" y="6379930"/>
                          <a:pt x="5912609" y="6419850"/>
                        </a:cubicBezTo>
                        <a:cubicBezTo>
                          <a:pt x="5771709" y="6459770"/>
                          <a:pt x="5698981" y="6392129"/>
                          <a:pt x="5628091" y="6419850"/>
                        </a:cubicBezTo>
                        <a:cubicBezTo>
                          <a:pt x="5557201" y="6447571"/>
                          <a:pt x="5198872" y="6362342"/>
                          <a:pt x="5047442" y="6419850"/>
                        </a:cubicBezTo>
                        <a:cubicBezTo>
                          <a:pt x="4896012" y="6477358"/>
                          <a:pt x="4827289" y="6387769"/>
                          <a:pt x="4762924" y="6419850"/>
                        </a:cubicBezTo>
                        <a:cubicBezTo>
                          <a:pt x="4698559" y="6451931"/>
                          <a:pt x="4339169" y="6397593"/>
                          <a:pt x="4182275" y="6419850"/>
                        </a:cubicBezTo>
                        <a:cubicBezTo>
                          <a:pt x="4025381" y="6442107"/>
                          <a:pt x="3691928" y="6354765"/>
                          <a:pt x="3502915" y="6419850"/>
                        </a:cubicBezTo>
                        <a:cubicBezTo>
                          <a:pt x="3313902" y="6484935"/>
                          <a:pt x="3145515" y="6415350"/>
                          <a:pt x="2922266" y="6419850"/>
                        </a:cubicBezTo>
                        <a:cubicBezTo>
                          <a:pt x="2699017" y="6424350"/>
                          <a:pt x="2703958" y="6411115"/>
                          <a:pt x="2637748" y="6419850"/>
                        </a:cubicBezTo>
                        <a:cubicBezTo>
                          <a:pt x="2571538" y="6428585"/>
                          <a:pt x="2269428" y="6401303"/>
                          <a:pt x="1958389" y="6419850"/>
                        </a:cubicBezTo>
                        <a:cubicBezTo>
                          <a:pt x="1647350" y="6438397"/>
                          <a:pt x="1410575" y="6401264"/>
                          <a:pt x="1069996" y="6419850"/>
                        </a:cubicBezTo>
                        <a:cubicBezTo>
                          <a:pt x="610231" y="6526540"/>
                          <a:pt x="10071" y="5972581"/>
                          <a:pt x="0" y="5349854"/>
                        </a:cubicBezTo>
                        <a:cubicBezTo>
                          <a:pt x="-58358" y="5134353"/>
                          <a:pt x="56811" y="4971602"/>
                          <a:pt x="0" y="4814872"/>
                        </a:cubicBezTo>
                        <a:cubicBezTo>
                          <a:pt x="-56811" y="4658142"/>
                          <a:pt x="25502" y="4475956"/>
                          <a:pt x="0" y="4194292"/>
                        </a:cubicBezTo>
                        <a:cubicBezTo>
                          <a:pt x="-25502" y="3912628"/>
                          <a:pt x="37843" y="3816074"/>
                          <a:pt x="0" y="3573713"/>
                        </a:cubicBezTo>
                        <a:cubicBezTo>
                          <a:pt x="-37843" y="3331352"/>
                          <a:pt x="9605" y="3279013"/>
                          <a:pt x="0" y="3124328"/>
                        </a:cubicBezTo>
                        <a:cubicBezTo>
                          <a:pt x="-9605" y="2969643"/>
                          <a:pt x="34600" y="2881939"/>
                          <a:pt x="0" y="2674943"/>
                        </a:cubicBezTo>
                        <a:cubicBezTo>
                          <a:pt x="-34600" y="2467948"/>
                          <a:pt x="27118" y="2422396"/>
                          <a:pt x="0" y="2268356"/>
                        </a:cubicBezTo>
                        <a:cubicBezTo>
                          <a:pt x="-27118" y="2114316"/>
                          <a:pt x="21612" y="1894595"/>
                          <a:pt x="0" y="1776173"/>
                        </a:cubicBezTo>
                        <a:cubicBezTo>
                          <a:pt x="-21612" y="1657751"/>
                          <a:pt x="64073" y="1259470"/>
                          <a:pt x="0" y="1069996"/>
                        </a:cubicBezTo>
                        <a:close/>
                      </a:path>
                      <a:path w="12011025" h="6419850" stroke="0" extrusionOk="0">
                        <a:moveTo>
                          <a:pt x="0" y="1069996"/>
                        </a:moveTo>
                        <a:cubicBezTo>
                          <a:pt x="-20742" y="492858"/>
                          <a:pt x="497133" y="-28558"/>
                          <a:pt x="1069996" y="0"/>
                        </a:cubicBezTo>
                        <a:cubicBezTo>
                          <a:pt x="1233079" y="-23819"/>
                          <a:pt x="1363011" y="20412"/>
                          <a:pt x="1453224" y="0"/>
                        </a:cubicBezTo>
                        <a:cubicBezTo>
                          <a:pt x="1543437" y="-20412"/>
                          <a:pt x="1719819" y="18747"/>
                          <a:pt x="1836453" y="0"/>
                        </a:cubicBezTo>
                        <a:cubicBezTo>
                          <a:pt x="1953087" y="-18747"/>
                          <a:pt x="2049278" y="36668"/>
                          <a:pt x="2219681" y="0"/>
                        </a:cubicBezTo>
                        <a:cubicBezTo>
                          <a:pt x="2390084" y="-36668"/>
                          <a:pt x="2550458" y="11389"/>
                          <a:pt x="2701620" y="0"/>
                        </a:cubicBezTo>
                        <a:cubicBezTo>
                          <a:pt x="2852782" y="-11389"/>
                          <a:pt x="3076533" y="29724"/>
                          <a:pt x="3183558" y="0"/>
                        </a:cubicBezTo>
                        <a:cubicBezTo>
                          <a:pt x="3290583" y="-29724"/>
                          <a:pt x="3496214" y="45733"/>
                          <a:pt x="3665497" y="0"/>
                        </a:cubicBezTo>
                        <a:cubicBezTo>
                          <a:pt x="3834780" y="-45733"/>
                          <a:pt x="4082467" y="8009"/>
                          <a:pt x="4443567" y="0"/>
                        </a:cubicBezTo>
                        <a:cubicBezTo>
                          <a:pt x="4804667" y="-8009"/>
                          <a:pt x="5010590" y="28777"/>
                          <a:pt x="5221636" y="0"/>
                        </a:cubicBezTo>
                        <a:cubicBezTo>
                          <a:pt x="5432682" y="-28777"/>
                          <a:pt x="5472871" y="55960"/>
                          <a:pt x="5703575" y="0"/>
                        </a:cubicBezTo>
                        <a:cubicBezTo>
                          <a:pt x="5934279" y="-55960"/>
                          <a:pt x="6139467" y="72852"/>
                          <a:pt x="6481645" y="0"/>
                        </a:cubicBezTo>
                        <a:cubicBezTo>
                          <a:pt x="6823823" y="-72852"/>
                          <a:pt x="6898889" y="64757"/>
                          <a:pt x="7259714" y="0"/>
                        </a:cubicBezTo>
                        <a:cubicBezTo>
                          <a:pt x="7620539" y="-64757"/>
                          <a:pt x="7842548" y="81880"/>
                          <a:pt x="8037784" y="0"/>
                        </a:cubicBezTo>
                        <a:cubicBezTo>
                          <a:pt x="8233020" y="-81880"/>
                          <a:pt x="8256467" y="25826"/>
                          <a:pt x="8421012" y="0"/>
                        </a:cubicBezTo>
                        <a:cubicBezTo>
                          <a:pt x="8585557" y="-25826"/>
                          <a:pt x="8630384" y="1015"/>
                          <a:pt x="8804241" y="0"/>
                        </a:cubicBezTo>
                        <a:cubicBezTo>
                          <a:pt x="8978098" y="-1015"/>
                          <a:pt x="9317747" y="70988"/>
                          <a:pt x="9483600" y="0"/>
                        </a:cubicBezTo>
                        <a:cubicBezTo>
                          <a:pt x="9649453" y="-70988"/>
                          <a:pt x="9702294" y="30265"/>
                          <a:pt x="9768118" y="0"/>
                        </a:cubicBezTo>
                        <a:cubicBezTo>
                          <a:pt x="9833942" y="-30265"/>
                          <a:pt x="10119240" y="63556"/>
                          <a:pt x="10348767" y="0"/>
                        </a:cubicBezTo>
                        <a:cubicBezTo>
                          <a:pt x="10578294" y="-63556"/>
                          <a:pt x="10788241" y="8689"/>
                          <a:pt x="10941029" y="0"/>
                        </a:cubicBezTo>
                        <a:cubicBezTo>
                          <a:pt x="11563440" y="-128588"/>
                          <a:pt x="11912494" y="568124"/>
                          <a:pt x="12011025" y="1069996"/>
                        </a:cubicBezTo>
                        <a:cubicBezTo>
                          <a:pt x="12063732" y="1247949"/>
                          <a:pt x="11970121" y="1329230"/>
                          <a:pt x="12011025" y="1519381"/>
                        </a:cubicBezTo>
                        <a:cubicBezTo>
                          <a:pt x="12051929" y="1709533"/>
                          <a:pt x="11979634" y="1803075"/>
                          <a:pt x="12011025" y="1925968"/>
                        </a:cubicBezTo>
                        <a:cubicBezTo>
                          <a:pt x="12042416" y="2048861"/>
                          <a:pt x="11967800" y="2246090"/>
                          <a:pt x="12011025" y="2332554"/>
                        </a:cubicBezTo>
                        <a:cubicBezTo>
                          <a:pt x="12054250" y="2419018"/>
                          <a:pt x="11979044" y="2641546"/>
                          <a:pt x="12011025" y="2739141"/>
                        </a:cubicBezTo>
                        <a:cubicBezTo>
                          <a:pt x="12043006" y="2836736"/>
                          <a:pt x="11955003" y="3056377"/>
                          <a:pt x="12011025" y="3274123"/>
                        </a:cubicBezTo>
                        <a:cubicBezTo>
                          <a:pt x="12067047" y="3491869"/>
                          <a:pt x="11986655" y="3541686"/>
                          <a:pt x="12011025" y="3723508"/>
                        </a:cubicBezTo>
                        <a:cubicBezTo>
                          <a:pt x="12035395" y="3905330"/>
                          <a:pt x="12004936" y="4115455"/>
                          <a:pt x="12011025" y="4258490"/>
                        </a:cubicBezTo>
                        <a:cubicBezTo>
                          <a:pt x="12017114" y="4401525"/>
                          <a:pt x="11960198" y="4603783"/>
                          <a:pt x="12011025" y="4707875"/>
                        </a:cubicBezTo>
                        <a:cubicBezTo>
                          <a:pt x="12061852" y="4811967"/>
                          <a:pt x="11975524" y="5092006"/>
                          <a:pt x="12011025" y="5349854"/>
                        </a:cubicBezTo>
                        <a:cubicBezTo>
                          <a:pt x="12027243" y="6016529"/>
                          <a:pt x="11580226" y="6431131"/>
                          <a:pt x="10941029" y="6419850"/>
                        </a:cubicBezTo>
                        <a:cubicBezTo>
                          <a:pt x="10870773" y="6447531"/>
                          <a:pt x="10734380" y="6392875"/>
                          <a:pt x="10656511" y="6419850"/>
                        </a:cubicBezTo>
                        <a:cubicBezTo>
                          <a:pt x="10578642" y="6446825"/>
                          <a:pt x="10195386" y="6399057"/>
                          <a:pt x="10075862" y="6419850"/>
                        </a:cubicBezTo>
                        <a:cubicBezTo>
                          <a:pt x="9956338" y="6440643"/>
                          <a:pt x="9635740" y="6412701"/>
                          <a:pt x="9297792" y="6419850"/>
                        </a:cubicBezTo>
                        <a:cubicBezTo>
                          <a:pt x="8959844" y="6426999"/>
                          <a:pt x="8925297" y="6380952"/>
                          <a:pt x="8717143" y="6419850"/>
                        </a:cubicBezTo>
                        <a:cubicBezTo>
                          <a:pt x="8508989" y="6458748"/>
                          <a:pt x="8105091" y="6345680"/>
                          <a:pt x="7939074" y="6419850"/>
                        </a:cubicBezTo>
                        <a:cubicBezTo>
                          <a:pt x="7773057" y="6494020"/>
                          <a:pt x="7523503" y="6392371"/>
                          <a:pt x="7161004" y="6419850"/>
                        </a:cubicBezTo>
                        <a:cubicBezTo>
                          <a:pt x="6798505" y="6447329"/>
                          <a:pt x="6730221" y="6341634"/>
                          <a:pt x="6481645" y="6419850"/>
                        </a:cubicBezTo>
                        <a:cubicBezTo>
                          <a:pt x="6233069" y="6498066"/>
                          <a:pt x="6151250" y="6385598"/>
                          <a:pt x="5900996" y="6419850"/>
                        </a:cubicBezTo>
                        <a:cubicBezTo>
                          <a:pt x="5650742" y="6454102"/>
                          <a:pt x="5703730" y="6374486"/>
                          <a:pt x="5517767" y="6419850"/>
                        </a:cubicBezTo>
                        <a:cubicBezTo>
                          <a:pt x="5331804" y="6465214"/>
                          <a:pt x="5357944" y="6406401"/>
                          <a:pt x="5233249" y="6419850"/>
                        </a:cubicBezTo>
                        <a:cubicBezTo>
                          <a:pt x="5108554" y="6433299"/>
                          <a:pt x="5055332" y="6409624"/>
                          <a:pt x="4948731" y="6419850"/>
                        </a:cubicBezTo>
                        <a:cubicBezTo>
                          <a:pt x="4842130" y="6430076"/>
                          <a:pt x="4694163" y="6406971"/>
                          <a:pt x="4565503" y="6419850"/>
                        </a:cubicBezTo>
                        <a:cubicBezTo>
                          <a:pt x="4436843" y="6432729"/>
                          <a:pt x="4210380" y="6394398"/>
                          <a:pt x="4083564" y="6419850"/>
                        </a:cubicBezTo>
                        <a:cubicBezTo>
                          <a:pt x="3956748" y="6445302"/>
                          <a:pt x="3887513" y="6405693"/>
                          <a:pt x="3799046" y="6419850"/>
                        </a:cubicBezTo>
                        <a:cubicBezTo>
                          <a:pt x="3710579" y="6434007"/>
                          <a:pt x="3623101" y="6418675"/>
                          <a:pt x="3514528" y="6419850"/>
                        </a:cubicBezTo>
                        <a:cubicBezTo>
                          <a:pt x="3405955" y="6421025"/>
                          <a:pt x="3301857" y="6418789"/>
                          <a:pt x="3230010" y="6419850"/>
                        </a:cubicBezTo>
                        <a:cubicBezTo>
                          <a:pt x="3158163" y="6420911"/>
                          <a:pt x="2906958" y="6417518"/>
                          <a:pt x="2748072" y="6419850"/>
                        </a:cubicBezTo>
                        <a:cubicBezTo>
                          <a:pt x="2589186" y="6422182"/>
                          <a:pt x="2355675" y="6411539"/>
                          <a:pt x="2068712" y="6419850"/>
                        </a:cubicBezTo>
                        <a:cubicBezTo>
                          <a:pt x="1781749" y="6428161"/>
                          <a:pt x="1489132" y="6367428"/>
                          <a:pt x="1069996" y="6419850"/>
                        </a:cubicBezTo>
                        <a:cubicBezTo>
                          <a:pt x="469431" y="6374235"/>
                          <a:pt x="-42125" y="5903487"/>
                          <a:pt x="0" y="5349854"/>
                        </a:cubicBezTo>
                        <a:cubicBezTo>
                          <a:pt x="-43490" y="5149506"/>
                          <a:pt x="46337" y="5019141"/>
                          <a:pt x="0" y="4857670"/>
                        </a:cubicBezTo>
                        <a:cubicBezTo>
                          <a:pt x="-46337" y="4696199"/>
                          <a:pt x="7833" y="4578402"/>
                          <a:pt x="0" y="4365487"/>
                        </a:cubicBezTo>
                        <a:cubicBezTo>
                          <a:pt x="-7833" y="4152572"/>
                          <a:pt x="10078" y="4052264"/>
                          <a:pt x="0" y="3916102"/>
                        </a:cubicBezTo>
                        <a:cubicBezTo>
                          <a:pt x="-10078" y="3779940"/>
                          <a:pt x="67290" y="3486165"/>
                          <a:pt x="0" y="3338321"/>
                        </a:cubicBezTo>
                        <a:cubicBezTo>
                          <a:pt x="-67290" y="3190477"/>
                          <a:pt x="53725" y="2983254"/>
                          <a:pt x="0" y="2888936"/>
                        </a:cubicBezTo>
                        <a:cubicBezTo>
                          <a:pt x="-53725" y="2794618"/>
                          <a:pt x="38970" y="2586481"/>
                          <a:pt x="0" y="2439551"/>
                        </a:cubicBezTo>
                        <a:cubicBezTo>
                          <a:pt x="-38970" y="2292621"/>
                          <a:pt x="46914" y="2148564"/>
                          <a:pt x="0" y="2032964"/>
                        </a:cubicBezTo>
                        <a:cubicBezTo>
                          <a:pt x="-46914" y="1917364"/>
                          <a:pt x="3432" y="1399944"/>
                          <a:pt x="0" y="1069996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1" name="矩形: 圆角 6">
            <a:extLst>
              <a:ext uri="{FF2B5EF4-FFF2-40B4-BE49-F238E27FC236}">
                <a16:creationId xmlns:a16="http://schemas.microsoft.com/office/drawing/2014/main" id="{0BD6C867-100D-C412-23D5-D281F202B101}"/>
              </a:ext>
            </a:extLst>
          </p:cNvPr>
          <p:cNvSpPr/>
          <p:nvPr/>
        </p:nvSpPr>
        <p:spPr>
          <a:xfrm>
            <a:off x="4196137" y="0"/>
            <a:ext cx="4109663" cy="104254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44450" cap="flat" cmpd="sng" algn="ctr">
            <a:noFill/>
            <a:prstDash val="sysDash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2. </a:t>
            </a:r>
            <a:r>
              <a:rPr kumimoji="0" lang="en-US" alt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733641C0-C418-0C6E-64E3-C30523F5DF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638" y="2042725"/>
            <a:ext cx="11931346" cy="3718978"/>
          </a:xfrm>
          <a:prstGeom prst="rect">
            <a:avLst/>
          </a:prstGeom>
        </p:spPr>
      </p:pic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9A79E37B-BBC3-053E-EBF5-9B2AC9AFE5A4}"/>
              </a:ext>
            </a:extLst>
          </p:cNvPr>
          <p:cNvSpPr/>
          <p:nvPr/>
        </p:nvSpPr>
        <p:spPr>
          <a:xfrm>
            <a:off x="2674374" y="4493342"/>
            <a:ext cx="963561" cy="766916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D66D4E82-6D28-C119-F13E-10F3EC083927}"/>
              </a:ext>
            </a:extLst>
          </p:cNvPr>
          <p:cNvSpPr/>
          <p:nvPr/>
        </p:nvSpPr>
        <p:spPr>
          <a:xfrm>
            <a:off x="4473677" y="4532671"/>
            <a:ext cx="1052052" cy="766916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608A1266-8319-AACE-E35D-E2D7CEF0D40D}"/>
              </a:ext>
            </a:extLst>
          </p:cNvPr>
          <p:cNvSpPr/>
          <p:nvPr/>
        </p:nvSpPr>
        <p:spPr>
          <a:xfrm>
            <a:off x="7020231" y="2792362"/>
            <a:ext cx="757085" cy="629264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8CD515BA-C416-4D6D-7035-B6FE4225FA75}"/>
              </a:ext>
            </a:extLst>
          </p:cNvPr>
          <p:cNvSpPr/>
          <p:nvPr/>
        </p:nvSpPr>
        <p:spPr>
          <a:xfrm>
            <a:off x="7020231" y="3539614"/>
            <a:ext cx="757085" cy="560438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710EA346-7AEA-E822-6459-9F98DEE8149A}"/>
              </a:ext>
            </a:extLst>
          </p:cNvPr>
          <p:cNvSpPr/>
          <p:nvPr/>
        </p:nvSpPr>
        <p:spPr>
          <a:xfrm>
            <a:off x="7020231" y="4326194"/>
            <a:ext cx="757085" cy="550606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DE6076E1-53D4-D4EE-60A9-B7FADFD9BFE7}"/>
              </a:ext>
            </a:extLst>
          </p:cNvPr>
          <p:cNvSpPr/>
          <p:nvPr/>
        </p:nvSpPr>
        <p:spPr>
          <a:xfrm>
            <a:off x="6961240" y="4984955"/>
            <a:ext cx="943896" cy="550606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126819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5">
            <a:extLst>
              <a:ext uri="{FF2B5EF4-FFF2-40B4-BE49-F238E27FC236}">
                <a16:creationId xmlns:a16="http://schemas.microsoft.com/office/drawing/2014/main" id="{B9D48C89-43DD-4D41-B6B6-85568A348E90}"/>
              </a:ext>
            </a:extLst>
          </p:cNvPr>
          <p:cNvSpPr/>
          <p:nvPr/>
        </p:nvSpPr>
        <p:spPr>
          <a:xfrm>
            <a:off x="358856" y="228600"/>
            <a:ext cx="11833144" cy="6419850"/>
          </a:xfrm>
          <a:custGeom>
            <a:avLst/>
            <a:gdLst>
              <a:gd name="csX0" fmla="*/ 0 w 11833144"/>
              <a:gd name="csY0" fmla="*/ 1069996 h 6419850"/>
              <a:gd name="csX1" fmla="*/ 1069996 w 11833144"/>
              <a:gd name="csY1" fmla="*/ 0 h 6419850"/>
              <a:gd name="csX2" fmla="*/ 1349387 w 11833144"/>
              <a:gd name="csY2" fmla="*/ 0 h 6419850"/>
              <a:gd name="csX3" fmla="*/ 1628778 w 11833144"/>
              <a:gd name="csY3" fmla="*/ 0 h 6419850"/>
              <a:gd name="csX4" fmla="*/ 2198963 w 11833144"/>
              <a:gd name="csY4" fmla="*/ 0 h 6419850"/>
              <a:gd name="csX5" fmla="*/ 2963012 w 11833144"/>
              <a:gd name="csY5" fmla="*/ 0 h 6419850"/>
              <a:gd name="csX6" fmla="*/ 3242402 w 11833144"/>
              <a:gd name="csY6" fmla="*/ 0 h 6419850"/>
              <a:gd name="csX7" fmla="*/ 3521793 w 11833144"/>
              <a:gd name="csY7" fmla="*/ 0 h 6419850"/>
              <a:gd name="csX8" fmla="*/ 4091979 w 11833144"/>
              <a:gd name="csY8" fmla="*/ 0 h 6419850"/>
              <a:gd name="csX9" fmla="*/ 4759096 w 11833144"/>
              <a:gd name="csY9" fmla="*/ 0 h 6419850"/>
              <a:gd name="csX10" fmla="*/ 5329281 w 11833144"/>
              <a:gd name="csY10" fmla="*/ 0 h 6419850"/>
              <a:gd name="csX11" fmla="*/ 5608672 w 11833144"/>
              <a:gd name="csY11" fmla="*/ 0 h 6419850"/>
              <a:gd name="csX12" fmla="*/ 5984994 w 11833144"/>
              <a:gd name="csY12" fmla="*/ 0 h 6419850"/>
              <a:gd name="csX13" fmla="*/ 6555180 w 11833144"/>
              <a:gd name="csY13" fmla="*/ 0 h 6419850"/>
              <a:gd name="csX14" fmla="*/ 6931502 w 11833144"/>
              <a:gd name="csY14" fmla="*/ 0 h 6419850"/>
              <a:gd name="csX15" fmla="*/ 7695550 w 11833144"/>
              <a:gd name="csY15" fmla="*/ 0 h 6419850"/>
              <a:gd name="csX16" fmla="*/ 8071873 w 11833144"/>
              <a:gd name="csY16" fmla="*/ 0 h 6419850"/>
              <a:gd name="csX17" fmla="*/ 8738990 w 11833144"/>
              <a:gd name="csY17" fmla="*/ 0 h 6419850"/>
              <a:gd name="csX18" fmla="*/ 9115312 w 11833144"/>
              <a:gd name="csY18" fmla="*/ 0 h 6419850"/>
              <a:gd name="csX19" fmla="*/ 9782429 w 11833144"/>
              <a:gd name="csY19" fmla="*/ 0 h 6419850"/>
              <a:gd name="csX20" fmla="*/ 10061820 w 11833144"/>
              <a:gd name="csY20" fmla="*/ 0 h 6419850"/>
              <a:gd name="csX21" fmla="*/ 10763148 w 11833144"/>
              <a:gd name="csY21" fmla="*/ 0 h 6419850"/>
              <a:gd name="csX22" fmla="*/ 11833144 w 11833144"/>
              <a:gd name="csY22" fmla="*/ 1069996 h 6419850"/>
              <a:gd name="csX23" fmla="*/ 11833144 w 11833144"/>
              <a:gd name="csY23" fmla="*/ 1476583 h 6419850"/>
              <a:gd name="csX24" fmla="*/ 11833144 w 11833144"/>
              <a:gd name="csY24" fmla="*/ 2097162 h 6419850"/>
              <a:gd name="csX25" fmla="*/ 11833144 w 11833144"/>
              <a:gd name="csY25" fmla="*/ 2717741 h 6419850"/>
              <a:gd name="csX26" fmla="*/ 11833144 w 11833144"/>
              <a:gd name="csY26" fmla="*/ 3252724 h 6419850"/>
              <a:gd name="csX27" fmla="*/ 11833144 w 11833144"/>
              <a:gd name="csY27" fmla="*/ 3744907 h 6419850"/>
              <a:gd name="csX28" fmla="*/ 11833144 w 11833144"/>
              <a:gd name="csY28" fmla="*/ 4151494 h 6419850"/>
              <a:gd name="csX29" fmla="*/ 11833144 w 11833144"/>
              <a:gd name="csY29" fmla="*/ 4729275 h 6419850"/>
              <a:gd name="csX30" fmla="*/ 11833144 w 11833144"/>
              <a:gd name="csY30" fmla="*/ 5349854 h 6419850"/>
              <a:gd name="csX31" fmla="*/ 10763148 w 11833144"/>
              <a:gd name="csY31" fmla="*/ 6419850 h 6419850"/>
              <a:gd name="csX32" fmla="*/ 10192963 w 11833144"/>
              <a:gd name="csY32" fmla="*/ 6419850 h 6419850"/>
              <a:gd name="csX33" fmla="*/ 9816640 w 11833144"/>
              <a:gd name="csY33" fmla="*/ 6419850 h 6419850"/>
              <a:gd name="csX34" fmla="*/ 9343386 w 11833144"/>
              <a:gd name="csY34" fmla="*/ 6419850 h 6419850"/>
              <a:gd name="csX35" fmla="*/ 9063995 w 11833144"/>
              <a:gd name="csY35" fmla="*/ 6419850 h 6419850"/>
              <a:gd name="csX36" fmla="*/ 8299947 w 11833144"/>
              <a:gd name="csY36" fmla="*/ 6419850 h 6419850"/>
              <a:gd name="csX37" fmla="*/ 7535899 w 11833144"/>
              <a:gd name="csY37" fmla="*/ 6419850 h 6419850"/>
              <a:gd name="csX38" fmla="*/ 6771850 w 11833144"/>
              <a:gd name="csY38" fmla="*/ 6419850 h 6419850"/>
              <a:gd name="csX39" fmla="*/ 6201665 w 11833144"/>
              <a:gd name="csY39" fmla="*/ 6419850 h 6419850"/>
              <a:gd name="csX40" fmla="*/ 5825342 w 11833144"/>
              <a:gd name="csY40" fmla="*/ 6419850 h 6419850"/>
              <a:gd name="csX41" fmla="*/ 5545951 w 11833144"/>
              <a:gd name="csY41" fmla="*/ 6419850 h 6419850"/>
              <a:gd name="csX42" fmla="*/ 4975766 w 11833144"/>
              <a:gd name="csY42" fmla="*/ 6419850 h 6419850"/>
              <a:gd name="csX43" fmla="*/ 4696375 w 11833144"/>
              <a:gd name="csY43" fmla="*/ 6419850 h 6419850"/>
              <a:gd name="csX44" fmla="*/ 4126190 w 11833144"/>
              <a:gd name="csY44" fmla="*/ 6419850 h 6419850"/>
              <a:gd name="csX45" fmla="*/ 3459073 w 11833144"/>
              <a:gd name="csY45" fmla="*/ 6419850 h 6419850"/>
              <a:gd name="csX46" fmla="*/ 2888887 w 11833144"/>
              <a:gd name="csY46" fmla="*/ 6419850 h 6419850"/>
              <a:gd name="csX47" fmla="*/ 2609497 w 11833144"/>
              <a:gd name="csY47" fmla="*/ 6419850 h 6419850"/>
              <a:gd name="csX48" fmla="*/ 1942380 w 11833144"/>
              <a:gd name="csY48" fmla="*/ 6419850 h 6419850"/>
              <a:gd name="csX49" fmla="*/ 1069996 w 11833144"/>
              <a:gd name="csY49" fmla="*/ 6419850 h 6419850"/>
              <a:gd name="csX50" fmla="*/ 0 w 11833144"/>
              <a:gd name="csY50" fmla="*/ 5349854 h 6419850"/>
              <a:gd name="csX51" fmla="*/ 0 w 11833144"/>
              <a:gd name="csY51" fmla="*/ 4814872 h 6419850"/>
              <a:gd name="csX52" fmla="*/ 0 w 11833144"/>
              <a:gd name="csY52" fmla="*/ 4194292 h 6419850"/>
              <a:gd name="csX53" fmla="*/ 0 w 11833144"/>
              <a:gd name="csY53" fmla="*/ 3573713 h 6419850"/>
              <a:gd name="csX54" fmla="*/ 0 w 11833144"/>
              <a:gd name="csY54" fmla="*/ 3124328 h 6419850"/>
              <a:gd name="csX55" fmla="*/ 0 w 11833144"/>
              <a:gd name="csY55" fmla="*/ 2674943 h 6419850"/>
              <a:gd name="csX56" fmla="*/ 0 w 11833144"/>
              <a:gd name="csY56" fmla="*/ 2268356 h 6419850"/>
              <a:gd name="csX57" fmla="*/ 0 w 11833144"/>
              <a:gd name="csY57" fmla="*/ 1776173 h 6419850"/>
              <a:gd name="csX58" fmla="*/ 0 w 11833144"/>
              <a:gd name="csY58" fmla="*/ 1069996 h 641985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  <a:cxn ang="0">
                <a:pos x="csX53" y="csY53"/>
              </a:cxn>
              <a:cxn ang="0">
                <a:pos x="csX54" y="csY54"/>
              </a:cxn>
              <a:cxn ang="0">
                <a:pos x="csX55" y="csY55"/>
              </a:cxn>
              <a:cxn ang="0">
                <a:pos x="csX56" y="csY56"/>
              </a:cxn>
              <a:cxn ang="0">
                <a:pos x="csX57" y="csY57"/>
              </a:cxn>
              <a:cxn ang="0">
                <a:pos x="csX58" y="csY58"/>
              </a:cxn>
            </a:cxnLst>
            <a:rect l="l" t="t" r="r" b="b"/>
            <a:pathLst>
              <a:path w="11833144" h="6419850" fill="none" extrusionOk="0">
                <a:moveTo>
                  <a:pt x="0" y="1069996"/>
                </a:moveTo>
                <a:cubicBezTo>
                  <a:pt x="-64867" y="510880"/>
                  <a:pt x="428964" y="41279"/>
                  <a:pt x="1069996" y="0"/>
                </a:cubicBezTo>
                <a:cubicBezTo>
                  <a:pt x="1136258" y="-18522"/>
                  <a:pt x="1279598" y="31120"/>
                  <a:pt x="1349387" y="0"/>
                </a:cubicBezTo>
                <a:cubicBezTo>
                  <a:pt x="1419176" y="-31120"/>
                  <a:pt x="1527460" y="4832"/>
                  <a:pt x="1628778" y="0"/>
                </a:cubicBezTo>
                <a:cubicBezTo>
                  <a:pt x="1730096" y="-4832"/>
                  <a:pt x="2011907" y="50249"/>
                  <a:pt x="2198963" y="0"/>
                </a:cubicBezTo>
                <a:cubicBezTo>
                  <a:pt x="2386019" y="-50249"/>
                  <a:pt x="2778236" y="80747"/>
                  <a:pt x="2963012" y="0"/>
                </a:cubicBezTo>
                <a:cubicBezTo>
                  <a:pt x="3147788" y="-80747"/>
                  <a:pt x="3148780" y="7149"/>
                  <a:pt x="3242402" y="0"/>
                </a:cubicBezTo>
                <a:cubicBezTo>
                  <a:pt x="3336024" y="-7149"/>
                  <a:pt x="3434908" y="11335"/>
                  <a:pt x="3521793" y="0"/>
                </a:cubicBezTo>
                <a:cubicBezTo>
                  <a:pt x="3608678" y="-11335"/>
                  <a:pt x="3882190" y="12779"/>
                  <a:pt x="4091979" y="0"/>
                </a:cubicBezTo>
                <a:cubicBezTo>
                  <a:pt x="4301768" y="-12779"/>
                  <a:pt x="4535587" y="77296"/>
                  <a:pt x="4759096" y="0"/>
                </a:cubicBezTo>
                <a:cubicBezTo>
                  <a:pt x="4982605" y="-77296"/>
                  <a:pt x="5129654" y="37662"/>
                  <a:pt x="5329281" y="0"/>
                </a:cubicBezTo>
                <a:cubicBezTo>
                  <a:pt x="5528908" y="-37662"/>
                  <a:pt x="5491876" y="27097"/>
                  <a:pt x="5608672" y="0"/>
                </a:cubicBezTo>
                <a:cubicBezTo>
                  <a:pt x="5725468" y="-27097"/>
                  <a:pt x="5803448" y="14685"/>
                  <a:pt x="5984994" y="0"/>
                </a:cubicBezTo>
                <a:cubicBezTo>
                  <a:pt x="6166540" y="-14685"/>
                  <a:pt x="6421791" y="63583"/>
                  <a:pt x="6555180" y="0"/>
                </a:cubicBezTo>
                <a:cubicBezTo>
                  <a:pt x="6688569" y="-63583"/>
                  <a:pt x="6801452" y="28600"/>
                  <a:pt x="6931502" y="0"/>
                </a:cubicBezTo>
                <a:cubicBezTo>
                  <a:pt x="7061552" y="-28600"/>
                  <a:pt x="7432784" y="31785"/>
                  <a:pt x="7695550" y="0"/>
                </a:cubicBezTo>
                <a:cubicBezTo>
                  <a:pt x="7958316" y="-31785"/>
                  <a:pt x="7917824" y="29211"/>
                  <a:pt x="8071873" y="0"/>
                </a:cubicBezTo>
                <a:cubicBezTo>
                  <a:pt x="8225922" y="-29211"/>
                  <a:pt x="8464347" y="5195"/>
                  <a:pt x="8738990" y="0"/>
                </a:cubicBezTo>
                <a:cubicBezTo>
                  <a:pt x="9013633" y="-5195"/>
                  <a:pt x="8954025" y="21372"/>
                  <a:pt x="9115312" y="0"/>
                </a:cubicBezTo>
                <a:cubicBezTo>
                  <a:pt x="9276599" y="-21372"/>
                  <a:pt x="9460436" y="20776"/>
                  <a:pt x="9782429" y="0"/>
                </a:cubicBezTo>
                <a:cubicBezTo>
                  <a:pt x="10104422" y="-20776"/>
                  <a:pt x="9962491" y="17660"/>
                  <a:pt x="10061820" y="0"/>
                </a:cubicBezTo>
                <a:cubicBezTo>
                  <a:pt x="10161149" y="-17660"/>
                  <a:pt x="10448142" y="6280"/>
                  <a:pt x="10763148" y="0"/>
                </a:cubicBezTo>
                <a:cubicBezTo>
                  <a:pt x="11399815" y="-118062"/>
                  <a:pt x="11873428" y="529428"/>
                  <a:pt x="11833144" y="1069996"/>
                </a:cubicBezTo>
                <a:cubicBezTo>
                  <a:pt x="11843641" y="1168050"/>
                  <a:pt x="11794953" y="1300420"/>
                  <a:pt x="11833144" y="1476583"/>
                </a:cubicBezTo>
                <a:cubicBezTo>
                  <a:pt x="11871335" y="1652746"/>
                  <a:pt x="11813129" y="1869520"/>
                  <a:pt x="11833144" y="2097162"/>
                </a:cubicBezTo>
                <a:cubicBezTo>
                  <a:pt x="11853159" y="2324804"/>
                  <a:pt x="11816158" y="2535205"/>
                  <a:pt x="11833144" y="2717741"/>
                </a:cubicBezTo>
                <a:cubicBezTo>
                  <a:pt x="11850130" y="2900277"/>
                  <a:pt x="11828061" y="2995514"/>
                  <a:pt x="11833144" y="3252724"/>
                </a:cubicBezTo>
                <a:cubicBezTo>
                  <a:pt x="11838227" y="3509934"/>
                  <a:pt x="11796908" y="3563020"/>
                  <a:pt x="11833144" y="3744907"/>
                </a:cubicBezTo>
                <a:cubicBezTo>
                  <a:pt x="11869380" y="3926794"/>
                  <a:pt x="11828847" y="4017674"/>
                  <a:pt x="11833144" y="4151494"/>
                </a:cubicBezTo>
                <a:cubicBezTo>
                  <a:pt x="11837441" y="4285314"/>
                  <a:pt x="11767876" y="4577502"/>
                  <a:pt x="11833144" y="4729275"/>
                </a:cubicBezTo>
                <a:cubicBezTo>
                  <a:pt x="11898412" y="4881048"/>
                  <a:pt x="11814015" y="5090225"/>
                  <a:pt x="11833144" y="5349854"/>
                </a:cubicBezTo>
                <a:cubicBezTo>
                  <a:pt x="11920299" y="5897513"/>
                  <a:pt x="11280568" y="6405265"/>
                  <a:pt x="10763148" y="6419850"/>
                </a:cubicBezTo>
                <a:cubicBezTo>
                  <a:pt x="10604438" y="6439107"/>
                  <a:pt x="10338321" y="6395551"/>
                  <a:pt x="10192963" y="6419850"/>
                </a:cubicBezTo>
                <a:cubicBezTo>
                  <a:pt x="10047605" y="6444149"/>
                  <a:pt x="9988755" y="6376293"/>
                  <a:pt x="9816640" y="6419850"/>
                </a:cubicBezTo>
                <a:cubicBezTo>
                  <a:pt x="9644525" y="6463407"/>
                  <a:pt x="9548422" y="6366312"/>
                  <a:pt x="9343386" y="6419850"/>
                </a:cubicBezTo>
                <a:cubicBezTo>
                  <a:pt x="9138350" y="6473388"/>
                  <a:pt x="9124829" y="6398379"/>
                  <a:pt x="9063995" y="6419850"/>
                </a:cubicBezTo>
                <a:cubicBezTo>
                  <a:pt x="9003161" y="6441321"/>
                  <a:pt x="8475835" y="6378886"/>
                  <a:pt x="8299947" y="6419850"/>
                </a:cubicBezTo>
                <a:cubicBezTo>
                  <a:pt x="8124059" y="6460814"/>
                  <a:pt x="7883775" y="6351187"/>
                  <a:pt x="7535899" y="6419850"/>
                </a:cubicBezTo>
                <a:cubicBezTo>
                  <a:pt x="7188023" y="6488513"/>
                  <a:pt x="7097065" y="6361485"/>
                  <a:pt x="6771850" y="6419850"/>
                </a:cubicBezTo>
                <a:cubicBezTo>
                  <a:pt x="6446635" y="6478215"/>
                  <a:pt x="6420026" y="6394308"/>
                  <a:pt x="6201665" y="6419850"/>
                </a:cubicBezTo>
                <a:cubicBezTo>
                  <a:pt x="5983305" y="6445392"/>
                  <a:pt x="5950993" y="6419370"/>
                  <a:pt x="5825342" y="6419850"/>
                </a:cubicBezTo>
                <a:cubicBezTo>
                  <a:pt x="5699691" y="6420330"/>
                  <a:pt x="5633539" y="6403570"/>
                  <a:pt x="5545951" y="6419850"/>
                </a:cubicBezTo>
                <a:cubicBezTo>
                  <a:pt x="5458363" y="6436130"/>
                  <a:pt x="5155194" y="6407220"/>
                  <a:pt x="4975766" y="6419850"/>
                </a:cubicBezTo>
                <a:cubicBezTo>
                  <a:pt x="4796338" y="6432480"/>
                  <a:pt x="4794332" y="6417240"/>
                  <a:pt x="4696375" y="6419850"/>
                </a:cubicBezTo>
                <a:cubicBezTo>
                  <a:pt x="4598418" y="6422460"/>
                  <a:pt x="4301903" y="6379033"/>
                  <a:pt x="4126190" y="6419850"/>
                </a:cubicBezTo>
                <a:cubicBezTo>
                  <a:pt x="3950477" y="6460667"/>
                  <a:pt x="3708302" y="6419565"/>
                  <a:pt x="3459073" y="6419850"/>
                </a:cubicBezTo>
                <a:cubicBezTo>
                  <a:pt x="3209844" y="6420135"/>
                  <a:pt x="3139543" y="6359924"/>
                  <a:pt x="2888887" y="6419850"/>
                </a:cubicBezTo>
                <a:cubicBezTo>
                  <a:pt x="2638231" y="6479776"/>
                  <a:pt x="2738206" y="6401800"/>
                  <a:pt x="2609497" y="6419850"/>
                </a:cubicBezTo>
                <a:cubicBezTo>
                  <a:pt x="2480788" y="6437900"/>
                  <a:pt x="2179343" y="6383105"/>
                  <a:pt x="1942380" y="6419850"/>
                </a:cubicBezTo>
                <a:cubicBezTo>
                  <a:pt x="1705417" y="6456595"/>
                  <a:pt x="1344002" y="6361854"/>
                  <a:pt x="1069996" y="6419850"/>
                </a:cubicBezTo>
                <a:cubicBezTo>
                  <a:pt x="610231" y="6526540"/>
                  <a:pt x="10071" y="5972581"/>
                  <a:pt x="0" y="5349854"/>
                </a:cubicBezTo>
                <a:cubicBezTo>
                  <a:pt x="-58358" y="5134353"/>
                  <a:pt x="56811" y="4971602"/>
                  <a:pt x="0" y="4814872"/>
                </a:cubicBezTo>
                <a:cubicBezTo>
                  <a:pt x="-56811" y="4658142"/>
                  <a:pt x="25502" y="4475956"/>
                  <a:pt x="0" y="4194292"/>
                </a:cubicBezTo>
                <a:cubicBezTo>
                  <a:pt x="-25502" y="3912628"/>
                  <a:pt x="37843" y="3816074"/>
                  <a:pt x="0" y="3573713"/>
                </a:cubicBezTo>
                <a:cubicBezTo>
                  <a:pt x="-37843" y="3331352"/>
                  <a:pt x="9605" y="3279013"/>
                  <a:pt x="0" y="3124328"/>
                </a:cubicBezTo>
                <a:cubicBezTo>
                  <a:pt x="-9605" y="2969643"/>
                  <a:pt x="34600" y="2881939"/>
                  <a:pt x="0" y="2674943"/>
                </a:cubicBezTo>
                <a:cubicBezTo>
                  <a:pt x="-34600" y="2467948"/>
                  <a:pt x="27118" y="2422396"/>
                  <a:pt x="0" y="2268356"/>
                </a:cubicBezTo>
                <a:cubicBezTo>
                  <a:pt x="-27118" y="2114316"/>
                  <a:pt x="21612" y="1894595"/>
                  <a:pt x="0" y="1776173"/>
                </a:cubicBezTo>
                <a:cubicBezTo>
                  <a:pt x="-21612" y="1657751"/>
                  <a:pt x="64073" y="1259470"/>
                  <a:pt x="0" y="1069996"/>
                </a:cubicBezTo>
                <a:close/>
              </a:path>
              <a:path w="11833144" h="6419850" stroke="0" extrusionOk="0">
                <a:moveTo>
                  <a:pt x="0" y="1069996"/>
                </a:moveTo>
                <a:cubicBezTo>
                  <a:pt x="-20742" y="492858"/>
                  <a:pt x="497133" y="-28558"/>
                  <a:pt x="1069996" y="0"/>
                </a:cubicBezTo>
                <a:cubicBezTo>
                  <a:pt x="1210587" y="-2695"/>
                  <a:pt x="1332216" y="24024"/>
                  <a:pt x="1446318" y="0"/>
                </a:cubicBezTo>
                <a:cubicBezTo>
                  <a:pt x="1560420" y="-24024"/>
                  <a:pt x="1690306" y="31090"/>
                  <a:pt x="1822641" y="0"/>
                </a:cubicBezTo>
                <a:cubicBezTo>
                  <a:pt x="1954976" y="-31090"/>
                  <a:pt x="2099956" y="20488"/>
                  <a:pt x="2198963" y="0"/>
                </a:cubicBezTo>
                <a:cubicBezTo>
                  <a:pt x="2297970" y="-20488"/>
                  <a:pt x="2469145" y="19738"/>
                  <a:pt x="2672217" y="0"/>
                </a:cubicBezTo>
                <a:cubicBezTo>
                  <a:pt x="2875289" y="-19738"/>
                  <a:pt x="2913259" y="48827"/>
                  <a:pt x="3145471" y="0"/>
                </a:cubicBezTo>
                <a:cubicBezTo>
                  <a:pt x="3377683" y="-48827"/>
                  <a:pt x="3429110" y="17119"/>
                  <a:pt x="3618725" y="0"/>
                </a:cubicBezTo>
                <a:cubicBezTo>
                  <a:pt x="3808340" y="-17119"/>
                  <a:pt x="4070665" y="48179"/>
                  <a:pt x="4382773" y="0"/>
                </a:cubicBezTo>
                <a:cubicBezTo>
                  <a:pt x="4694881" y="-48179"/>
                  <a:pt x="4767229" y="43496"/>
                  <a:pt x="5146822" y="0"/>
                </a:cubicBezTo>
                <a:cubicBezTo>
                  <a:pt x="5526415" y="-43496"/>
                  <a:pt x="5409934" y="25139"/>
                  <a:pt x="5620076" y="0"/>
                </a:cubicBezTo>
                <a:cubicBezTo>
                  <a:pt x="5830218" y="-25139"/>
                  <a:pt x="6041409" y="66794"/>
                  <a:pt x="6384124" y="0"/>
                </a:cubicBezTo>
                <a:cubicBezTo>
                  <a:pt x="6726839" y="-66794"/>
                  <a:pt x="6938581" y="50243"/>
                  <a:pt x="7148172" y="0"/>
                </a:cubicBezTo>
                <a:cubicBezTo>
                  <a:pt x="7357763" y="-50243"/>
                  <a:pt x="7650465" y="58316"/>
                  <a:pt x="7912221" y="0"/>
                </a:cubicBezTo>
                <a:cubicBezTo>
                  <a:pt x="8173977" y="-58316"/>
                  <a:pt x="8196391" y="31157"/>
                  <a:pt x="8288543" y="0"/>
                </a:cubicBezTo>
                <a:cubicBezTo>
                  <a:pt x="8380695" y="-31157"/>
                  <a:pt x="8487282" y="40868"/>
                  <a:pt x="8664866" y="0"/>
                </a:cubicBezTo>
                <a:cubicBezTo>
                  <a:pt x="8842450" y="-40868"/>
                  <a:pt x="9115422" y="6125"/>
                  <a:pt x="9331983" y="0"/>
                </a:cubicBezTo>
                <a:cubicBezTo>
                  <a:pt x="9548544" y="-6125"/>
                  <a:pt x="9500763" y="437"/>
                  <a:pt x="9611373" y="0"/>
                </a:cubicBezTo>
                <a:cubicBezTo>
                  <a:pt x="9721983" y="-437"/>
                  <a:pt x="9947305" y="62040"/>
                  <a:pt x="10181559" y="0"/>
                </a:cubicBezTo>
                <a:cubicBezTo>
                  <a:pt x="10415813" y="-62040"/>
                  <a:pt x="10607187" y="46613"/>
                  <a:pt x="10763148" y="0"/>
                </a:cubicBezTo>
                <a:cubicBezTo>
                  <a:pt x="11385559" y="-128588"/>
                  <a:pt x="11734613" y="568124"/>
                  <a:pt x="11833144" y="1069996"/>
                </a:cubicBezTo>
                <a:cubicBezTo>
                  <a:pt x="11885851" y="1247949"/>
                  <a:pt x="11792240" y="1329230"/>
                  <a:pt x="11833144" y="1519381"/>
                </a:cubicBezTo>
                <a:cubicBezTo>
                  <a:pt x="11874048" y="1709533"/>
                  <a:pt x="11801753" y="1803075"/>
                  <a:pt x="11833144" y="1925968"/>
                </a:cubicBezTo>
                <a:cubicBezTo>
                  <a:pt x="11864535" y="2048861"/>
                  <a:pt x="11789919" y="2246090"/>
                  <a:pt x="11833144" y="2332554"/>
                </a:cubicBezTo>
                <a:cubicBezTo>
                  <a:pt x="11876369" y="2419018"/>
                  <a:pt x="11801163" y="2641546"/>
                  <a:pt x="11833144" y="2739141"/>
                </a:cubicBezTo>
                <a:cubicBezTo>
                  <a:pt x="11865125" y="2836736"/>
                  <a:pt x="11777122" y="3056377"/>
                  <a:pt x="11833144" y="3274123"/>
                </a:cubicBezTo>
                <a:cubicBezTo>
                  <a:pt x="11889166" y="3491869"/>
                  <a:pt x="11808774" y="3541686"/>
                  <a:pt x="11833144" y="3723508"/>
                </a:cubicBezTo>
                <a:cubicBezTo>
                  <a:pt x="11857514" y="3905330"/>
                  <a:pt x="11827055" y="4115455"/>
                  <a:pt x="11833144" y="4258490"/>
                </a:cubicBezTo>
                <a:cubicBezTo>
                  <a:pt x="11839233" y="4401525"/>
                  <a:pt x="11782317" y="4603783"/>
                  <a:pt x="11833144" y="4707875"/>
                </a:cubicBezTo>
                <a:cubicBezTo>
                  <a:pt x="11883971" y="4811967"/>
                  <a:pt x="11797643" y="5092006"/>
                  <a:pt x="11833144" y="5349854"/>
                </a:cubicBezTo>
                <a:cubicBezTo>
                  <a:pt x="11849362" y="6016529"/>
                  <a:pt x="11402345" y="6431131"/>
                  <a:pt x="10763148" y="6419850"/>
                </a:cubicBezTo>
                <a:cubicBezTo>
                  <a:pt x="10630806" y="6422423"/>
                  <a:pt x="10577858" y="6400782"/>
                  <a:pt x="10483757" y="6419850"/>
                </a:cubicBezTo>
                <a:cubicBezTo>
                  <a:pt x="10389656" y="6438918"/>
                  <a:pt x="10086581" y="6375374"/>
                  <a:pt x="9913572" y="6419850"/>
                </a:cubicBezTo>
                <a:cubicBezTo>
                  <a:pt x="9740563" y="6464326"/>
                  <a:pt x="9466824" y="6339945"/>
                  <a:pt x="9149523" y="6419850"/>
                </a:cubicBezTo>
                <a:cubicBezTo>
                  <a:pt x="8832222" y="6499755"/>
                  <a:pt x="8753499" y="6371632"/>
                  <a:pt x="8579338" y="6419850"/>
                </a:cubicBezTo>
                <a:cubicBezTo>
                  <a:pt x="8405177" y="6468068"/>
                  <a:pt x="8180764" y="6392186"/>
                  <a:pt x="7815289" y="6419850"/>
                </a:cubicBezTo>
                <a:cubicBezTo>
                  <a:pt x="7449814" y="6447514"/>
                  <a:pt x="7317370" y="6399795"/>
                  <a:pt x="7051241" y="6419850"/>
                </a:cubicBezTo>
                <a:cubicBezTo>
                  <a:pt x="6785112" y="6439905"/>
                  <a:pt x="6555031" y="6387106"/>
                  <a:pt x="6384124" y="6419850"/>
                </a:cubicBezTo>
                <a:cubicBezTo>
                  <a:pt x="6213217" y="6452594"/>
                  <a:pt x="5983276" y="6359779"/>
                  <a:pt x="5813939" y="6419850"/>
                </a:cubicBezTo>
                <a:cubicBezTo>
                  <a:pt x="5644603" y="6479921"/>
                  <a:pt x="5607031" y="6389420"/>
                  <a:pt x="5437616" y="6419850"/>
                </a:cubicBezTo>
                <a:cubicBezTo>
                  <a:pt x="5268201" y="6450280"/>
                  <a:pt x="5246410" y="6402699"/>
                  <a:pt x="5158225" y="6419850"/>
                </a:cubicBezTo>
                <a:cubicBezTo>
                  <a:pt x="5070040" y="6437001"/>
                  <a:pt x="4962828" y="6395240"/>
                  <a:pt x="4878835" y="6419850"/>
                </a:cubicBezTo>
                <a:cubicBezTo>
                  <a:pt x="4794842" y="6444460"/>
                  <a:pt x="4611474" y="6398287"/>
                  <a:pt x="4502512" y="6419850"/>
                </a:cubicBezTo>
                <a:cubicBezTo>
                  <a:pt x="4393550" y="6441413"/>
                  <a:pt x="4134292" y="6401154"/>
                  <a:pt x="4029258" y="6419850"/>
                </a:cubicBezTo>
                <a:cubicBezTo>
                  <a:pt x="3924224" y="6438546"/>
                  <a:pt x="3807596" y="6404639"/>
                  <a:pt x="3749867" y="6419850"/>
                </a:cubicBezTo>
                <a:cubicBezTo>
                  <a:pt x="3692138" y="6435061"/>
                  <a:pt x="3536245" y="6413351"/>
                  <a:pt x="3470477" y="6419850"/>
                </a:cubicBezTo>
                <a:cubicBezTo>
                  <a:pt x="3404709" y="6426349"/>
                  <a:pt x="3318727" y="6418611"/>
                  <a:pt x="3191086" y="6419850"/>
                </a:cubicBezTo>
                <a:cubicBezTo>
                  <a:pt x="3063445" y="6421089"/>
                  <a:pt x="2922273" y="6381096"/>
                  <a:pt x="2717832" y="6419850"/>
                </a:cubicBezTo>
                <a:cubicBezTo>
                  <a:pt x="2513391" y="6458604"/>
                  <a:pt x="2328700" y="6375064"/>
                  <a:pt x="2050715" y="6419850"/>
                </a:cubicBezTo>
                <a:cubicBezTo>
                  <a:pt x="1772730" y="6464636"/>
                  <a:pt x="1388810" y="6397876"/>
                  <a:pt x="1069996" y="6419850"/>
                </a:cubicBezTo>
                <a:cubicBezTo>
                  <a:pt x="469431" y="6374235"/>
                  <a:pt x="-42125" y="5903487"/>
                  <a:pt x="0" y="5349854"/>
                </a:cubicBezTo>
                <a:cubicBezTo>
                  <a:pt x="-43490" y="5149506"/>
                  <a:pt x="46337" y="5019141"/>
                  <a:pt x="0" y="4857670"/>
                </a:cubicBezTo>
                <a:cubicBezTo>
                  <a:pt x="-46337" y="4696199"/>
                  <a:pt x="7833" y="4578402"/>
                  <a:pt x="0" y="4365487"/>
                </a:cubicBezTo>
                <a:cubicBezTo>
                  <a:pt x="-7833" y="4152572"/>
                  <a:pt x="10078" y="4052264"/>
                  <a:pt x="0" y="3916102"/>
                </a:cubicBezTo>
                <a:cubicBezTo>
                  <a:pt x="-10078" y="3779940"/>
                  <a:pt x="67290" y="3486165"/>
                  <a:pt x="0" y="3338321"/>
                </a:cubicBezTo>
                <a:cubicBezTo>
                  <a:pt x="-67290" y="3190477"/>
                  <a:pt x="53725" y="2983254"/>
                  <a:pt x="0" y="2888936"/>
                </a:cubicBezTo>
                <a:cubicBezTo>
                  <a:pt x="-53725" y="2794618"/>
                  <a:pt x="38970" y="2586481"/>
                  <a:pt x="0" y="2439551"/>
                </a:cubicBezTo>
                <a:cubicBezTo>
                  <a:pt x="-38970" y="2292621"/>
                  <a:pt x="46914" y="2148564"/>
                  <a:pt x="0" y="2032964"/>
                </a:cubicBezTo>
                <a:cubicBezTo>
                  <a:pt x="-46914" y="1917364"/>
                  <a:pt x="3432" y="1399944"/>
                  <a:pt x="0" y="1069996"/>
                </a:cubicBezTo>
                <a:close/>
              </a:path>
            </a:pathLst>
          </a:custGeom>
          <a:solidFill>
            <a:schemeClr val="bg1">
              <a:alpha val="72000"/>
            </a:schemeClr>
          </a:solidFill>
          <a:ln w="38100">
            <a:solidFill>
              <a:srgbClr val="FE8A8D"/>
            </a:solidFill>
            <a:extLst>
              <a:ext uri="{C807C97D-BFC1-408E-A445-0C87EB9F89A2}">
                <ask:lineSketchStyleProps xmlns:ask="http://schemas.microsoft.com/office/drawing/2018/sketchyshapes" sd="283399757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21A74D-77AF-49BB-8B29-29A4B654E823}"/>
              </a:ext>
            </a:extLst>
          </p:cNvPr>
          <p:cNvSpPr txBox="1"/>
          <p:nvPr/>
        </p:nvSpPr>
        <p:spPr>
          <a:xfrm>
            <a:off x="786591" y="562544"/>
            <a:ext cx="1063477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3.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Chọn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phân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phù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hợp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cách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đọc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phân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đó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CD8C91DA-5355-7F45-5F62-78B245EDED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90700" y="1346232"/>
            <a:ext cx="8572500" cy="4840255"/>
          </a:xfrm>
          <a:prstGeom prst="rect">
            <a:avLst/>
          </a:prstGeom>
        </p:spPr>
      </p:pic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7768DDB0-9965-5304-4061-718207D245AF}"/>
              </a:ext>
            </a:extLst>
          </p:cNvPr>
          <p:cNvCxnSpPr/>
          <p:nvPr/>
        </p:nvCxnSpPr>
        <p:spPr>
          <a:xfrm>
            <a:off x="4686300" y="2524125"/>
            <a:ext cx="314325" cy="211455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26960A87-9A8B-2C36-5C9F-89A1307F9A3A}"/>
              </a:ext>
            </a:extLst>
          </p:cNvPr>
          <p:cNvCxnSpPr>
            <a:cxnSpLocks/>
          </p:cNvCxnSpPr>
          <p:nvPr/>
        </p:nvCxnSpPr>
        <p:spPr>
          <a:xfrm flipH="1">
            <a:off x="7296150" y="2790825"/>
            <a:ext cx="476250" cy="1762125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D8167698-1B19-D873-F5E2-2C31CA064A15}"/>
              </a:ext>
            </a:extLst>
          </p:cNvPr>
          <p:cNvCxnSpPr>
            <a:cxnSpLocks/>
          </p:cNvCxnSpPr>
          <p:nvPr/>
        </p:nvCxnSpPr>
        <p:spPr>
          <a:xfrm flipV="1">
            <a:off x="4391025" y="2724150"/>
            <a:ext cx="628650" cy="2428875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23509FC0-84E6-16D1-40DC-5BA0A438AFD4}"/>
              </a:ext>
            </a:extLst>
          </p:cNvPr>
          <p:cNvCxnSpPr>
            <a:cxnSpLocks/>
          </p:cNvCxnSpPr>
          <p:nvPr/>
        </p:nvCxnSpPr>
        <p:spPr>
          <a:xfrm flipH="1" flipV="1">
            <a:off x="7258050" y="2590800"/>
            <a:ext cx="304800" cy="2390775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6721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1" name="Group 420"/>
          <p:cNvGrpSpPr/>
          <p:nvPr/>
        </p:nvGrpSpPr>
        <p:grpSpPr>
          <a:xfrm>
            <a:off x="3248091" y="-780570"/>
            <a:ext cx="7363621" cy="6858000"/>
            <a:chOff x="4223838" y="5386449"/>
            <a:chExt cx="7363621" cy="6858000"/>
          </a:xfrm>
        </p:grpSpPr>
        <p:sp>
          <p:nvSpPr>
            <p:cNvPr id="420" name="Rounded Rectangle 419"/>
            <p:cNvSpPr/>
            <p:nvPr/>
          </p:nvSpPr>
          <p:spPr>
            <a:xfrm>
              <a:off x="4695791" y="7049902"/>
              <a:ext cx="5948954" cy="380560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19" name="Picture 41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3838" y="5386449"/>
              <a:ext cx="7363621" cy="6858000"/>
            </a:xfrm>
            <a:prstGeom prst="rect">
              <a:avLst/>
            </a:prstGeom>
          </p:spPr>
        </p:pic>
      </p:grpSp>
      <p:pic>
        <p:nvPicPr>
          <p:cNvPr id="2" name="PA_图片 51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804486" y="5204639"/>
            <a:ext cx="2685275" cy="284983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" name="PA_图片 52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147124" y="1309807"/>
            <a:ext cx="2133600" cy="291960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5" name="组合 1476"/>
          <p:cNvGrpSpPr/>
          <p:nvPr/>
        </p:nvGrpSpPr>
        <p:grpSpPr>
          <a:xfrm>
            <a:off x="9360526" y="3000982"/>
            <a:ext cx="3279775" cy="3987801"/>
            <a:chOff x="236687" y="-17115"/>
            <a:chExt cx="3279775" cy="3987801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584350" y="-4415"/>
              <a:ext cx="433387" cy="573088"/>
            </a:xfrm>
            <a:custGeom>
              <a:avLst/>
              <a:gdLst>
                <a:gd name="T0" fmla="*/ 95 w 102"/>
                <a:gd name="T1" fmla="*/ 58 h 135"/>
                <a:gd name="T2" fmla="*/ 65 w 102"/>
                <a:gd name="T3" fmla="*/ 130 h 135"/>
                <a:gd name="T4" fmla="*/ 8 w 102"/>
                <a:gd name="T5" fmla="*/ 77 h 135"/>
                <a:gd name="T6" fmla="*/ 38 w 102"/>
                <a:gd name="T7" fmla="*/ 5 h 135"/>
                <a:gd name="T8" fmla="*/ 95 w 102"/>
                <a:gd name="T9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135">
                  <a:moveTo>
                    <a:pt x="95" y="58"/>
                  </a:moveTo>
                  <a:cubicBezTo>
                    <a:pt x="102" y="93"/>
                    <a:pt x="89" y="125"/>
                    <a:pt x="65" y="130"/>
                  </a:cubicBezTo>
                  <a:cubicBezTo>
                    <a:pt x="41" y="135"/>
                    <a:pt x="15" y="111"/>
                    <a:pt x="8" y="77"/>
                  </a:cubicBezTo>
                  <a:cubicBezTo>
                    <a:pt x="0" y="42"/>
                    <a:pt x="14" y="10"/>
                    <a:pt x="38" y="5"/>
                  </a:cubicBezTo>
                  <a:cubicBezTo>
                    <a:pt x="62" y="0"/>
                    <a:pt x="87" y="23"/>
                    <a:pt x="95" y="58"/>
                  </a:cubicBezTo>
                </a:path>
              </a:pathLst>
            </a:custGeom>
            <a:solidFill>
              <a:srgbClr val="FFEB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720875" y="-4415"/>
              <a:ext cx="296862" cy="555625"/>
            </a:xfrm>
            <a:custGeom>
              <a:avLst/>
              <a:gdLst>
                <a:gd name="T0" fmla="*/ 6 w 70"/>
                <a:gd name="T1" fmla="*/ 5 h 131"/>
                <a:gd name="T2" fmla="*/ 0 w 70"/>
                <a:gd name="T3" fmla="*/ 7 h 131"/>
                <a:gd name="T4" fmla="*/ 45 w 70"/>
                <a:gd name="T5" fmla="*/ 60 h 131"/>
                <a:gd name="T6" fmla="*/ 20 w 70"/>
                <a:gd name="T7" fmla="*/ 130 h 131"/>
                <a:gd name="T8" fmla="*/ 33 w 70"/>
                <a:gd name="T9" fmla="*/ 130 h 131"/>
                <a:gd name="T10" fmla="*/ 63 w 70"/>
                <a:gd name="T11" fmla="*/ 58 h 131"/>
                <a:gd name="T12" fmla="*/ 6 w 70"/>
                <a:gd name="T13" fmla="*/ 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131">
                  <a:moveTo>
                    <a:pt x="6" y="5"/>
                  </a:moveTo>
                  <a:cubicBezTo>
                    <a:pt x="4" y="5"/>
                    <a:pt x="2" y="6"/>
                    <a:pt x="0" y="7"/>
                  </a:cubicBezTo>
                  <a:cubicBezTo>
                    <a:pt x="20" y="10"/>
                    <a:pt x="38" y="31"/>
                    <a:pt x="45" y="60"/>
                  </a:cubicBezTo>
                  <a:cubicBezTo>
                    <a:pt x="51" y="92"/>
                    <a:pt x="41" y="121"/>
                    <a:pt x="20" y="130"/>
                  </a:cubicBezTo>
                  <a:cubicBezTo>
                    <a:pt x="25" y="131"/>
                    <a:pt x="29" y="131"/>
                    <a:pt x="33" y="130"/>
                  </a:cubicBezTo>
                  <a:cubicBezTo>
                    <a:pt x="57" y="125"/>
                    <a:pt x="70" y="93"/>
                    <a:pt x="63" y="58"/>
                  </a:cubicBezTo>
                  <a:cubicBezTo>
                    <a:pt x="55" y="23"/>
                    <a:pt x="30" y="0"/>
                    <a:pt x="6" y="5"/>
                  </a:cubicBezTo>
                </a:path>
              </a:pathLst>
            </a:custGeom>
            <a:solidFill>
              <a:srgbClr val="FFD4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584350" y="-17115"/>
              <a:ext cx="433387" cy="598488"/>
            </a:xfrm>
            <a:custGeom>
              <a:avLst/>
              <a:gdLst>
                <a:gd name="T0" fmla="*/ 93 w 102"/>
                <a:gd name="T1" fmla="*/ 61 h 141"/>
                <a:gd name="T2" fmla="*/ 66 w 102"/>
                <a:gd name="T3" fmla="*/ 130 h 141"/>
                <a:gd name="T4" fmla="*/ 10 w 102"/>
                <a:gd name="T5" fmla="*/ 81 h 141"/>
                <a:gd name="T6" fmla="*/ 37 w 102"/>
                <a:gd name="T7" fmla="*/ 10 h 141"/>
                <a:gd name="T8" fmla="*/ 93 w 102"/>
                <a:gd name="T9" fmla="*/ 62 h 141"/>
                <a:gd name="T10" fmla="*/ 97 w 102"/>
                <a:gd name="T11" fmla="*/ 60 h 141"/>
                <a:gd name="T12" fmla="*/ 38 w 102"/>
                <a:gd name="T13" fmla="*/ 6 h 141"/>
                <a:gd name="T14" fmla="*/ 6 w 102"/>
                <a:gd name="T15" fmla="*/ 80 h 141"/>
                <a:gd name="T16" fmla="*/ 65 w 102"/>
                <a:gd name="T17" fmla="*/ 135 h 141"/>
                <a:gd name="T18" fmla="*/ 97 w 102"/>
                <a:gd name="T19" fmla="*/ 61 h 141"/>
                <a:gd name="T20" fmla="*/ 93 w 102"/>
                <a:gd name="T21" fmla="*/ 6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2" h="141">
                  <a:moveTo>
                    <a:pt x="93" y="61"/>
                  </a:moveTo>
                  <a:cubicBezTo>
                    <a:pt x="97" y="85"/>
                    <a:pt x="94" y="122"/>
                    <a:pt x="66" y="130"/>
                  </a:cubicBezTo>
                  <a:cubicBezTo>
                    <a:pt x="37" y="139"/>
                    <a:pt x="16" y="104"/>
                    <a:pt x="10" y="81"/>
                  </a:cubicBezTo>
                  <a:cubicBezTo>
                    <a:pt x="4" y="57"/>
                    <a:pt x="9" y="19"/>
                    <a:pt x="37" y="10"/>
                  </a:cubicBezTo>
                  <a:cubicBezTo>
                    <a:pt x="67" y="1"/>
                    <a:pt x="87" y="39"/>
                    <a:pt x="93" y="62"/>
                  </a:cubicBezTo>
                  <a:cubicBezTo>
                    <a:pt x="93" y="65"/>
                    <a:pt x="98" y="63"/>
                    <a:pt x="97" y="60"/>
                  </a:cubicBezTo>
                  <a:cubicBezTo>
                    <a:pt x="91" y="34"/>
                    <a:pt x="69" y="0"/>
                    <a:pt x="38" y="6"/>
                  </a:cubicBezTo>
                  <a:cubicBezTo>
                    <a:pt x="5" y="12"/>
                    <a:pt x="0" y="54"/>
                    <a:pt x="6" y="80"/>
                  </a:cubicBezTo>
                  <a:cubicBezTo>
                    <a:pt x="11" y="107"/>
                    <a:pt x="33" y="141"/>
                    <a:pt x="65" y="135"/>
                  </a:cubicBezTo>
                  <a:cubicBezTo>
                    <a:pt x="97" y="129"/>
                    <a:pt x="102" y="87"/>
                    <a:pt x="97" y="61"/>
                  </a:cubicBezTo>
                  <a:cubicBezTo>
                    <a:pt x="96" y="58"/>
                    <a:pt x="92" y="58"/>
                    <a:pt x="93" y="6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317650" y="49560"/>
              <a:ext cx="1001712" cy="458788"/>
            </a:xfrm>
            <a:custGeom>
              <a:avLst/>
              <a:gdLst>
                <a:gd name="T0" fmla="*/ 231 w 236"/>
                <a:gd name="T1" fmla="*/ 25 h 108"/>
                <a:gd name="T2" fmla="*/ 128 w 236"/>
                <a:gd name="T3" fmla="*/ 92 h 108"/>
                <a:gd name="T4" fmla="*/ 5 w 236"/>
                <a:gd name="T5" fmla="*/ 84 h 108"/>
                <a:gd name="T6" fmla="*/ 108 w 236"/>
                <a:gd name="T7" fmla="*/ 17 h 108"/>
                <a:gd name="T8" fmla="*/ 231 w 236"/>
                <a:gd name="T9" fmla="*/ 2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108">
                  <a:moveTo>
                    <a:pt x="231" y="25"/>
                  </a:moveTo>
                  <a:cubicBezTo>
                    <a:pt x="236" y="46"/>
                    <a:pt x="190" y="76"/>
                    <a:pt x="128" y="92"/>
                  </a:cubicBezTo>
                  <a:cubicBezTo>
                    <a:pt x="66" y="108"/>
                    <a:pt x="11" y="105"/>
                    <a:pt x="5" y="84"/>
                  </a:cubicBezTo>
                  <a:cubicBezTo>
                    <a:pt x="0" y="63"/>
                    <a:pt x="46" y="33"/>
                    <a:pt x="108" y="17"/>
                  </a:cubicBezTo>
                  <a:cubicBezTo>
                    <a:pt x="170" y="0"/>
                    <a:pt x="225" y="4"/>
                    <a:pt x="231" y="25"/>
                  </a:cubicBezTo>
                </a:path>
              </a:pathLst>
            </a:custGeom>
            <a:solidFill>
              <a:srgbClr val="FFEB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1090762" y="76548"/>
              <a:ext cx="207962" cy="92075"/>
            </a:xfrm>
            <a:custGeom>
              <a:avLst/>
              <a:gdLst>
                <a:gd name="T0" fmla="*/ 13 w 49"/>
                <a:gd name="T1" fmla="*/ 0 h 22"/>
                <a:gd name="T2" fmla="*/ 0 w 49"/>
                <a:gd name="T3" fmla="*/ 1 h 22"/>
                <a:gd name="T4" fmla="*/ 49 w 49"/>
                <a:gd name="T5" fmla="*/ 19 h 22"/>
                <a:gd name="T6" fmla="*/ 49 w 49"/>
                <a:gd name="T7" fmla="*/ 22 h 22"/>
                <a:gd name="T8" fmla="*/ 49 w 49"/>
                <a:gd name="T9" fmla="*/ 19 h 22"/>
                <a:gd name="T10" fmla="*/ 13 w 49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22">
                  <a:moveTo>
                    <a:pt x="13" y="0"/>
                  </a:moveTo>
                  <a:cubicBezTo>
                    <a:pt x="9" y="0"/>
                    <a:pt x="4" y="0"/>
                    <a:pt x="0" y="1"/>
                  </a:cubicBezTo>
                  <a:cubicBezTo>
                    <a:pt x="27" y="1"/>
                    <a:pt x="46" y="7"/>
                    <a:pt x="49" y="19"/>
                  </a:cubicBezTo>
                  <a:cubicBezTo>
                    <a:pt x="49" y="20"/>
                    <a:pt x="49" y="21"/>
                    <a:pt x="49" y="22"/>
                  </a:cubicBezTo>
                  <a:cubicBezTo>
                    <a:pt x="49" y="21"/>
                    <a:pt x="49" y="20"/>
                    <a:pt x="49" y="19"/>
                  </a:cubicBezTo>
                  <a:cubicBezTo>
                    <a:pt x="45" y="5"/>
                    <a:pt x="30" y="0"/>
                    <a:pt x="13" y="0"/>
                  </a:cubicBezTo>
                </a:path>
              </a:pathLst>
            </a:custGeom>
            <a:solidFill>
              <a:srgbClr val="FFD4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487512" y="79723"/>
              <a:ext cx="811212" cy="242888"/>
            </a:xfrm>
            <a:custGeom>
              <a:avLst/>
              <a:gdLst>
                <a:gd name="T0" fmla="*/ 142 w 191"/>
                <a:gd name="T1" fmla="*/ 0 h 57"/>
                <a:gd name="T2" fmla="*/ 100 w 191"/>
                <a:gd name="T3" fmla="*/ 17 h 57"/>
                <a:gd name="T4" fmla="*/ 71 w 191"/>
                <a:gd name="T5" fmla="*/ 37 h 57"/>
                <a:gd name="T6" fmla="*/ 47 w 191"/>
                <a:gd name="T7" fmla="*/ 41 h 57"/>
                <a:gd name="T8" fmla="*/ 32 w 191"/>
                <a:gd name="T9" fmla="*/ 39 h 57"/>
                <a:gd name="T10" fmla="*/ 17 w 191"/>
                <a:gd name="T11" fmla="*/ 37 h 57"/>
                <a:gd name="T12" fmla="*/ 0 w 191"/>
                <a:gd name="T13" fmla="*/ 44 h 57"/>
                <a:gd name="T14" fmla="*/ 10 w 191"/>
                <a:gd name="T15" fmla="*/ 42 h 57"/>
                <a:gd name="T16" fmla="*/ 23 w 191"/>
                <a:gd name="T17" fmla="*/ 46 h 57"/>
                <a:gd name="T18" fmla="*/ 33 w 191"/>
                <a:gd name="T19" fmla="*/ 57 h 57"/>
                <a:gd name="T20" fmla="*/ 110 w 191"/>
                <a:gd name="T21" fmla="*/ 34 h 57"/>
                <a:gd name="T22" fmla="*/ 109 w 191"/>
                <a:gd name="T23" fmla="*/ 28 h 57"/>
                <a:gd name="T24" fmla="*/ 114 w 191"/>
                <a:gd name="T25" fmla="*/ 17 h 57"/>
                <a:gd name="T26" fmla="*/ 135 w 191"/>
                <a:gd name="T27" fmla="*/ 6 h 57"/>
                <a:gd name="T28" fmla="*/ 136 w 191"/>
                <a:gd name="T29" fmla="*/ 6 h 57"/>
                <a:gd name="T30" fmla="*/ 165 w 191"/>
                <a:gd name="T31" fmla="*/ 45 h 57"/>
                <a:gd name="T32" fmla="*/ 170 w 191"/>
                <a:gd name="T33" fmla="*/ 50 h 57"/>
                <a:gd name="T34" fmla="*/ 191 w 191"/>
                <a:gd name="T35" fmla="*/ 21 h 57"/>
                <a:gd name="T36" fmla="*/ 191 w 191"/>
                <a:gd name="T37" fmla="*/ 18 h 57"/>
                <a:gd name="T38" fmla="*/ 142 w 191"/>
                <a:gd name="T3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1" h="57">
                  <a:moveTo>
                    <a:pt x="142" y="0"/>
                  </a:moveTo>
                  <a:cubicBezTo>
                    <a:pt x="124" y="2"/>
                    <a:pt x="106" y="9"/>
                    <a:pt x="100" y="17"/>
                  </a:cubicBezTo>
                  <a:cubicBezTo>
                    <a:pt x="91" y="29"/>
                    <a:pt x="87" y="33"/>
                    <a:pt x="71" y="37"/>
                  </a:cubicBezTo>
                  <a:cubicBezTo>
                    <a:pt x="62" y="39"/>
                    <a:pt x="55" y="41"/>
                    <a:pt x="47" y="41"/>
                  </a:cubicBezTo>
                  <a:cubicBezTo>
                    <a:pt x="43" y="41"/>
                    <a:pt x="38" y="41"/>
                    <a:pt x="32" y="39"/>
                  </a:cubicBezTo>
                  <a:cubicBezTo>
                    <a:pt x="27" y="38"/>
                    <a:pt x="22" y="37"/>
                    <a:pt x="17" y="37"/>
                  </a:cubicBezTo>
                  <a:cubicBezTo>
                    <a:pt x="11" y="37"/>
                    <a:pt x="5" y="39"/>
                    <a:pt x="0" y="44"/>
                  </a:cubicBezTo>
                  <a:cubicBezTo>
                    <a:pt x="3" y="42"/>
                    <a:pt x="6" y="42"/>
                    <a:pt x="10" y="42"/>
                  </a:cubicBezTo>
                  <a:cubicBezTo>
                    <a:pt x="14" y="42"/>
                    <a:pt x="19" y="43"/>
                    <a:pt x="23" y="46"/>
                  </a:cubicBezTo>
                  <a:cubicBezTo>
                    <a:pt x="28" y="49"/>
                    <a:pt x="31" y="52"/>
                    <a:pt x="33" y="57"/>
                  </a:cubicBezTo>
                  <a:cubicBezTo>
                    <a:pt x="59" y="50"/>
                    <a:pt x="85" y="42"/>
                    <a:pt x="110" y="34"/>
                  </a:cubicBezTo>
                  <a:cubicBezTo>
                    <a:pt x="110" y="32"/>
                    <a:pt x="110" y="30"/>
                    <a:pt x="109" y="28"/>
                  </a:cubicBezTo>
                  <a:cubicBezTo>
                    <a:pt x="109" y="25"/>
                    <a:pt x="112" y="20"/>
                    <a:pt x="114" y="17"/>
                  </a:cubicBezTo>
                  <a:cubicBezTo>
                    <a:pt x="118" y="11"/>
                    <a:pt x="127" y="6"/>
                    <a:pt x="135" y="6"/>
                  </a:cubicBezTo>
                  <a:cubicBezTo>
                    <a:pt x="135" y="6"/>
                    <a:pt x="136" y="6"/>
                    <a:pt x="136" y="6"/>
                  </a:cubicBezTo>
                  <a:cubicBezTo>
                    <a:pt x="157" y="7"/>
                    <a:pt x="169" y="26"/>
                    <a:pt x="165" y="45"/>
                  </a:cubicBezTo>
                  <a:cubicBezTo>
                    <a:pt x="167" y="47"/>
                    <a:pt x="168" y="48"/>
                    <a:pt x="170" y="50"/>
                  </a:cubicBezTo>
                  <a:cubicBezTo>
                    <a:pt x="183" y="40"/>
                    <a:pt x="191" y="30"/>
                    <a:pt x="191" y="21"/>
                  </a:cubicBezTo>
                  <a:cubicBezTo>
                    <a:pt x="191" y="20"/>
                    <a:pt x="191" y="19"/>
                    <a:pt x="191" y="18"/>
                  </a:cubicBezTo>
                  <a:cubicBezTo>
                    <a:pt x="188" y="6"/>
                    <a:pt x="169" y="0"/>
                    <a:pt x="142" y="0"/>
                  </a:cubicBezTo>
                </a:path>
              </a:pathLst>
            </a:custGeom>
            <a:solidFill>
              <a:srgbClr val="FFC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308125" y="67023"/>
              <a:ext cx="1020762" cy="428625"/>
            </a:xfrm>
            <a:custGeom>
              <a:avLst/>
              <a:gdLst>
                <a:gd name="T0" fmla="*/ 230 w 240"/>
                <a:gd name="T1" fmla="*/ 22 h 101"/>
                <a:gd name="T2" fmla="*/ 213 w 240"/>
                <a:gd name="T3" fmla="*/ 49 h 101"/>
                <a:gd name="T4" fmla="*/ 164 w 240"/>
                <a:gd name="T5" fmla="*/ 75 h 101"/>
                <a:gd name="T6" fmla="*/ 40 w 240"/>
                <a:gd name="T7" fmla="*/ 95 h 101"/>
                <a:gd name="T8" fmla="*/ 10 w 240"/>
                <a:gd name="T9" fmla="*/ 80 h 101"/>
                <a:gd name="T10" fmla="*/ 26 w 240"/>
                <a:gd name="T11" fmla="*/ 53 h 101"/>
                <a:gd name="T12" fmla="*/ 74 w 240"/>
                <a:gd name="T13" fmla="*/ 27 h 101"/>
                <a:gd name="T14" fmla="*/ 140 w 240"/>
                <a:gd name="T15" fmla="*/ 8 h 101"/>
                <a:gd name="T16" fmla="*/ 200 w 240"/>
                <a:gd name="T17" fmla="*/ 6 h 101"/>
                <a:gd name="T18" fmla="*/ 230 w 240"/>
                <a:gd name="T19" fmla="*/ 22 h 101"/>
                <a:gd name="T20" fmla="*/ 235 w 240"/>
                <a:gd name="T21" fmla="*/ 20 h 101"/>
                <a:gd name="T22" fmla="*/ 215 w 240"/>
                <a:gd name="T23" fmla="*/ 4 h 101"/>
                <a:gd name="T24" fmla="*/ 169 w 240"/>
                <a:gd name="T25" fmla="*/ 1 h 101"/>
                <a:gd name="T26" fmla="*/ 49 w 240"/>
                <a:gd name="T27" fmla="*/ 33 h 101"/>
                <a:gd name="T28" fmla="*/ 5 w 240"/>
                <a:gd name="T29" fmla="*/ 81 h 101"/>
                <a:gd name="T30" fmla="*/ 25 w 240"/>
                <a:gd name="T31" fmla="*/ 96 h 101"/>
                <a:gd name="T32" fmla="*/ 71 w 240"/>
                <a:gd name="T33" fmla="*/ 100 h 101"/>
                <a:gd name="T34" fmla="*/ 191 w 240"/>
                <a:gd name="T35" fmla="*/ 68 h 101"/>
                <a:gd name="T36" fmla="*/ 235 w 240"/>
                <a:gd name="T37" fmla="*/ 20 h 101"/>
                <a:gd name="T38" fmla="*/ 230 w 240"/>
                <a:gd name="T39" fmla="*/ 22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40" h="101">
                  <a:moveTo>
                    <a:pt x="230" y="22"/>
                  </a:moveTo>
                  <a:cubicBezTo>
                    <a:pt x="233" y="33"/>
                    <a:pt x="220" y="43"/>
                    <a:pt x="213" y="49"/>
                  </a:cubicBezTo>
                  <a:cubicBezTo>
                    <a:pt x="198" y="61"/>
                    <a:pt x="181" y="68"/>
                    <a:pt x="164" y="75"/>
                  </a:cubicBezTo>
                  <a:cubicBezTo>
                    <a:pt x="126" y="90"/>
                    <a:pt x="81" y="100"/>
                    <a:pt x="40" y="95"/>
                  </a:cubicBezTo>
                  <a:cubicBezTo>
                    <a:pt x="30" y="94"/>
                    <a:pt x="14" y="91"/>
                    <a:pt x="10" y="80"/>
                  </a:cubicBezTo>
                  <a:cubicBezTo>
                    <a:pt x="6" y="69"/>
                    <a:pt x="19" y="58"/>
                    <a:pt x="26" y="53"/>
                  </a:cubicBezTo>
                  <a:cubicBezTo>
                    <a:pt x="40" y="41"/>
                    <a:pt x="57" y="33"/>
                    <a:pt x="74" y="27"/>
                  </a:cubicBezTo>
                  <a:cubicBezTo>
                    <a:pt x="95" y="18"/>
                    <a:pt x="117" y="12"/>
                    <a:pt x="140" y="8"/>
                  </a:cubicBezTo>
                  <a:cubicBezTo>
                    <a:pt x="159" y="5"/>
                    <a:pt x="180" y="3"/>
                    <a:pt x="200" y="6"/>
                  </a:cubicBezTo>
                  <a:cubicBezTo>
                    <a:pt x="210" y="7"/>
                    <a:pt x="227" y="10"/>
                    <a:pt x="230" y="22"/>
                  </a:cubicBezTo>
                  <a:cubicBezTo>
                    <a:pt x="231" y="25"/>
                    <a:pt x="236" y="23"/>
                    <a:pt x="235" y="20"/>
                  </a:cubicBezTo>
                  <a:cubicBezTo>
                    <a:pt x="232" y="11"/>
                    <a:pt x="223" y="7"/>
                    <a:pt x="215" y="4"/>
                  </a:cubicBezTo>
                  <a:cubicBezTo>
                    <a:pt x="201" y="0"/>
                    <a:pt x="184" y="0"/>
                    <a:pt x="169" y="1"/>
                  </a:cubicBezTo>
                  <a:cubicBezTo>
                    <a:pt x="128" y="3"/>
                    <a:pt x="85" y="14"/>
                    <a:pt x="49" y="33"/>
                  </a:cubicBezTo>
                  <a:cubicBezTo>
                    <a:pt x="33" y="41"/>
                    <a:pt x="0" y="58"/>
                    <a:pt x="5" y="81"/>
                  </a:cubicBezTo>
                  <a:cubicBezTo>
                    <a:pt x="7" y="89"/>
                    <a:pt x="17" y="94"/>
                    <a:pt x="25" y="96"/>
                  </a:cubicBezTo>
                  <a:cubicBezTo>
                    <a:pt x="40" y="101"/>
                    <a:pt x="56" y="101"/>
                    <a:pt x="71" y="100"/>
                  </a:cubicBezTo>
                  <a:cubicBezTo>
                    <a:pt x="112" y="98"/>
                    <a:pt x="155" y="86"/>
                    <a:pt x="191" y="68"/>
                  </a:cubicBezTo>
                  <a:cubicBezTo>
                    <a:pt x="207" y="60"/>
                    <a:pt x="240" y="43"/>
                    <a:pt x="235" y="20"/>
                  </a:cubicBezTo>
                  <a:cubicBezTo>
                    <a:pt x="234" y="17"/>
                    <a:pt x="230" y="19"/>
                    <a:pt x="230" y="2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358925" y="317848"/>
              <a:ext cx="200025" cy="131763"/>
            </a:xfrm>
            <a:custGeom>
              <a:avLst/>
              <a:gdLst>
                <a:gd name="T0" fmla="*/ 1 w 47"/>
                <a:gd name="T1" fmla="*/ 4 h 31"/>
                <a:gd name="T2" fmla="*/ 44 w 47"/>
                <a:gd name="T3" fmla="*/ 30 h 31"/>
                <a:gd name="T4" fmla="*/ 45 w 47"/>
                <a:gd name="T5" fmla="*/ 28 h 31"/>
                <a:gd name="T6" fmla="*/ 3 w 47"/>
                <a:gd name="T7" fmla="*/ 1 h 31"/>
                <a:gd name="T8" fmla="*/ 1 w 47"/>
                <a:gd name="T9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1">
                  <a:moveTo>
                    <a:pt x="1" y="4"/>
                  </a:moveTo>
                  <a:cubicBezTo>
                    <a:pt x="15" y="13"/>
                    <a:pt x="30" y="21"/>
                    <a:pt x="44" y="30"/>
                  </a:cubicBezTo>
                  <a:cubicBezTo>
                    <a:pt x="45" y="31"/>
                    <a:pt x="47" y="29"/>
                    <a:pt x="45" y="28"/>
                  </a:cubicBezTo>
                  <a:cubicBezTo>
                    <a:pt x="31" y="19"/>
                    <a:pt x="17" y="10"/>
                    <a:pt x="3" y="1"/>
                  </a:cubicBezTo>
                  <a:cubicBezTo>
                    <a:pt x="1" y="0"/>
                    <a:pt x="0" y="3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495450" y="216248"/>
              <a:ext cx="152400" cy="177800"/>
            </a:xfrm>
            <a:custGeom>
              <a:avLst/>
              <a:gdLst>
                <a:gd name="T0" fmla="*/ 1 w 36"/>
                <a:gd name="T1" fmla="*/ 4 h 42"/>
                <a:gd name="T2" fmla="*/ 33 w 36"/>
                <a:gd name="T3" fmla="*/ 41 h 42"/>
                <a:gd name="T4" fmla="*/ 35 w 36"/>
                <a:gd name="T5" fmla="*/ 39 h 42"/>
                <a:gd name="T6" fmla="*/ 3 w 36"/>
                <a:gd name="T7" fmla="*/ 2 h 42"/>
                <a:gd name="T8" fmla="*/ 1 w 36"/>
                <a:gd name="T9" fmla="*/ 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42">
                  <a:moveTo>
                    <a:pt x="1" y="4"/>
                  </a:moveTo>
                  <a:cubicBezTo>
                    <a:pt x="12" y="16"/>
                    <a:pt x="22" y="29"/>
                    <a:pt x="33" y="41"/>
                  </a:cubicBezTo>
                  <a:cubicBezTo>
                    <a:pt x="34" y="42"/>
                    <a:pt x="36" y="40"/>
                    <a:pt x="35" y="39"/>
                  </a:cubicBezTo>
                  <a:cubicBezTo>
                    <a:pt x="24" y="26"/>
                    <a:pt x="14" y="14"/>
                    <a:pt x="3" y="2"/>
                  </a:cubicBezTo>
                  <a:cubicBezTo>
                    <a:pt x="2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609750" y="168623"/>
              <a:ext cx="119062" cy="187325"/>
            </a:xfrm>
            <a:custGeom>
              <a:avLst/>
              <a:gdLst>
                <a:gd name="T0" fmla="*/ 1 w 28"/>
                <a:gd name="T1" fmla="*/ 4 h 44"/>
                <a:gd name="T2" fmla="*/ 24 w 28"/>
                <a:gd name="T3" fmla="*/ 43 h 44"/>
                <a:gd name="T4" fmla="*/ 27 w 28"/>
                <a:gd name="T5" fmla="*/ 41 h 44"/>
                <a:gd name="T6" fmla="*/ 4 w 28"/>
                <a:gd name="T7" fmla="*/ 2 h 44"/>
                <a:gd name="T8" fmla="*/ 1 w 28"/>
                <a:gd name="T9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44">
                  <a:moveTo>
                    <a:pt x="1" y="4"/>
                  </a:moveTo>
                  <a:cubicBezTo>
                    <a:pt x="9" y="17"/>
                    <a:pt x="17" y="30"/>
                    <a:pt x="24" y="43"/>
                  </a:cubicBezTo>
                  <a:cubicBezTo>
                    <a:pt x="25" y="44"/>
                    <a:pt x="28" y="43"/>
                    <a:pt x="27" y="41"/>
                  </a:cubicBezTo>
                  <a:cubicBezTo>
                    <a:pt x="19" y="28"/>
                    <a:pt x="11" y="15"/>
                    <a:pt x="4" y="2"/>
                  </a:cubicBezTo>
                  <a:cubicBezTo>
                    <a:pt x="3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776437" y="122585"/>
              <a:ext cx="68262" cy="200025"/>
            </a:xfrm>
            <a:custGeom>
              <a:avLst/>
              <a:gdLst>
                <a:gd name="T0" fmla="*/ 0 w 16"/>
                <a:gd name="T1" fmla="*/ 2 h 47"/>
                <a:gd name="T2" fmla="*/ 13 w 16"/>
                <a:gd name="T3" fmla="*/ 45 h 47"/>
                <a:gd name="T4" fmla="*/ 16 w 16"/>
                <a:gd name="T5" fmla="*/ 44 h 47"/>
                <a:gd name="T6" fmla="*/ 3 w 16"/>
                <a:gd name="T7" fmla="*/ 1 h 47"/>
                <a:gd name="T8" fmla="*/ 0 w 16"/>
                <a:gd name="T9" fmla="*/ 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7">
                  <a:moveTo>
                    <a:pt x="0" y="2"/>
                  </a:moveTo>
                  <a:cubicBezTo>
                    <a:pt x="4" y="17"/>
                    <a:pt x="9" y="31"/>
                    <a:pt x="13" y="45"/>
                  </a:cubicBezTo>
                  <a:cubicBezTo>
                    <a:pt x="13" y="47"/>
                    <a:pt x="16" y="46"/>
                    <a:pt x="16" y="44"/>
                  </a:cubicBezTo>
                  <a:cubicBezTo>
                    <a:pt x="11" y="30"/>
                    <a:pt x="7" y="16"/>
                    <a:pt x="3" y="1"/>
                  </a:cubicBezTo>
                  <a:cubicBezTo>
                    <a:pt x="2" y="0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936775" y="79723"/>
              <a:ext cx="55562" cy="230188"/>
            </a:xfrm>
            <a:custGeom>
              <a:avLst/>
              <a:gdLst>
                <a:gd name="T0" fmla="*/ 10 w 13"/>
                <a:gd name="T1" fmla="*/ 2 h 54"/>
                <a:gd name="T2" fmla="*/ 0 w 13"/>
                <a:gd name="T3" fmla="*/ 51 h 54"/>
                <a:gd name="T4" fmla="*/ 3 w 13"/>
                <a:gd name="T5" fmla="*/ 52 h 54"/>
                <a:gd name="T6" fmla="*/ 13 w 13"/>
                <a:gd name="T7" fmla="*/ 3 h 54"/>
                <a:gd name="T8" fmla="*/ 10 w 13"/>
                <a:gd name="T9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54">
                  <a:moveTo>
                    <a:pt x="10" y="2"/>
                  </a:moveTo>
                  <a:cubicBezTo>
                    <a:pt x="7" y="18"/>
                    <a:pt x="4" y="35"/>
                    <a:pt x="0" y="51"/>
                  </a:cubicBezTo>
                  <a:cubicBezTo>
                    <a:pt x="0" y="53"/>
                    <a:pt x="3" y="54"/>
                    <a:pt x="3" y="52"/>
                  </a:cubicBezTo>
                  <a:cubicBezTo>
                    <a:pt x="7" y="36"/>
                    <a:pt x="10" y="19"/>
                    <a:pt x="13" y="3"/>
                  </a:cubicBezTo>
                  <a:cubicBezTo>
                    <a:pt x="13" y="1"/>
                    <a:pt x="11" y="0"/>
                    <a:pt x="1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1103462" y="76548"/>
              <a:ext cx="109537" cy="249238"/>
            </a:xfrm>
            <a:custGeom>
              <a:avLst/>
              <a:gdLst>
                <a:gd name="T0" fmla="*/ 22 w 26"/>
                <a:gd name="T1" fmla="*/ 2 h 59"/>
                <a:gd name="T2" fmla="*/ 0 w 26"/>
                <a:gd name="T3" fmla="*/ 56 h 59"/>
                <a:gd name="T4" fmla="*/ 3 w 26"/>
                <a:gd name="T5" fmla="*/ 57 h 59"/>
                <a:gd name="T6" fmla="*/ 25 w 26"/>
                <a:gd name="T7" fmla="*/ 3 h 59"/>
                <a:gd name="T8" fmla="*/ 22 w 26"/>
                <a:gd name="T9" fmla="*/ 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59">
                  <a:moveTo>
                    <a:pt x="22" y="2"/>
                  </a:moveTo>
                  <a:cubicBezTo>
                    <a:pt x="15" y="20"/>
                    <a:pt x="8" y="38"/>
                    <a:pt x="0" y="56"/>
                  </a:cubicBezTo>
                  <a:cubicBezTo>
                    <a:pt x="0" y="58"/>
                    <a:pt x="2" y="59"/>
                    <a:pt x="3" y="57"/>
                  </a:cubicBezTo>
                  <a:cubicBezTo>
                    <a:pt x="10" y="39"/>
                    <a:pt x="18" y="21"/>
                    <a:pt x="25" y="3"/>
                  </a:cubicBezTo>
                  <a:cubicBezTo>
                    <a:pt x="26" y="1"/>
                    <a:pt x="23" y="0"/>
                    <a:pt x="22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673250" y="11460"/>
              <a:ext cx="55562" cy="144463"/>
            </a:xfrm>
            <a:custGeom>
              <a:avLst/>
              <a:gdLst>
                <a:gd name="T0" fmla="*/ 10 w 13"/>
                <a:gd name="T1" fmla="*/ 2 h 34"/>
                <a:gd name="T2" fmla="*/ 3 w 13"/>
                <a:gd name="T3" fmla="*/ 32 h 34"/>
                <a:gd name="T4" fmla="*/ 6 w 13"/>
                <a:gd name="T5" fmla="*/ 32 h 34"/>
                <a:gd name="T6" fmla="*/ 12 w 13"/>
                <a:gd name="T7" fmla="*/ 4 h 34"/>
                <a:gd name="T8" fmla="*/ 10 w 13"/>
                <a:gd name="T9" fmla="*/ 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4">
                  <a:moveTo>
                    <a:pt x="10" y="2"/>
                  </a:moveTo>
                  <a:cubicBezTo>
                    <a:pt x="2" y="10"/>
                    <a:pt x="0" y="22"/>
                    <a:pt x="3" y="32"/>
                  </a:cubicBezTo>
                  <a:cubicBezTo>
                    <a:pt x="3" y="34"/>
                    <a:pt x="6" y="33"/>
                    <a:pt x="6" y="32"/>
                  </a:cubicBezTo>
                  <a:cubicBezTo>
                    <a:pt x="3" y="22"/>
                    <a:pt x="5" y="11"/>
                    <a:pt x="12" y="4"/>
                  </a:cubicBezTo>
                  <a:cubicBezTo>
                    <a:pt x="13" y="2"/>
                    <a:pt x="11" y="0"/>
                    <a:pt x="1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758975" y="3523"/>
              <a:ext cx="80962" cy="114300"/>
            </a:xfrm>
            <a:custGeom>
              <a:avLst/>
              <a:gdLst>
                <a:gd name="T0" fmla="*/ 2 w 19"/>
                <a:gd name="T1" fmla="*/ 3 h 27"/>
                <a:gd name="T2" fmla="*/ 16 w 19"/>
                <a:gd name="T3" fmla="*/ 25 h 27"/>
                <a:gd name="T4" fmla="*/ 18 w 19"/>
                <a:gd name="T5" fmla="*/ 24 h 27"/>
                <a:gd name="T6" fmla="*/ 4 w 19"/>
                <a:gd name="T7" fmla="*/ 1 h 27"/>
                <a:gd name="T8" fmla="*/ 2 w 19"/>
                <a:gd name="T9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7">
                  <a:moveTo>
                    <a:pt x="2" y="3"/>
                  </a:moveTo>
                  <a:cubicBezTo>
                    <a:pt x="8" y="9"/>
                    <a:pt x="14" y="16"/>
                    <a:pt x="16" y="25"/>
                  </a:cubicBezTo>
                  <a:cubicBezTo>
                    <a:pt x="16" y="27"/>
                    <a:pt x="19" y="26"/>
                    <a:pt x="18" y="24"/>
                  </a:cubicBezTo>
                  <a:cubicBezTo>
                    <a:pt x="16" y="15"/>
                    <a:pt x="11" y="7"/>
                    <a:pt x="4" y="1"/>
                  </a:cubicBezTo>
                  <a:cubicBezTo>
                    <a:pt x="2" y="0"/>
                    <a:pt x="0" y="2"/>
                    <a:pt x="2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406550" y="101948"/>
              <a:ext cx="1541462" cy="2700338"/>
            </a:xfrm>
            <a:custGeom>
              <a:avLst/>
              <a:gdLst>
                <a:gd name="T0" fmla="*/ 182 w 363"/>
                <a:gd name="T1" fmla="*/ 41 h 636"/>
                <a:gd name="T2" fmla="*/ 181 w 363"/>
                <a:gd name="T3" fmla="*/ 24 h 636"/>
                <a:gd name="T4" fmla="*/ 148 w 363"/>
                <a:gd name="T5" fmla="*/ 4 h 636"/>
                <a:gd name="T6" fmla="*/ 130 w 363"/>
                <a:gd name="T7" fmla="*/ 23 h 636"/>
                <a:gd name="T8" fmla="*/ 132 w 363"/>
                <a:gd name="T9" fmla="*/ 31 h 636"/>
                <a:gd name="T10" fmla="*/ 51 w 363"/>
                <a:gd name="T11" fmla="*/ 55 h 636"/>
                <a:gd name="T12" fmla="*/ 47 w 363"/>
                <a:gd name="T13" fmla="*/ 48 h 636"/>
                <a:gd name="T14" fmla="*/ 21 w 363"/>
                <a:gd name="T15" fmla="*/ 40 h 636"/>
                <a:gd name="T16" fmla="*/ 4 w 363"/>
                <a:gd name="T17" fmla="*/ 75 h 636"/>
                <a:gd name="T18" fmla="*/ 18 w 363"/>
                <a:gd name="T19" fmla="*/ 93 h 636"/>
                <a:gd name="T20" fmla="*/ 9 w 363"/>
                <a:gd name="T21" fmla="*/ 133 h 636"/>
                <a:gd name="T22" fmla="*/ 99 w 363"/>
                <a:gd name="T23" fmla="*/ 489 h 636"/>
                <a:gd name="T24" fmla="*/ 156 w 363"/>
                <a:gd name="T25" fmla="*/ 591 h 636"/>
                <a:gd name="T26" fmla="*/ 181 w 363"/>
                <a:gd name="T27" fmla="*/ 631 h 636"/>
                <a:gd name="T28" fmla="*/ 213 w 363"/>
                <a:gd name="T29" fmla="*/ 627 h 636"/>
                <a:gd name="T30" fmla="*/ 228 w 363"/>
                <a:gd name="T31" fmla="*/ 590 h 636"/>
                <a:gd name="T32" fmla="*/ 205 w 363"/>
                <a:gd name="T33" fmla="*/ 507 h 636"/>
                <a:gd name="T34" fmla="*/ 269 w 363"/>
                <a:gd name="T35" fmla="*/ 488 h 636"/>
                <a:gd name="T36" fmla="*/ 295 w 363"/>
                <a:gd name="T37" fmla="*/ 572 h 636"/>
                <a:gd name="T38" fmla="*/ 340 w 363"/>
                <a:gd name="T39" fmla="*/ 595 h 636"/>
                <a:gd name="T40" fmla="*/ 358 w 363"/>
                <a:gd name="T41" fmla="*/ 542 h 636"/>
                <a:gd name="T42" fmla="*/ 334 w 363"/>
                <a:gd name="T43" fmla="*/ 373 h 636"/>
                <a:gd name="T44" fmla="*/ 182 w 363"/>
                <a:gd name="T45" fmla="*/ 41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3" h="636">
                  <a:moveTo>
                    <a:pt x="182" y="41"/>
                  </a:moveTo>
                  <a:cubicBezTo>
                    <a:pt x="183" y="36"/>
                    <a:pt x="183" y="30"/>
                    <a:pt x="181" y="24"/>
                  </a:cubicBezTo>
                  <a:cubicBezTo>
                    <a:pt x="177" y="9"/>
                    <a:pt x="162" y="0"/>
                    <a:pt x="148" y="4"/>
                  </a:cubicBezTo>
                  <a:cubicBezTo>
                    <a:pt x="139" y="7"/>
                    <a:pt x="133" y="14"/>
                    <a:pt x="130" y="23"/>
                  </a:cubicBezTo>
                  <a:cubicBezTo>
                    <a:pt x="132" y="31"/>
                    <a:pt x="132" y="31"/>
                    <a:pt x="132" y="31"/>
                  </a:cubicBezTo>
                  <a:cubicBezTo>
                    <a:pt x="51" y="55"/>
                    <a:pt x="51" y="55"/>
                    <a:pt x="51" y="55"/>
                  </a:cubicBezTo>
                  <a:cubicBezTo>
                    <a:pt x="51" y="55"/>
                    <a:pt x="48" y="47"/>
                    <a:pt x="47" y="48"/>
                  </a:cubicBezTo>
                  <a:cubicBezTo>
                    <a:pt x="40" y="41"/>
                    <a:pt x="31" y="37"/>
                    <a:pt x="21" y="40"/>
                  </a:cubicBezTo>
                  <a:cubicBezTo>
                    <a:pt x="7" y="44"/>
                    <a:pt x="0" y="60"/>
                    <a:pt x="4" y="75"/>
                  </a:cubicBezTo>
                  <a:cubicBezTo>
                    <a:pt x="7" y="83"/>
                    <a:pt x="12" y="90"/>
                    <a:pt x="18" y="93"/>
                  </a:cubicBezTo>
                  <a:cubicBezTo>
                    <a:pt x="13" y="105"/>
                    <a:pt x="9" y="119"/>
                    <a:pt x="9" y="133"/>
                  </a:cubicBezTo>
                  <a:cubicBezTo>
                    <a:pt x="7" y="181"/>
                    <a:pt x="20" y="368"/>
                    <a:pt x="99" y="489"/>
                  </a:cubicBezTo>
                  <a:cubicBezTo>
                    <a:pt x="120" y="522"/>
                    <a:pt x="139" y="556"/>
                    <a:pt x="156" y="591"/>
                  </a:cubicBezTo>
                  <a:cubicBezTo>
                    <a:pt x="162" y="603"/>
                    <a:pt x="168" y="624"/>
                    <a:pt x="181" y="631"/>
                  </a:cubicBezTo>
                  <a:cubicBezTo>
                    <a:pt x="191" y="636"/>
                    <a:pt x="204" y="631"/>
                    <a:pt x="213" y="627"/>
                  </a:cubicBezTo>
                  <a:cubicBezTo>
                    <a:pt x="228" y="620"/>
                    <a:pt x="229" y="606"/>
                    <a:pt x="228" y="590"/>
                  </a:cubicBezTo>
                  <a:cubicBezTo>
                    <a:pt x="228" y="581"/>
                    <a:pt x="206" y="507"/>
                    <a:pt x="205" y="507"/>
                  </a:cubicBezTo>
                  <a:cubicBezTo>
                    <a:pt x="269" y="488"/>
                    <a:pt x="269" y="488"/>
                    <a:pt x="269" y="488"/>
                  </a:cubicBezTo>
                  <a:cubicBezTo>
                    <a:pt x="269" y="488"/>
                    <a:pt x="293" y="564"/>
                    <a:pt x="295" y="572"/>
                  </a:cubicBezTo>
                  <a:cubicBezTo>
                    <a:pt x="301" y="594"/>
                    <a:pt x="321" y="601"/>
                    <a:pt x="340" y="595"/>
                  </a:cubicBezTo>
                  <a:cubicBezTo>
                    <a:pt x="362" y="587"/>
                    <a:pt x="363" y="563"/>
                    <a:pt x="358" y="542"/>
                  </a:cubicBezTo>
                  <a:cubicBezTo>
                    <a:pt x="347" y="487"/>
                    <a:pt x="341" y="418"/>
                    <a:pt x="334" y="373"/>
                  </a:cubicBezTo>
                  <a:cubicBezTo>
                    <a:pt x="327" y="328"/>
                    <a:pt x="261" y="110"/>
                    <a:pt x="182" y="4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1017737" y="101948"/>
              <a:ext cx="930275" cy="2535238"/>
            </a:xfrm>
            <a:custGeom>
              <a:avLst/>
              <a:gdLst>
                <a:gd name="T0" fmla="*/ 38 w 219"/>
                <a:gd name="T1" fmla="*/ 41 h 597"/>
                <a:gd name="T2" fmla="*/ 37 w 219"/>
                <a:gd name="T3" fmla="*/ 24 h 597"/>
                <a:gd name="T4" fmla="*/ 4 w 219"/>
                <a:gd name="T5" fmla="*/ 4 h 597"/>
                <a:gd name="T6" fmla="*/ 0 w 219"/>
                <a:gd name="T7" fmla="*/ 5 h 597"/>
                <a:gd name="T8" fmla="*/ 22 w 219"/>
                <a:gd name="T9" fmla="*/ 26 h 597"/>
                <a:gd name="T10" fmla="*/ 22 w 219"/>
                <a:gd name="T11" fmla="*/ 43 h 597"/>
                <a:gd name="T12" fmla="*/ 175 w 219"/>
                <a:gd name="T13" fmla="*/ 374 h 597"/>
                <a:gd name="T14" fmla="*/ 199 w 219"/>
                <a:gd name="T15" fmla="*/ 544 h 597"/>
                <a:gd name="T16" fmla="*/ 181 w 219"/>
                <a:gd name="T17" fmla="*/ 596 h 597"/>
                <a:gd name="T18" fmla="*/ 180 w 219"/>
                <a:gd name="T19" fmla="*/ 597 h 597"/>
                <a:gd name="T20" fmla="*/ 196 w 219"/>
                <a:gd name="T21" fmla="*/ 595 h 597"/>
                <a:gd name="T22" fmla="*/ 214 w 219"/>
                <a:gd name="T23" fmla="*/ 542 h 597"/>
                <a:gd name="T24" fmla="*/ 190 w 219"/>
                <a:gd name="T25" fmla="*/ 373 h 597"/>
                <a:gd name="T26" fmla="*/ 38 w 219"/>
                <a:gd name="T27" fmla="*/ 41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9" h="597">
                  <a:moveTo>
                    <a:pt x="38" y="41"/>
                  </a:moveTo>
                  <a:cubicBezTo>
                    <a:pt x="39" y="36"/>
                    <a:pt x="39" y="30"/>
                    <a:pt x="37" y="24"/>
                  </a:cubicBezTo>
                  <a:cubicBezTo>
                    <a:pt x="33" y="9"/>
                    <a:pt x="18" y="0"/>
                    <a:pt x="4" y="4"/>
                  </a:cubicBezTo>
                  <a:cubicBezTo>
                    <a:pt x="3" y="4"/>
                    <a:pt x="1" y="5"/>
                    <a:pt x="0" y="5"/>
                  </a:cubicBezTo>
                  <a:cubicBezTo>
                    <a:pt x="10" y="7"/>
                    <a:pt x="19" y="15"/>
                    <a:pt x="22" y="26"/>
                  </a:cubicBezTo>
                  <a:cubicBezTo>
                    <a:pt x="24" y="32"/>
                    <a:pt x="24" y="38"/>
                    <a:pt x="22" y="43"/>
                  </a:cubicBezTo>
                  <a:cubicBezTo>
                    <a:pt x="101" y="112"/>
                    <a:pt x="168" y="330"/>
                    <a:pt x="175" y="374"/>
                  </a:cubicBezTo>
                  <a:cubicBezTo>
                    <a:pt x="182" y="420"/>
                    <a:pt x="187" y="489"/>
                    <a:pt x="199" y="544"/>
                  </a:cubicBezTo>
                  <a:cubicBezTo>
                    <a:pt x="203" y="565"/>
                    <a:pt x="203" y="589"/>
                    <a:pt x="181" y="596"/>
                  </a:cubicBezTo>
                  <a:cubicBezTo>
                    <a:pt x="181" y="597"/>
                    <a:pt x="180" y="597"/>
                    <a:pt x="180" y="597"/>
                  </a:cubicBezTo>
                  <a:cubicBezTo>
                    <a:pt x="185" y="597"/>
                    <a:pt x="191" y="597"/>
                    <a:pt x="196" y="595"/>
                  </a:cubicBezTo>
                  <a:cubicBezTo>
                    <a:pt x="218" y="587"/>
                    <a:pt x="219" y="563"/>
                    <a:pt x="214" y="542"/>
                  </a:cubicBezTo>
                  <a:cubicBezTo>
                    <a:pt x="203" y="487"/>
                    <a:pt x="197" y="418"/>
                    <a:pt x="190" y="373"/>
                  </a:cubicBezTo>
                  <a:cubicBezTo>
                    <a:pt x="183" y="328"/>
                    <a:pt x="117" y="110"/>
                    <a:pt x="38" y="41"/>
                  </a:cubicBezTo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482750" y="259110"/>
              <a:ext cx="136525" cy="84138"/>
            </a:xfrm>
            <a:custGeom>
              <a:avLst/>
              <a:gdLst>
                <a:gd name="T0" fmla="*/ 14 w 32"/>
                <a:gd name="T1" fmla="*/ 12 h 20"/>
                <a:gd name="T2" fmla="*/ 17 w 32"/>
                <a:gd name="T3" fmla="*/ 20 h 20"/>
                <a:gd name="T4" fmla="*/ 32 w 32"/>
                <a:gd name="T5" fmla="*/ 16 h 20"/>
                <a:gd name="T6" fmla="*/ 29 w 32"/>
                <a:gd name="T7" fmla="*/ 11 h 20"/>
                <a:gd name="T8" fmla="*/ 3 w 32"/>
                <a:gd name="T9" fmla="*/ 3 h 20"/>
                <a:gd name="T10" fmla="*/ 0 w 32"/>
                <a:gd name="T11" fmla="*/ 4 h 20"/>
                <a:gd name="T12" fmla="*/ 14 w 32"/>
                <a:gd name="T13" fmla="*/ 1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20">
                  <a:moveTo>
                    <a:pt x="14" y="12"/>
                  </a:moveTo>
                  <a:cubicBezTo>
                    <a:pt x="15" y="12"/>
                    <a:pt x="17" y="20"/>
                    <a:pt x="17" y="20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1" y="13"/>
                    <a:pt x="30" y="10"/>
                    <a:pt x="29" y="11"/>
                  </a:cubicBezTo>
                  <a:cubicBezTo>
                    <a:pt x="22" y="4"/>
                    <a:pt x="13" y="0"/>
                    <a:pt x="3" y="3"/>
                  </a:cubicBezTo>
                  <a:cubicBezTo>
                    <a:pt x="2" y="3"/>
                    <a:pt x="1" y="4"/>
                    <a:pt x="0" y="4"/>
                  </a:cubicBezTo>
                  <a:cubicBezTo>
                    <a:pt x="5" y="6"/>
                    <a:pt x="10" y="8"/>
                    <a:pt x="14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1205062" y="2183160"/>
              <a:ext cx="284162" cy="611188"/>
            </a:xfrm>
            <a:custGeom>
              <a:avLst/>
              <a:gdLst>
                <a:gd name="T0" fmla="*/ 2 w 67"/>
                <a:gd name="T1" fmla="*/ 19 h 144"/>
                <a:gd name="T2" fmla="*/ 25 w 67"/>
                <a:gd name="T3" fmla="*/ 102 h 144"/>
                <a:gd name="T4" fmla="*/ 10 w 67"/>
                <a:gd name="T5" fmla="*/ 139 h 144"/>
                <a:gd name="T6" fmla="*/ 0 w 67"/>
                <a:gd name="T7" fmla="*/ 143 h 144"/>
                <a:gd name="T8" fmla="*/ 25 w 67"/>
                <a:gd name="T9" fmla="*/ 137 h 144"/>
                <a:gd name="T10" fmla="*/ 40 w 67"/>
                <a:gd name="T11" fmla="*/ 100 h 144"/>
                <a:gd name="T12" fmla="*/ 17 w 67"/>
                <a:gd name="T13" fmla="*/ 17 h 144"/>
                <a:gd name="T14" fmla="*/ 67 w 67"/>
                <a:gd name="T15" fmla="*/ 3 h 144"/>
                <a:gd name="T16" fmla="*/ 66 w 67"/>
                <a:gd name="T17" fmla="*/ 0 h 144"/>
                <a:gd name="T18" fmla="*/ 2 w 67"/>
                <a:gd name="T19" fmla="*/ 1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144">
                  <a:moveTo>
                    <a:pt x="2" y="19"/>
                  </a:moveTo>
                  <a:cubicBezTo>
                    <a:pt x="2" y="19"/>
                    <a:pt x="24" y="93"/>
                    <a:pt x="25" y="102"/>
                  </a:cubicBezTo>
                  <a:cubicBezTo>
                    <a:pt x="26" y="118"/>
                    <a:pt x="24" y="132"/>
                    <a:pt x="10" y="139"/>
                  </a:cubicBezTo>
                  <a:cubicBezTo>
                    <a:pt x="7" y="140"/>
                    <a:pt x="4" y="142"/>
                    <a:pt x="0" y="143"/>
                  </a:cubicBezTo>
                  <a:cubicBezTo>
                    <a:pt x="9" y="144"/>
                    <a:pt x="18" y="140"/>
                    <a:pt x="25" y="137"/>
                  </a:cubicBezTo>
                  <a:cubicBezTo>
                    <a:pt x="40" y="130"/>
                    <a:pt x="41" y="116"/>
                    <a:pt x="40" y="100"/>
                  </a:cubicBezTo>
                  <a:cubicBezTo>
                    <a:pt x="40" y="91"/>
                    <a:pt x="18" y="17"/>
                    <a:pt x="17" y="17"/>
                  </a:cubicBezTo>
                  <a:cubicBezTo>
                    <a:pt x="17" y="17"/>
                    <a:pt x="48" y="8"/>
                    <a:pt x="67" y="3"/>
                  </a:cubicBezTo>
                  <a:cubicBezTo>
                    <a:pt x="66" y="1"/>
                    <a:pt x="66" y="0"/>
                    <a:pt x="66" y="0"/>
                  </a:cubicBezTo>
                  <a:cubicBezTo>
                    <a:pt x="2" y="19"/>
                    <a:pt x="2" y="19"/>
                    <a:pt x="2" y="19"/>
                  </a:cubicBezTo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1489225" y="2173635"/>
              <a:ext cx="293687" cy="488950"/>
            </a:xfrm>
            <a:custGeom>
              <a:avLst/>
              <a:gdLst>
                <a:gd name="T0" fmla="*/ 40 w 69"/>
                <a:gd name="T1" fmla="*/ 84 h 115"/>
                <a:gd name="T2" fmla="*/ 14 w 69"/>
                <a:gd name="T3" fmla="*/ 0 h 115"/>
                <a:gd name="T4" fmla="*/ 0 w 69"/>
                <a:gd name="T5" fmla="*/ 5 h 115"/>
                <a:gd name="T6" fmla="*/ 25 w 69"/>
                <a:gd name="T7" fmla="*/ 86 h 115"/>
                <a:gd name="T8" fmla="*/ 69 w 69"/>
                <a:gd name="T9" fmla="*/ 109 h 115"/>
                <a:gd name="T10" fmla="*/ 40 w 69"/>
                <a:gd name="T11" fmla="*/ 8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115">
                  <a:moveTo>
                    <a:pt x="40" y="84"/>
                  </a:moveTo>
                  <a:cubicBezTo>
                    <a:pt x="38" y="76"/>
                    <a:pt x="14" y="0"/>
                    <a:pt x="14" y="0"/>
                  </a:cubicBezTo>
                  <a:cubicBezTo>
                    <a:pt x="14" y="0"/>
                    <a:pt x="8" y="2"/>
                    <a:pt x="0" y="5"/>
                  </a:cubicBezTo>
                  <a:cubicBezTo>
                    <a:pt x="4" y="18"/>
                    <a:pt x="23" y="79"/>
                    <a:pt x="25" y="86"/>
                  </a:cubicBezTo>
                  <a:cubicBezTo>
                    <a:pt x="30" y="107"/>
                    <a:pt x="49" y="115"/>
                    <a:pt x="69" y="109"/>
                  </a:cubicBezTo>
                  <a:cubicBezTo>
                    <a:pt x="55" y="108"/>
                    <a:pt x="44" y="100"/>
                    <a:pt x="40" y="8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406550" y="122585"/>
              <a:ext cx="1473200" cy="2667000"/>
            </a:xfrm>
            <a:custGeom>
              <a:avLst/>
              <a:gdLst>
                <a:gd name="T0" fmla="*/ 343 w 347"/>
                <a:gd name="T1" fmla="*/ 539 h 628"/>
                <a:gd name="T2" fmla="*/ 319 w 347"/>
                <a:gd name="T3" fmla="*/ 369 h 628"/>
                <a:gd name="T4" fmla="*/ 166 w 347"/>
                <a:gd name="T5" fmla="*/ 38 h 628"/>
                <a:gd name="T6" fmla="*/ 166 w 347"/>
                <a:gd name="T7" fmla="*/ 21 h 628"/>
                <a:gd name="T8" fmla="*/ 144 w 347"/>
                <a:gd name="T9" fmla="*/ 0 h 628"/>
                <a:gd name="T10" fmla="*/ 130 w 347"/>
                <a:gd name="T11" fmla="*/ 18 h 628"/>
                <a:gd name="T12" fmla="*/ 132 w 347"/>
                <a:gd name="T13" fmla="*/ 26 h 628"/>
                <a:gd name="T14" fmla="*/ 51 w 347"/>
                <a:gd name="T15" fmla="*/ 50 h 628"/>
                <a:gd name="T16" fmla="*/ 50 w 347"/>
                <a:gd name="T17" fmla="*/ 48 h 628"/>
                <a:gd name="T18" fmla="*/ 35 w 347"/>
                <a:gd name="T19" fmla="*/ 52 h 628"/>
                <a:gd name="T20" fmla="*/ 32 w 347"/>
                <a:gd name="T21" fmla="*/ 44 h 628"/>
                <a:gd name="T22" fmla="*/ 18 w 347"/>
                <a:gd name="T23" fmla="*/ 36 h 628"/>
                <a:gd name="T24" fmla="*/ 4 w 347"/>
                <a:gd name="T25" fmla="*/ 70 h 628"/>
                <a:gd name="T26" fmla="*/ 18 w 347"/>
                <a:gd name="T27" fmla="*/ 88 h 628"/>
                <a:gd name="T28" fmla="*/ 9 w 347"/>
                <a:gd name="T29" fmla="*/ 128 h 628"/>
                <a:gd name="T30" fmla="*/ 99 w 347"/>
                <a:gd name="T31" fmla="*/ 484 h 628"/>
                <a:gd name="T32" fmla="*/ 156 w 347"/>
                <a:gd name="T33" fmla="*/ 586 h 628"/>
                <a:gd name="T34" fmla="*/ 181 w 347"/>
                <a:gd name="T35" fmla="*/ 626 h 628"/>
                <a:gd name="T36" fmla="*/ 188 w 347"/>
                <a:gd name="T37" fmla="*/ 628 h 628"/>
                <a:gd name="T38" fmla="*/ 198 w 347"/>
                <a:gd name="T39" fmla="*/ 624 h 628"/>
                <a:gd name="T40" fmla="*/ 213 w 347"/>
                <a:gd name="T41" fmla="*/ 587 h 628"/>
                <a:gd name="T42" fmla="*/ 190 w 347"/>
                <a:gd name="T43" fmla="*/ 504 h 628"/>
                <a:gd name="T44" fmla="*/ 254 w 347"/>
                <a:gd name="T45" fmla="*/ 485 h 628"/>
                <a:gd name="T46" fmla="*/ 255 w 347"/>
                <a:gd name="T47" fmla="*/ 488 h 628"/>
                <a:gd name="T48" fmla="*/ 269 w 347"/>
                <a:gd name="T49" fmla="*/ 483 h 628"/>
                <a:gd name="T50" fmla="*/ 295 w 347"/>
                <a:gd name="T51" fmla="*/ 567 h 628"/>
                <a:gd name="T52" fmla="*/ 324 w 347"/>
                <a:gd name="T53" fmla="*/ 592 h 628"/>
                <a:gd name="T54" fmla="*/ 325 w 347"/>
                <a:gd name="T55" fmla="*/ 591 h 628"/>
                <a:gd name="T56" fmla="*/ 343 w 347"/>
                <a:gd name="T57" fmla="*/ 539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47" h="628">
                  <a:moveTo>
                    <a:pt x="343" y="539"/>
                  </a:moveTo>
                  <a:cubicBezTo>
                    <a:pt x="331" y="484"/>
                    <a:pt x="326" y="415"/>
                    <a:pt x="319" y="369"/>
                  </a:cubicBezTo>
                  <a:cubicBezTo>
                    <a:pt x="312" y="325"/>
                    <a:pt x="245" y="107"/>
                    <a:pt x="166" y="38"/>
                  </a:cubicBezTo>
                  <a:cubicBezTo>
                    <a:pt x="168" y="33"/>
                    <a:pt x="168" y="27"/>
                    <a:pt x="166" y="21"/>
                  </a:cubicBezTo>
                  <a:cubicBezTo>
                    <a:pt x="163" y="10"/>
                    <a:pt x="154" y="2"/>
                    <a:pt x="144" y="0"/>
                  </a:cubicBezTo>
                  <a:cubicBezTo>
                    <a:pt x="137" y="4"/>
                    <a:pt x="132" y="10"/>
                    <a:pt x="130" y="18"/>
                  </a:cubicBezTo>
                  <a:cubicBezTo>
                    <a:pt x="132" y="26"/>
                    <a:pt x="132" y="26"/>
                    <a:pt x="132" y="26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51" y="50"/>
                    <a:pt x="50" y="49"/>
                    <a:pt x="50" y="48"/>
                  </a:cubicBezTo>
                  <a:cubicBezTo>
                    <a:pt x="35" y="52"/>
                    <a:pt x="35" y="52"/>
                    <a:pt x="35" y="52"/>
                  </a:cubicBezTo>
                  <a:cubicBezTo>
                    <a:pt x="35" y="52"/>
                    <a:pt x="33" y="44"/>
                    <a:pt x="32" y="44"/>
                  </a:cubicBezTo>
                  <a:cubicBezTo>
                    <a:pt x="28" y="40"/>
                    <a:pt x="23" y="38"/>
                    <a:pt x="18" y="36"/>
                  </a:cubicBezTo>
                  <a:cubicBezTo>
                    <a:pt x="6" y="42"/>
                    <a:pt x="0" y="56"/>
                    <a:pt x="4" y="70"/>
                  </a:cubicBezTo>
                  <a:cubicBezTo>
                    <a:pt x="7" y="78"/>
                    <a:pt x="12" y="85"/>
                    <a:pt x="18" y="88"/>
                  </a:cubicBezTo>
                  <a:cubicBezTo>
                    <a:pt x="13" y="100"/>
                    <a:pt x="9" y="114"/>
                    <a:pt x="9" y="128"/>
                  </a:cubicBezTo>
                  <a:cubicBezTo>
                    <a:pt x="7" y="176"/>
                    <a:pt x="20" y="363"/>
                    <a:pt x="99" y="484"/>
                  </a:cubicBezTo>
                  <a:cubicBezTo>
                    <a:pt x="120" y="517"/>
                    <a:pt x="139" y="551"/>
                    <a:pt x="156" y="586"/>
                  </a:cubicBezTo>
                  <a:cubicBezTo>
                    <a:pt x="162" y="598"/>
                    <a:pt x="168" y="619"/>
                    <a:pt x="181" y="626"/>
                  </a:cubicBezTo>
                  <a:cubicBezTo>
                    <a:pt x="183" y="627"/>
                    <a:pt x="186" y="628"/>
                    <a:pt x="188" y="628"/>
                  </a:cubicBezTo>
                  <a:cubicBezTo>
                    <a:pt x="192" y="627"/>
                    <a:pt x="195" y="625"/>
                    <a:pt x="198" y="624"/>
                  </a:cubicBezTo>
                  <a:cubicBezTo>
                    <a:pt x="212" y="617"/>
                    <a:pt x="214" y="603"/>
                    <a:pt x="213" y="587"/>
                  </a:cubicBezTo>
                  <a:cubicBezTo>
                    <a:pt x="212" y="578"/>
                    <a:pt x="190" y="504"/>
                    <a:pt x="190" y="504"/>
                  </a:cubicBezTo>
                  <a:cubicBezTo>
                    <a:pt x="254" y="485"/>
                    <a:pt x="254" y="485"/>
                    <a:pt x="254" y="485"/>
                  </a:cubicBezTo>
                  <a:cubicBezTo>
                    <a:pt x="254" y="485"/>
                    <a:pt x="254" y="486"/>
                    <a:pt x="255" y="488"/>
                  </a:cubicBezTo>
                  <a:cubicBezTo>
                    <a:pt x="263" y="485"/>
                    <a:pt x="269" y="483"/>
                    <a:pt x="269" y="483"/>
                  </a:cubicBezTo>
                  <a:cubicBezTo>
                    <a:pt x="269" y="483"/>
                    <a:pt x="293" y="559"/>
                    <a:pt x="295" y="567"/>
                  </a:cubicBezTo>
                  <a:cubicBezTo>
                    <a:pt x="299" y="583"/>
                    <a:pt x="310" y="591"/>
                    <a:pt x="324" y="592"/>
                  </a:cubicBezTo>
                  <a:cubicBezTo>
                    <a:pt x="324" y="592"/>
                    <a:pt x="325" y="592"/>
                    <a:pt x="325" y="591"/>
                  </a:cubicBezTo>
                  <a:cubicBezTo>
                    <a:pt x="347" y="584"/>
                    <a:pt x="347" y="560"/>
                    <a:pt x="343" y="53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376387" y="101948"/>
              <a:ext cx="1571625" cy="2713038"/>
            </a:xfrm>
            <a:custGeom>
              <a:avLst/>
              <a:gdLst>
                <a:gd name="T0" fmla="*/ 162 w 370"/>
                <a:gd name="T1" fmla="*/ 1 h 639"/>
                <a:gd name="T2" fmla="*/ 135 w 370"/>
                <a:gd name="T3" fmla="*/ 23 h 639"/>
                <a:gd name="T4" fmla="*/ 138 w 370"/>
                <a:gd name="T5" fmla="*/ 29 h 639"/>
                <a:gd name="T6" fmla="*/ 60 w 370"/>
                <a:gd name="T7" fmla="*/ 54 h 639"/>
                <a:gd name="T8" fmla="*/ 20 w 370"/>
                <a:gd name="T9" fmla="*/ 41 h 639"/>
                <a:gd name="T10" fmla="*/ 23 w 370"/>
                <a:gd name="T11" fmla="*/ 92 h 639"/>
                <a:gd name="T12" fmla="*/ 24 w 370"/>
                <a:gd name="T13" fmla="*/ 257 h 639"/>
                <a:gd name="T14" fmla="*/ 130 w 370"/>
                <a:gd name="T15" fmla="*/ 533 h 639"/>
                <a:gd name="T16" fmla="*/ 187 w 370"/>
                <a:gd name="T17" fmla="*/ 633 h 639"/>
                <a:gd name="T18" fmla="*/ 231 w 370"/>
                <a:gd name="T19" fmla="*/ 564 h 639"/>
                <a:gd name="T20" fmla="*/ 214 w 370"/>
                <a:gd name="T21" fmla="*/ 506 h 639"/>
                <a:gd name="T22" fmla="*/ 213 w 370"/>
                <a:gd name="T23" fmla="*/ 510 h 639"/>
                <a:gd name="T24" fmla="*/ 274 w 370"/>
                <a:gd name="T25" fmla="*/ 489 h 639"/>
                <a:gd name="T26" fmla="*/ 321 w 370"/>
                <a:gd name="T27" fmla="*/ 597 h 639"/>
                <a:gd name="T28" fmla="*/ 369 w 370"/>
                <a:gd name="T29" fmla="*/ 552 h 639"/>
                <a:gd name="T30" fmla="*/ 351 w 370"/>
                <a:gd name="T31" fmla="*/ 428 h 639"/>
                <a:gd name="T32" fmla="*/ 320 w 370"/>
                <a:gd name="T33" fmla="*/ 288 h 639"/>
                <a:gd name="T34" fmla="*/ 190 w 370"/>
                <a:gd name="T35" fmla="*/ 40 h 639"/>
                <a:gd name="T36" fmla="*/ 236 w 370"/>
                <a:gd name="T37" fmla="*/ 105 h 639"/>
                <a:gd name="T38" fmla="*/ 333 w 370"/>
                <a:gd name="T39" fmla="*/ 346 h 639"/>
                <a:gd name="T40" fmla="*/ 362 w 370"/>
                <a:gd name="T41" fmla="*/ 538 h 639"/>
                <a:gd name="T42" fmla="*/ 308 w 370"/>
                <a:gd name="T43" fmla="*/ 580 h 639"/>
                <a:gd name="T44" fmla="*/ 288 w 370"/>
                <a:gd name="T45" fmla="*/ 518 h 639"/>
                <a:gd name="T46" fmla="*/ 276 w 370"/>
                <a:gd name="T47" fmla="*/ 486 h 639"/>
                <a:gd name="T48" fmla="*/ 211 w 370"/>
                <a:gd name="T49" fmla="*/ 509 h 639"/>
                <a:gd name="T50" fmla="*/ 212 w 370"/>
                <a:gd name="T51" fmla="*/ 514 h 639"/>
                <a:gd name="T52" fmla="*/ 227 w 370"/>
                <a:gd name="T53" fmla="*/ 565 h 639"/>
                <a:gd name="T54" fmla="*/ 230 w 370"/>
                <a:gd name="T55" fmla="*/ 615 h 639"/>
                <a:gd name="T56" fmla="*/ 168 w 370"/>
                <a:gd name="T57" fmla="*/ 596 h 639"/>
                <a:gd name="T58" fmla="*/ 102 w 370"/>
                <a:gd name="T59" fmla="*/ 478 h 639"/>
                <a:gd name="T60" fmla="*/ 25 w 370"/>
                <a:gd name="T61" fmla="*/ 236 h 639"/>
                <a:gd name="T62" fmla="*/ 27 w 370"/>
                <a:gd name="T63" fmla="*/ 94 h 639"/>
                <a:gd name="T64" fmla="*/ 24 w 370"/>
                <a:gd name="T65" fmla="*/ 44 h 639"/>
                <a:gd name="T66" fmla="*/ 55 w 370"/>
                <a:gd name="T67" fmla="*/ 56 h 639"/>
                <a:gd name="T68" fmla="*/ 140 w 370"/>
                <a:gd name="T69" fmla="*/ 33 h 639"/>
                <a:gd name="T70" fmla="*/ 140 w 370"/>
                <a:gd name="T71" fmla="*/ 21 h 639"/>
                <a:gd name="T72" fmla="*/ 186 w 370"/>
                <a:gd name="T73" fmla="*/ 41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70" h="639">
                  <a:moveTo>
                    <a:pt x="191" y="42"/>
                  </a:moveTo>
                  <a:cubicBezTo>
                    <a:pt x="195" y="22"/>
                    <a:pt x="183" y="2"/>
                    <a:pt x="162" y="1"/>
                  </a:cubicBezTo>
                  <a:cubicBezTo>
                    <a:pt x="154" y="0"/>
                    <a:pt x="145" y="5"/>
                    <a:pt x="140" y="12"/>
                  </a:cubicBezTo>
                  <a:cubicBezTo>
                    <a:pt x="138" y="15"/>
                    <a:pt x="135" y="20"/>
                    <a:pt x="135" y="23"/>
                  </a:cubicBezTo>
                  <a:cubicBezTo>
                    <a:pt x="136" y="26"/>
                    <a:pt x="136" y="29"/>
                    <a:pt x="137" y="31"/>
                  </a:cubicBezTo>
                  <a:cubicBezTo>
                    <a:pt x="137" y="31"/>
                    <a:pt x="138" y="30"/>
                    <a:pt x="138" y="29"/>
                  </a:cubicBezTo>
                  <a:cubicBezTo>
                    <a:pt x="111" y="37"/>
                    <a:pt x="84" y="45"/>
                    <a:pt x="57" y="53"/>
                  </a:cubicBezTo>
                  <a:cubicBezTo>
                    <a:pt x="58" y="53"/>
                    <a:pt x="59" y="54"/>
                    <a:pt x="60" y="54"/>
                  </a:cubicBezTo>
                  <a:cubicBezTo>
                    <a:pt x="57" y="48"/>
                    <a:pt x="55" y="44"/>
                    <a:pt x="49" y="41"/>
                  </a:cubicBezTo>
                  <a:cubicBezTo>
                    <a:pt x="40" y="35"/>
                    <a:pt x="29" y="36"/>
                    <a:pt x="20" y="41"/>
                  </a:cubicBezTo>
                  <a:cubicBezTo>
                    <a:pt x="0" y="54"/>
                    <a:pt x="6" y="84"/>
                    <a:pt x="24" y="95"/>
                  </a:cubicBezTo>
                  <a:cubicBezTo>
                    <a:pt x="24" y="94"/>
                    <a:pt x="24" y="93"/>
                    <a:pt x="23" y="92"/>
                  </a:cubicBezTo>
                  <a:cubicBezTo>
                    <a:pt x="13" y="117"/>
                    <a:pt x="13" y="142"/>
                    <a:pt x="14" y="169"/>
                  </a:cubicBezTo>
                  <a:cubicBezTo>
                    <a:pt x="16" y="198"/>
                    <a:pt x="19" y="228"/>
                    <a:pt x="24" y="257"/>
                  </a:cubicBezTo>
                  <a:cubicBezTo>
                    <a:pt x="35" y="332"/>
                    <a:pt x="56" y="408"/>
                    <a:pt x="95" y="475"/>
                  </a:cubicBezTo>
                  <a:cubicBezTo>
                    <a:pt x="106" y="494"/>
                    <a:pt x="119" y="513"/>
                    <a:pt x="130" y="533"/>
                  </a:cubicBezTo>
                  <a:cubicBezTo>
                    <a:pt x="142" y="553"/>
                    <a:pt x="153" y="574"/>
                    <a:pt x="163" y="596"/>
                  </a:cubicBezTo>
                  <a:cubicBezTo>
                    <a:pt x="168" y="609"/>
                    <a:pt x="174" y="625"/>
                    <a:pt x="187" y="633"/>
                  </a:cubicBezTo>
                  <a:cubicBezTo>
                    <a:pt x="198" y="639"/>
                    <a:pt x="217" y="633"/>
                    <a:pt x="227" y="625"/>
                  </a:cubicBezTo>
                  <a:cubicBezTo>
                    <a:pt x="245" y="610"/>
                    <a:pt x="237" y="583"/>
                    <a:pt x="231" y="564"/>
                  </a:cubicBezTo>
                  <a:cubicBezTo>
                    <a:pt x="228" y="552"/>
                    <a:pt x="224" y="540"/>
                    <a:pt x="221" y="527"/>
                  </a:cubicBezTo>
                  <a:cubicBezTo>
                    <a:pt x="219" y="521"/>
                    <a:pt x="217" y="513"/>
                    <a:pt x="214" y="506"/>
                  </a:cubicBezTo>
                  <a:cubicBezTo>
                    <a:pt x="214" y="506"/>
                    <a:pt x="213" y="506"/>
                    <a:pt x="213" y="505"/>
                  </a:cubicBezTo>
                  <a:cubicBezTo>
                    <a:pt x="213" y="507"/>
                    <a:pt x="213" y="508"/>
                    <a:pt x="213" y="510"/>
                  </a:cubicBezTo>
                  <a:cubicBezTo>
                    <a:pt x="234" y="503"/>
                    <a:pt x="255" y="497"/>
                    <a:pt x="277" y="491"/>
                  </a:cubicBezTo>
                  <a:cubicBezTo>
                    <a:pt x="276" y="490"/>
                    <a:pt x="275" y="489"/>
                    <a:pt x="274" y="489"/>
                  </a:cubicBezTo>
                  <a:cubicBezTo>
                    <a:pt x="281" y="506"/>
                    <a:pt x="285" y="525"/>
                    <a:pt x="291" y="543"/>
                  </a:cubicBezTo>
                  <a:cubicBezTo>
                    <a:pt x="297" y="562"/>
                    <a:pt x="300" y="589"/>
                    <a:pt x="321" y="597"/>
                  </a:cubicBezTo>
                  <a:cubicBezTo>
                    <a:pt x="333" y="602"/>
                    <a:pt x="349" y="599"/>
                    <a:pt x="359" y="590"/>
                  </a:cubicBezTo>
                  <a:cubicBezTo>
                    <a:pt x="370" y="581"/>
                    <a:pt x="370" y="565"/>
                    <a:pt x="369" y="552"/>
                  </a:cubicBezTo>
                  <a:cubicBezTo>
                    <a:pt x="367" y="532"/>
                    <a:pt x="362" y="512"/>
                    <a:pt x="359" y="492"/>
                  </a:cubicBezTo>
                  <a:cubicBezTo>
                    <a:pt x="356" y="471"/>
                    <a:pt x="353" y="450"/>
                    <a:pt x="351" y="428"/>
                  </a:cubicBezTo>
                  <a:cubicBezTo>
                    <a:pt x="348" y="403"/>
                    <a:pt x="345" y="378"/>
                    <a:pt x="339" y="353"/>
                  </a:cubicBezTo>
                  <a:cubicBezTo>
                    <a:pt x="334" y="331"/>
                    <a:pt x="327" y="309"/>
                    <a:pt x="320" y="288"/>
                  </a:cubicBezTo>
                  <a:cubicBezTo>
                    <a:pt x="301" y="230"/>
                    <a:pt x="279" y="172"/>
                    <a:pt x="249" y="119"/>
                  </a:cubicBezTo>
                  <a:cubicBezTo>
                    <a:pt x="233" y="90"/>
                    <a:pt x="215" y="61"/>
                    <a:pt x="190" y="40"/>
                  </a:cubicBezTo>
                  <a:cubicBezTo>
                    <a:pt x="188" y="38"/>
                    <a:pt x="185" y="41"/>
                    <a:pt x="187" y="43"/>
                  </a:cubicBezTo>
                  <a:cubicBezTo>
                    <a:pt x="207" y="60"/>
                    <a:pt x="222" y="83"/>
                    <a:pt x="236" y="105"/>
                  </a:cubicBezTo>
                  <a:cubicBezTo>
                    <a:pt x="252" y="133"/>
                    <a:pt x="266" y="161"/>
                    <a:pt x="279" y="190"/>
                  </a:cubicBezTo>
                  <a:cubicBezTo>
                    <a:pt x="300" y="241"/>
                    <a:pt x="319" y="293"/>
                    <a:pt x="333" y="346"/>
                  </a:cubicBezTo>
                  <a:cubicBezTo>
                    <a:pt x="339" y="368"/>
                    <a:pt x="342" y="391"/>
                    <a:pt x="345" y="414"/>
                  </a:cubicBezTo>
                  <a:cubicBezTo>
                    <a:pt x="350" y="455"/>
                    <a:pt x="354" y="497"/>
                    <a:pt x="362" y="538"/>
                  </a:cubicBezTo>
                  <a:cubicBezTo>
                    <a:pt x="365" y="554"/>
                    <a:pt x="369" y="575"/>
                    <a:pt x="356" y="587"/>
                  </a:cubicBezTo>
                  <a:cubicBezTo>
                    <a:pt x="342" y="600"/>
                    <a:pt x="317" y="596"/>
                    <a:pt x="308" y="580"/>
                  </a:cubicBezTo>
                  <a:cubicBezTo>
                    <a:pt x="303" y="573"/>
                    <a:pt x="302" y="562"/>
                    <a:pt x="299" y="554"/>
                  </a:cubicBezTo>
                  <a:cubicBezTo>
                    <a:pt x="295" y="542"/>
                    <a:pt x="292" y="530"/>
                    <a:pt x="288" y="518"/>
                  </a:cubicBezTo>
                  <a:cubicBezTo>
                    <a:pt x="285" y="508"/>
                    <a:pt x="282" y="497"/>
                    <a:pt x="278" y="488"/>
                  </a:cubicBezTo>
                  <a:cubicBezTo>
                    <a:pt x="278" y="487"/>
                    <a:pt x="277" y="486"/>
                    <a:pt x="276" y="486"/>
                  </a:cubicBezTo>
                  <a:cubicBezTo>
                    <a:pt x="254" y="493"/>
                    <a:pt x="233" y="499"/>
                    <a:pt x="211" y="505"/>
                  </a:cubicBezTo>
                  <a:cubicBezTo>
                    <a:pt x="209" y="506"/>
                    <a:pt x="209" y="508"/>
                    <a:pt x="211" y="509"/>
                  </a:cubicBezTo>
                  <a:cubicBezTo>
                    <a:pt x="209" y="508"/>
                    <a:pt x="210" y="509"/>
                    <a:pt x="211" y="510"/>
                  </a:cubicBezTo>
                  <a:cubicBezTo>
                    <a:pt x="211" y="511"/>
                    <a:pt x="212" y="513"/>
                    <a:pt x="212" y="514"/>
                  </a:cubicBezTo>
                  <a:cubicBezTo>
                    <a:pt x="214" y="519"/>
                    <a:pt x="215" y="524"/>
                    <a:pt x="216" y="529"/>
                  </a:cubicBezTo>
                  <a:cubicBezTo>
                    <a:pt x="220" y="541"/>
                    <a:pt x="224" y="553"/>
                    <a:pt x="227" y="565"/>
                  </a:cubicBezTo>
                  <a:cubicBezTo>
                    <a:pt x="229" y="573"/>
                    <a:pt x="232" y="582"/>
                    <a:pt x="233" y="590"/>
                  </a:cubicBezTo>
                  <a:cubicBezTo>
                    <a:pt x="234" y="598"/>
                    <a:pt x="234" y="607"/>
                    <a:pt x="230" y="615"/>
                  </a:cubicBezTo>
                  <a:cubicBezTo>
                    <a:pt x="226" y="623"/>
                    <a:pt x="215" y="627"/>
                    <a:pt x="207" y="630"/>
                  </a:cubicBezTo>
                  <a:cubicBezTo>
                    <a:pt x="184" y="636"/>
                    <a:pt x="175" y="614"/>
                    <a:pt x="168" y="596"/>
                  </a:cubicBezTo>
                  <a:cubicBezTo>
                    <a:pt x="159" y="576"/>
                    <a:pt x="149" y="557"/>
                    <a:pt x="138" y="538"/>
                  </a:cubicBezTo>
                  <a:cubicBezTo>
                    <a:pt x="127" y="518"/>
                    <a:pt x="114" y="498"/>
                    <a:pt x="102" y="478"/>
                  </a:cubicBezTo>
                  <a:cubicBezTo>
                    <a:pt x="91" y="461"/>
                    <a:pt x="82" y="443"/>
                    <a:pt x="74" y="424"/>
                  </a:cubicBezTo>
                  <a:cubicBezTo>
                    <a:pt x="48" y="365"/>
                    <a:pt x="34" y="300"/>
                    <a:pt x="25" y="236"/>
                  </a:cubicBezTo>
                  <a:cubicBezTo>
                    <a:pt x="22" y="212"/>
                    <a:pt x="20" y="188"/>
                    <a:pt x="18" y="165"/>
                  </a:cubicBezTo>
                  <a:cubicBezTo>
                    <a:pt x="17" y="140"/>
                    <a:pt x="18" y="117"/>
                    <a:pt x="27" y="94"/>
                  </a:cubicBezTo>
                  <a:cubicBezTo>
                    <a:pt x="28" y="93"/>
                    <a:pt x="27" y="92"/>
                    <a:pt x="26" y="91"/>
                  </a:cubicBezTo>
                  <a:cubicBezTo>
                    <a:pt x="10" y="81"/>
                    <a:pt x="7" y="55"/>
                    <a:pt x="24" y="44"/>
                  </a:cubicBezTo>
                  <a:cubicBezTo>
                    <a:pt x="32" y="39"/>
                    <a:pt x="41" y="41"/>
                    <a:pt x="48" y="46"/>
                  </a:cubicBezTo>
                  <a:cubicBezTo>
                    <a:pt x="54" y="49"/>
                    <a:pt x="54" y="50"/>
                    <a:pt x="55" y="56"/>
                  </a:cubicBezTo>
                  <a:cubicBezTo>
                    <a:pt x="56" y="57"/>
                    <a:pt x="57" y="57"/>
                    <a:pt x="58" y="57"/>
                  </a:cubicBezTo>
                  <a:cubicBezTo>
                    <a:pt x="85" y="49"/>
                    <a:pt x="113" y="41"/>
                    <a:pt x="140" y="33"/>
                  </a:cubicBezTo>
                  <a:cubicBezTo>
                    <a:pt x="141" y="33"/>
                    <a:pt x="141" y="31"/>
                    <a:pt x="141" y="30"/>
                  </a:cubicBezTo>
                  <a:cubicBezTo>
                    <a:pt x="141" y="27"/>
                    <a:pt x="139" y="24"/>
                    <a:pt x="140" y="21"/>
                  </a:cubicBezTo>
                  <a:cubicBezTo>
                    <a:pt x="143" y="12"/>
                    <a:pt x="151" y="6"/>
                    <a:pt x="161" y="5"/>
                  </a:cubicBezTo>
                  <a:cubicBezTo>
                    <a:pt x="179" y="4"/>
                    <a:pt x="190" y="25"/>
                    <a:pt x="186" y="41"/>
                  </a:cubicBezTo>
                  <a:cubicBezTo>
                    <a:pt x="186" y="43"/>
                    <a:pt x="190" y="45"/>
                    <a:pt x="191" y="4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457350" y="317848"/>
              <a:ext cx="123825" cy="131763"/>
            </a:xfrm>
            <a:custGeom>
              <a:avLst/>
              <a:gdLst>
                <a:gd name="T0" fmla="*/ 13 w 29"/>
                <a:gd name="T1" fmla="*/ 2 h 31"/>
                <a:gd name="T2" fmla="*/ 2 w 29"/>
                <a:gd name="T3" fmla="*/ 21 h 31"/>
                <a:gd name="T4" fmla="*/ 12 w 29"/>
                <a:gd name="T5" fmla="*/ 31 h 31"/>
                <a:gd name="T6" fmla="*/ 29 w 29"/>
                <a:gd name="T7" fmla="*/ 8 h 31"/>
                <a:gd name="T8" fmla="*/ 13 w 29"/>
                <a:gd name="T9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31">
                  <a:moveTo>
                    <a:pt x="13" y="2"/>
                  </a:moveTo>
                  <a:cubicBezTo>
                    <a:pt x="5" y="5"/>
                    <a:pt x="0" y="13"/>
                    <a:pt x="2" y="21"/>
                  </a:cubicBezTo>
                  <a:cubicBezTo>
                    <a:pt x="4" y="26"/>
                    <a:pt x="8" y="29"/>
                    <a:pt x="12" y="31"/>
                  </a:cubicBezTo>
                  <a:cubicBezTo>
                    <a:pt x="17" y="23"/>
                    <a:pt x="22" y="15"/>
                    <a:pt x="29" y="8"/>
                  </a:cubicBezTo>
                  <a:cubicBezTo>
                    <a:pt x="25" y="3"/>
                    <a:pt x="19" y="0"/>
                    <a:pt x="13" y="2"/>
                  </a:cubicBezTo>
                  <a:close/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1009800" y="160685"/>
              <a:ext cx="119062" cy="98425"/>
            </a:xfrm>
            <a:custGeom>
              <a:avLst/>
              <a:gdLst>
                <a:gd name="T0" fmla="*/ 10 w 28"/>
                <a:gd name="T1" fmla="*/ 2 h 23"/>
                <a:gd name="T2" fmla="*/ 27 w 28"/>
                <a:gd name="T3" fmla="*/ 11 h 23"/>
                <a:gd name="T4" fmla="*/ 24 w 28"/>
                <a:gd name="T5" fmla="*/ 23 h 23"/>
                <a:gd name="T6" fmla="*/ 0 w 28"/>
                <a:gd name="T7" fmla="*/ 14 h 23"/>
                <a:gd name="T8" fmla="*/ 10 w 28"/>
                <a:gd name="T9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3">
                  <a:moveTo>
                    <a:pt x="10" y="2"/>
                  </a:moveTo>
                  <a:cubicBezTo>
                    <a:pt x="17" y="0"/>
                    <a:pt x="25" y="4"/>
                    <a:pt x="27" y="11"/>
                  </a:cubicBezTo>
                  <a:cubicBezTo>
                    <a:pt x="28" y="15"/>
                    <a:pt x="27" y="20"/>
                    <a:pt x="24" y="23"/>
                  </a:cubicBezTo>
                  <a:cubicBezTo>
                    <a:pt x="17" y="19"/>
                    <a:pt x="9" y="16"/>
                    <a:pt x="0" y="14"/>
                  </a:cubicBezTo>
                  <a:cubicBezTo>
                    <a:pt x="1" y="8"/>
                    <a:pt x="4" y="3"/>
                    <a:pt x="10" y="2"/>
                  </a:cubicBezTo>
                  <a:close/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1055837" y="403573"/>
              <a:ext cx="68262" cy="66675"/>
            </a:xfrm>
            <a:custGeom>
              <a:avLst/>
              <a:gdLst>
                <a:gd name="T0" fmla="*/ 15 w 16"/>
                <a:gd name="T1" fmla="*/ 6 h 16"/>
                <a:gd name="T2" fmla="*/ 10 w 16"/>
                <a:gd name="T3" fmla="*/ 15 h 16"/>
                <a:gd name="T4" fmla="*/ 1 w 16"/>
                <a:gd name="T5" fmla="*/ 10 h 16"/>
                <a:gd name="T6" fmla="*/ 6 w 16"/>
                <a:gd name="T7" fmla="*/ 2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6" y="10"/>
                    <a:pt x="14" y="14"/>
                    <a:pt x="10" y="15"/>
                  </a:cubicBezTo>
                  <a:cubicBezTo>
                    <a:pt x="6" y="16"/>
                    <a:pt x="2" y="14"/>
                    <a:pt x="1" y="10"/>
                  </a:cubicBezTo>
                  <a:cubicBezTo>
                    <a:pt x="0" y="7"/>
                    <a:pt x="2" y="3"/>
                    <a:pt x="6" y="2"/>
                  </a:cubicBezTo>
                  <a:cubicBezTo>
                    <a:pt x="10" y="0"/>
                    <a:pt x="14" y="3"/>
                    <a:pt x="15" y="6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593875" y="543273"/>
              <a:ext cx="66675" cy="68263"/>
            </a:xfrm>
            <a:custGeom>
              <a:avLst/>
              <a:gdLst>
                <a:gd name="T0" fmla="*/ 15 w 16"/>
                <a:gd name="T1" fmla="*/ 6 h 16"/>
                <a:gd name="T2" fmla="*/ 10 w 16"/>
                <a:gd name="T3" fmla="*/ 15 h 16"/>
                <a:gd name="T4" fmla="*/ 1 w 16"/>
                <a:gd name="T5" fmla="*/ 10 h 16"/>
                <a:gd name="T6" fmla="*/ 6 w 16"/>
                <a:gd name="T7" fmla="*/ 1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6" y="9"/>
                    <a:pt x="14" y="13"/>
                    <a:pt x="10" y="15"/>
                  </a:cubicBezTo>
                  <a:cubicBezTo>
                    <a:pt x="6" y="16"/>
                    <a:pt x="2" y="13"/>
                    <a:pt x="1" y="10"/>
                  </a:cubicBezTo>
                  <a:cubicBezTo>
                    <a:pt x="0" y="6"/>
                    <a:pt x="2" y="2"/>
                    <a:pt x="6" y="1"/>
                  </a:cubicBezTo>
                  <a:cubicBezTo>
                    <a:pt x="10" y="0"/>
                    <a:pt x="14" y="2"/>
                    <a:pt x="15" y="6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32" name="Picture 3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237" y="582960"/>
              <a:ext cx="319087" cy="292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3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875" y="584548"/>
              <a:ext cx="63500" cy="38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33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912" y="641698"/>
              <a:ext cx="188912" cy="176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34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8875" y="414685"/>
              <a:ext cx="114300" cy="16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Picture 35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9962" y="406748"/>
              <a:ext cx="306387" cy="293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36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5050" y="467073"/>
              <a:ext cx="192087" cy="174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1090762" y="2067273"/>
              <a:ext cx="666750" cy="212725"/>
            </a:xfrm>
            <a:custGeom>
              <a:avLst/>
              <a:gdLst>
                <a:gd name="T0" fmla="*/ 3 w 157"/>
                <a:gd name="T1" fmla="*/ 50 h 50"/>
                <a:gd name="T2" fmla="*/ 154 w 157"/>
                <a:gd name="T3" fmla="*/ 5 h 50"/>
                <a:gd name="T4" fmla="*/ 152 w 157"/>
                <a:gd name="T5" fmla="*/ 2 h 50"/>
                <a:gd name="T6" fmla="*/ 3 w 157"/>
                <a:gd name="T7" fmla="*/ 46 h 50"/>
                <a:gd name="T8" fmla="*/ 3 w 157"/>
                <a:gd name="T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50">
                  <a:moveTo>
                    <a:pt x="3" y="50"/>
                  </a:moveTo>
                  <a:cubicBezTo>
                    <a:pt x="55" y="47"/>
                    <a:pt x="109" y="31"/>
                    <a:pt x="154" y="5"/>
                  </a:cubicBezTo>
                  <a:cubicBezTo>
                    <a:pt x="157" y="4"/>
                    <a:pt x="154" y="0"/>
                    <a:pt x="152" y="2"/>
                  </a:cubicBezTo>
                  <a:cubicBezTo>
                    <a:pt x="107" y="27"/>
                    <a:pt x="54" y="42"/>
                    <a:pt x="3" y="46"/>
                  </a:cubicBezTo>
                  <a:cubicBezTo>
                    <a:pt x="0" y="46"/>
                    <a:pt x="0" y="50"/>
                    <a:pt x="3" y="5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670075" y="470248"/>
              <a:ext cx="441325" cy="293688"/>
            </a:xfrm>
            <a:custGeom>
              <a:avLst/>
              <a:gdLst>
                <a:gd name="T0" fmla="*/ 100 w 104"/>
                <a:gd name="T1" fmla="*/ 21 h 69"/>
                <a:gd name="T2" fmla="*/ 60 w 104"/>
                <a:gd name="T3" fmla="*/ 61 h 69"/>
                <a:gd name="T4" fmla="*/ 4 w 104"/>
                <a:gd name="T5" fmla="*/ 49 h 69"/>
                <a:gd name="T6" fmla="*/ 44 w 104"/>
                <a:gd name="T7" fmla="*/ 8 h 69"/>
                <a:gd name="T8" fmla="*/ 100 w 104"/>
                <a:gd name="T9" fmla="*/ 2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69">
                  <a:moveTo>
                    <a:pt x="100" y="21"/>
                  </a:moveTo>
                  <a:cubicBezTo>
                    <a:pt x="104" y="35"/>
                    <a:pt x="86" y="53"/>
                    <a:pt x="60" y="61"/>
                  </a:cubicBezTo>
                  <a:cubicBezTo>
                    <a:pt x="33" y="69"/>
                    <a:pt x="8" y="64"/>
                    <a:pt x="4" y="49"/>
                  </a:cubicBezTo>
                  <a:cubicBezTo>
                    <a:pt x="0" y="34"/>
                    <a:pt x="18" y="16"/>
                    <a:pt x="44" y="8"/>
                  </a:cubicBezTo>
                  <a:cubicBezTo>
                    <a:pt x="71" y="0"/>
                    <a:pt x="96" y="6"/>
                    <a:pt x="100" y="21"/>
                  </a:cubicBezTo>
                  <a:close/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789137" y="470248"/>
              <a:ext cx="144462" cy="80963"/>
            </a:xfrm>
            <a:custGeom>
              <a:avLst/>
              <a:gdLst>
                <a:gd name="T0" fmla="*/ 33 w 34"/>
                <a:gd name="T1" fmla="*/ 4 h 19"/>
                <a:gd name="T2" fmla="*/ 19 w 34"/>
                <a:gd name="T3" fmla="*/ 16 h 19"/>
                <a:gd name="T4" fmla="*/ 1 w 34"/>
                <a:gd name="T5" fmla="*/ 14 h 19"/>
                <a:gd name="T6" fmla="*/ 15 w 34"/>
                <a:gd name="T7" fmla="*/ 2 h 19"/>
                <a:gd name="T8" fmla="*/ 33 w 34"/>
                <a:gd name="T9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9">
                  <a:moveTo>
                    <a:pt x="33" y="4"/>
                  </a:moveTo>
                  <a:cubicBezTo>
                    <a:pt x="34" y="8"/>
                    <a:pt x="28" y="13"/>
                    <a:pt x="19" y="16"/>
                  </a:cubicBezTo>
                  <a:cubicBezTo>
                    <a:pt x="10" y="19"/>
                    <a:pt x="2" y="18"/>
                    <a:pt x="1" y="14"/>
                  </a:cubicBezTo>
                  <a:cubicBezTo>
                    <a:pt x="0" y="10"/>
                    <a:pt x="6" y="5"/>
                    <a:pt x="15" y="2"/>
                  </a:cubicBezTo>
                  <a:cubicBezTo>
                    <a:pt x="24" y="0"/>
                    <a:pt x="32" y="1"/>
                    <a:pt x="33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847875" y="495648"/>
              <a:ext cx="60325" cy="136525"/>
            </a:xfrm>
            <a:custGeom>
              <a:avLst/>
              <a:gdLst>
                <a:gd name="T0" fmla="*/ 1 w 14"/>
                <a:gd name="T1" fmla="*/ 4 h 32"/>
                <a:gd name="T2" fmla="*/ 8 w 14"/>
                <a:gd name="T3" fmla="*/ 29 h 32"/>
                <a:gd name="T4" fmla="*/ 13 w 14"/>
                <a:gd name="T5" fmla="*/ 28 h 32"/>
                <a:gd name="T6" fmla="*/ 5 w 14"/>
                <a:gd name="T7" fmla="*/ 2 h 32"/>
                <a:gd name="T8" fmla="*/ 1 w 14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32">
                  <a:moveTo>
                    <a:pt x="1" y="4"/>
                  </a:moveTo>
                  <a:cubicBezTo>
                    <a:pt x="3" y="12"/>
                    <a:pt x="6" y="21"/>
                    <a:pt x="8" y="29"/>
                  </a:cubicBezTo>
                  <a:cubicBezTo>
                    <a:pt x="9" y="32"/>
                    <a:pt x="14" y="31"/>
                    <a:pt x="13" y="28"/>
                  </a:cubicBezTo>
                  <a:cubicBezTo>
                    <a:pt x="10" y="19"/>
                    <a:pt x="8" y="11"/>
                    <a:pt x="5" y="2"/>
                  </a:cubicBezTo>
                  <a:cubicBezTo>
                    <a:pt x="4" y="0"/>
                    <a:pt x="0" y="1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746275" y="1030635"/>
              <a:ext cx="727075" cy="676275"/>
            </a:xfrm>
            <a:custGeom>
              <a:avLst/>
              <a:gdLst>
                <a:gd name="T0" fmla="*/ 26 w 171"/>
                <a:gd name="T1" fmla="*/ 106 h 159"/>
                <a:gd name="T2" fmla="*/ 8 w 171"/>
                <a:gd name="T3" fmla="*/ 78 h 159"/>
                <a:gd name="T4" fmla="*/ 52 w 171"/>
                <a:gd name="T5" fmla="*/ 41 h 159"/>
                <a:gd name="T6" fmla="*/ 87 w 171"/>
                <a:gd name="T7" fmla="*/ 69 h 159"/>
                <a:gd name="T8" fmla="*/ 89 w 171"/>
                <a:gd name="T9" fmla="*/ 42 h 159"/>
                <a:gd name="T10" fmla="*/ 101 w 171"/>
                <a:gd name="T11" fmla="*/ 18 h 159"/>
                <a:gd name="T12" fmla="*/ 147 w 171"/>
                <a:gd name="T13" fmla="*/ 15 h 159"/>
                <a:gd name="T14" fmla="*/ 128 w 171"/>
                <a:gd name="T15" fmla="*/ 124 h 159"/>
                <a:gd name="T16" fmla="*/ 26 w 171"/>
                <a:gd name="T17" fmla="*/ 106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1" h="159">
                  <a:moveTo>
                    <a:pt x="26" y="106"/>
                  </a:moveTo>
                  <a:cubicBezTo>
                    <a:pt x="17" y="98"/>
                    <a:pt x="11" y="89"/>
                    <a:pt x="8" y="78"/>
                  </a:cubicBezTo>
                  <a:cubicBezTo>
                    <a:pt x="0" y="51"/>
                    <a:pt x="24" y="28"/>
                    <a:pt x="52" y="41"/>
                  </a:cubicBezTo>
                  <a:cubicBezTo>
                    <a:pt x="65" y="47"/>
                    <a:pt x="78" y="58"/>
                    <a:pt x="87" y="69"/>
                  </a:cubicBezTo>
                  <a:cubicBezTo>
                    <a:pt x="84" y="66"/>
                    <a:pt x="88" y="47"/>
                    <a:pt x="89" y="42"/>
                  </a:cubicBezTo>
                  <a:cubicBezTo>
                    <a:pt x="91" y="32"/>
                    <a:pt x="95" y="26"/>
                    <a:pt x="101" y="18"/>
                  </a:cubicBezTo>
                  <a:cubicBezTo>
                    <a:pt x="113" y="3"/>
                    <a:pt x="134" y="0"/>
                    <a:pt x="147" y="15"/>
                  </a:cubicBezTo>
                  <a:cubicBezTo>
                    <a:pt x="171" y="43"/>
                    <a:pt x="144" y="97"/>
                    <a:pt x="128" y="124"/>
                  </a:cubicBezTo>
                  <a:cubicBezTo>
                    <a:pt x="107" y="159"/>
                    <a:pt x="46" y="125"/>
                    <a:pt x="26" y="106"/>
                  </a:cubicBezTo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597050" y="809973"/>
              <a:ext cx="468312" cy="395288"/>
            </a:xfrm>
            <a:custGeom>
              <a:avLst/>
              <a:gdLst>
                <a:gd name="T0" fmla="*/ 2 w 110"/>
                <a:gd name="T1" fmla="*/ 7 h 93"/>
                <a:gd name="T2" fmla="*/ 48 w 110"/>
                <a:gd name="T3" fmla="*/ 66 h 93"/>
                <a:gd name="T4" fmla="*/ 104 w 110"/>
                <a:gd name="T5" fmla="*/ 92 h 93"/>
                <a:gd name="T6" fmla="*/ 106 w 110"/>
                <a:gd name="T7" fmla="*/ 86 h 93"/>
                <a:gd name="T8" fmla="*/ 49 w 110"/>
                <a:gd name="T9" fmla="*/ 58 h 93"/>
                <a:gd name="T10" fmla="*/ 7 w 110"/>
                <a:gd name="T11" fmla="*/ 4 h 93"/>
                <a:gd name="T12" fmla="*/ 2 w 110"/>
                <a:gd name="T13" fmla="*/ 7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" h="93">
                  <a:moveTo>
                    <a:pt x="2" y="7"/>
                  </a:moveTo>
                  <a:cubicBezTo>
                    <a:pt x="14" y="29"/>
                    <a:pt x="29" y="49"/>
                    <a:pt x="48" y="66"/>
                  </a:cubicBezTo>
                  <a:cubicBezTo>
                    <a:pt x="65" y="81"/>
                    <a:pt x="83" y="86"/>
                    <a:pt x="104" y="92"/>
                  </a:cubicBezTo>
                  <a:cubicBezTo>
                    <a:pt x="108" y="93"/>
                    <a:pt x="110" y="87"/>
                    <a:pt x="106" y="86"/>
                  </a:cubicBezTo>
                  <a:cubicBezTo>
                    <a:pt x="83" y="80"/>
                    <a:pt x="67" y="74"/>
                    <a:pt x="49" y="58"/>
                  </a:cubicBezTo>
                  <a:cubicBezTo>
                    <a:pt x="31" y="43"/>
                    <a:pt x="18" y="24"/>
                    <a:pt x="7" y="4"/>
                  </a:cubicBezTo>
                  <a:cubicBezTo>
                    <a:pt x="6" y="0"/>
                    <a:pt x="0" y="3"/>
                    <a:pt x="2" y="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541487" y="1086198"/>
              <a:ext cx="455612" cy="488950"/>
            </a:xfrm>
            <a:custGeom>
              <a:avLst/>
              <a:gdLst>
                <a:gd name="T0" fmla="*/ 1 w 107"/>
                <a:gd name="T1" fmla="*/ 6 h 115"/>
                <a:gd name="T2" fmla="*/ 43 w 107"/>
                <a:gd name="T3" fmla="*/ 66 h 115"/>
                <a:gd name="T4" fmla="*/ 100 w 107"/>
                <a:gd name="T5" fmla="*/ 113 h 115"/>
                <a:gd name="T6" fmla="*/ 103 w 107"/>
                <a:gd name="T7" fmla="*/ 108 h 115"/>
                <a:gd name="T8" fmla="*/ 50 w 107"/>
                <a:gd name="T9" fmla="*/ 66 h 115"/>
                <a:gd name="T10" fmla="*/ 7 w 107"/>
                <a:gd name="T11" fmla="*/ 4 h 115"/>
                <a:gd name="T12" fmla="*/ 1 w 107"/>
                <a:gd name="T13" fmla="*/ 6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115">
                  <a:moveTo>
                    <a:pt x="1" y="6"/>
                  </a:moveTo>
                  <a:cubicBezTo>
                    <a:pt x="10" y="28"/>
                    <a:pt x="27" y="48"/>
                    <a:pt x="43" y="66"/>
                  </a:cubicBezTo>
                  <a:cubicBezTo>
                    <a:pt x="58" y="85"/>
                    <a:pt x="77" y="103"/>
                    <a:pt x="100" y="113"/>
                  </a:cubicBezTo>
                  <a:cubicBezTo>
                    <a:pt x="103" y="115"/>
                    <a:pt x="107" y="110"/>
                    <a:pt x="103" y="108"/>
                  </a:cubicBezTo>
                  <a:cubicBezTo>
                    <a:pt x="82" y="99"/>
                    <a:pt x="65" y="83"/>
                    <a:pt x="50" y="66"/>
                  </a:cubicBezTo>
                  <a:cubicBezTo>
                    <a:pt x="34" y="48"/>
                    <a:pt x="16" y="27"/>
                    <a:pt x="7" y="4"/>
                  </a:cubicBezTo>
                  <a:cubicBezTo>
                    <a:pt x="6" y="0"/>
                    <a:pt x="0" y="2"/>
                    <a:pt x="1" y="6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1876575" y="606773"/>
              <a:ext cx="449262" cy="450850"/>
            </a:xfrm>
            <a:custGeom>
              <a:avLst/>
              <a:gdLst>
                <a:gd name="T0" fmla="*/ 97 w 106"/>
                <a:gd name="T1" fmla="*/ 37 h 106"/>
                <a:gd name="T2" fmla="*/ 69 w 106"/>
                <a:gd name="T3" fmla="*/ 97 h 106"/>
                <a:gd name="T4" fmla="*/ 9 w 106"/>
                <a:gd name="T5" fmla="*/ 70 h 106"/>
                <a:gd name="T6" fmla="*/ 37 w 106"/>
                <a:gd name="T7" fmla="*/ 9 h 106"/>
                <a:gd name="T8" fmla="*/ 97 w 106"/>
                <a:gd name="T9" fmla="*/ 3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06">
                  <a:moveTo>
                    <a:pt x="97" y="37"/>
                  </a:moveTo>
                  <a:cubicBezTo>
                    <a:pt x="106" y="61"/>
                    <a:pt x="94" y="88"/>
                    <a:pt x="69" y="97"/>
                  </a:cubicBezTo>
                  <a:cubicBezTo>
                    <a:pt x="45" y="106"/>
                    <a:pt x="18" y="94"/>
                    <a:pt x="9" y="70"/>
                  </a:cubicBezTo>
                  <a:cubicBezTo>
                    <a:pt x="0" y="46"/>
                    <a:pt x="12" y="19"/>
                    <a:pt x="37" y="9"/>
                  </a:cubicBezTo>
                  <a:cubicBezTo>
                    <a:pt x="61" y="0"/>
                    <a:pt x="88" y="13"/>
                    <a:pt x="97" y="37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auto">
            <a:xfrm>
              <a:off x="2008337" y="644873"/>
              <a:ext cx="279400" cy="233363"/>
            </a:xfrm>
            <a:custGeom>
              <a:avLst/>
              <a:gdLst>
                <a:gd name="T0" fmla="*/ 22 w 66"/>
                <a:gd name="T1" fmla="*/ 0 h 55"/>
                <a:gd name="T2" fmla="*/ 7 w 66"/>
                <a:gd name="T3" fmla="*/ 3 h 55"/>
                <a:gd name="T4" fmla="*/ 0 w 66"/>
                <a:gd name="T5" fmla="*/ 7 h 55"/>
                <a:gd name="T6" fmla="*/ 42 w 66"/>
                <a:gd name="T7" fmla="*/ 37 h 55"/>
                <a:gd name="T8" fmla="*/ 45 w 66"/>
                <a:gd name="T9" fmla="*/ 54 h 55"/>
                <a:gd name="T10" fmla="*/ 55 w 66"/>
                <a:gd name="T11" fmla="*/ 55 h 55"/>
                <a:gd name="T12" fmla="*/ 66 w 66"/>
                <a:gd name="T13" fmla="*/ 45 h 55"/>
                <a:gd name="T14" fmla="*/ 63 w 66"/>
                <a:gd name="T15" fmla="*/ 29 h 55"/>
                <a:gd name="T16" fmla="*/ 63 w 66"/>
                <a:gd name="T17" fmla="*/ 29 h 55"/>
                <a:gd name="T18" fmla="*/ 22 w 66"/>
                <a:gd name="T1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55">
                  <a:moveTo>
                    <a:pt x="22" y="0"/>
                  </a:moveTo>
                  <a:cubicBezTo>
                    <a:pt x="17" y="0"/>
                    <a:pt x="12" y="1"/>
                    <a:pt x="7" y="3"/>
                  </a:cubicBezTo>
                  <a:cubicBezTo>
                    <a:pt x="4" y="4"/>
                    <a:pt x="2" y="5"/>
                    <a:pt x="0" y="7"/>
                  </a:cubicBezTo>
                  <a:cubicBezTo>
                    <a:pt x="18" y="8"/>
                    <a:pt x="35" y="19"/>
                    <a:pt x="42" y="37"/>
                  </a:cubicBezTo>
                  <a:cubicBezTo>
                    <a:pt x="44" y="43"/>
                    <a:pt x="45" y="49"/>
                    <a:pt x="45" y="54"/>
                  </a:cubicBezTo>
                  <a:cubicBezTo>
                    <a:pt x="48" y="54"/>
                    <a:pt x="51" y="55"/>
                    <a:pt x="55" y="55"/>
                  </a:cubicBezTo>
                  <a:cubicBezTo>
                    <a:pt x="58" y="51"/>
                    <a:pt x="62" y="48"/>
                    <a:pt x="66" y="45"/>
                  </a:cubicBezTo>
                  <a:cubicBezTo>
                    <a:pt x="66" y="40"/>
                    <a:pt x="65" y="35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56" y="12"/>
                    <a:pt x="40" y="0"/>
                    <a:pt x="22" y="0"/>
                  </a:cubicBezTo>
                </a:path>
              </a:pathLst>
            </a:custGeom>
            <a:solidFill>
              <a:srgbClr val="D0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auto">
            <a:xfrm>
              <a:off x="1867050" y="598835"/>
              <a:ext cx="468312" cy="466725"/>
            </a:xfrm>
            <a:custGeom>
              <a:avLst/>
              <a:gdLst>
                <a:gd name="T0" fmla="*/ 96 w 110"/>
                <a:gd name="T1" fmla="*/ 40 h 110"/>
                <a:gd name="T2" fmla="*/ 70 w 110"/>
                <a:gd name="T3" fmla="*/ 97 h 110"/>
                <a:gd name="T4" fmla="*/ 14 w 110"/>
                <a:gd name="T5" fmla="*/ 71 h 110"/>
                <a:gd name="T6" fmla="*/ 40 w 110"/>
                <a:gd name="T7" fmla="*/ 14 h 110"/>
                <a:gd name="T8" fmla="*/ 96 w 110"/>
                <a:gd name="T9" fmla="*/ 40 h 110"/>
                <a:gd name="T10" fmla="*/ 102 w 110"/>
                <a:gd name="T11" fmla="*/ 38 h 110"/>
                <a:gd name="T12" fmla="*/ 38 w 110"/>
                <a:gd name="T13" fmla="*/ 9 h 110"/>
                <a:gd name="T14" fmla="*/ 8 w 110"/>
                <a:gd name="T15" fmla="*/ 73 h 110"/>
                <a:gd name="T16" fmla="*/ 72 w 110"/>
                <a:gd name="T17" fmla="*/ 102 h 110"/>
                <a:gd name="T18" fmla="*/ 102 w 110"/>
                <a:gd name="T19" fmla="*/ 38 h 110"/>
                <a:gd name="T20" fmla="*/ 96 w 110"/>
                <a:gd name="T21" fmla="*/ 4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0" h="110">
                  <a:moveTo>
                    <a:pt x="96" y="40"/>
                  </a:moveTo>
                  <a:cubicBezTo>
                    <a:pt x="104" y="64"/>
                    <a:pt x="93" y="87"/>
                    <a:pt x="70" y="97"/>
                  </a:cubicBezTo>
                  <a:cubicBezTo>
                    <a:pt x="48" y="106"/>
                    <a:pt x="23" y="92"/>
                    <a:pt x="14" y="71"/>
                  </a:cubicBezTo>
                  <a:cubicBezTo>
                    <a:pt x="4" y="48"/>
                    <a:pt x="18" y="23"/>
                    <a:pt x="40" y="14"/>
                  </a:cubicBezTo>
                  <a:cubicBezTo>
                    <a:pt x="62" y="5"/>
                    <a:pt x="87" y="19"/>
                    <a:pt x="96" y="40"/>
                  </a:cubicBezTo>
                  <a:cubicBezTo>
                    <a:pt x="98" y="43"/>
                    <a:pt x="103" y="41"/>
                    <a:pt x="102" y="38"/>
                  </a:cubicBezTo>
                  <a:cubicBezTo>
                    <a:pt x="91" y="12"/>
                    <a:pt x="64" y="0"/>
                    <a:pt x="38" y="9"/>
                  </a:cubicBezTo>
                  <a:cubicBezTo>
                    <a:pt x="11" y="18"/>
                    <a:pt x="0" y="48"/>
                    <a:pt x="8" y="73"/>
                  </a:cubicBezTo>
                  <a:cubicBezTo>
                    <a:pt x="17" y="99"/>
                    <a:pt x="48" y="110"/>
                    <a:pt x="72" y="102"/>
                  </a:cubicBezTo>
                  <a:cubicBezTo>
                    <a:pt x="99" y="93"/>
                    <a:pt x="110" y="63"/>
                    <a:pt x="102" y="38"/>
                  </a:cubicBezTo>
                  <a:cubicBezTo>
                    <a:pt x="101" y="34"/>
                    <a:pt x="95" y="37"/>
                    <a:pt x="96" y="4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auto">
            <a:xfrm>
              <a:off x="1940075" y="730598"/>
              <a:ext cx="58737" cy="195263"/>
            </a:xfrm>
            <a:custGeom>
              <a:avLst/>
              <a:gdLst>
                <a:gd name="T0" fmla="*/ 7 w 14"/>
                <a:gd name="T1" fmla="*/ 3 h 46"/>
                <a:gd name="T2" fmla="*/ 7 w 14"/>
                <a:gd name="T3" fmla="*/ 42 h 46"/>
                <a:gd name="T4" fmla="*/ 12 w 14"/>
                <a:gd name="T5" fmla="*/ 40 h 46"/>
                <a:gd name="T6" fmla="*/ 12 w 14"/>
                <a:gd name="T7" fmla="*/ 6 h 46"/>
                <a:gd name="T8" fmla="*/ 7 w 14"/>
                <a:gd name="T9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46">
                  <a:moveTo>
                    <a:pt x="7" y="3"/>
                  </a:moveTo>
                  <a:cubicBezTo>
                    <a:pt x="0" y="14"/>
                    <a:pt x="2" y="31"/>
                    <a:pt x="7" y="42"/>
                  </a:cubicBezTo>
                  <a:cubicBezTo>
                    <a:pt x="8" y="46"/>
                    <a:pt x="14" y="44"/>
                    <a:pt x="12" y="40"/>
                  </a:cubicBezTo>
                  <a:cubicBezTo>
                    <a:pt x="8" y="31"/>
                    <a:pt x="5" y="15"/>
                    <a:pt x="12" y="6"/>
                  </a:cubicBezTo>
                  <a:cubicBezTo>
                    <a:pt x="14" y="3"/>
                    <a:pt x="10" y="0"/>
                    <a:pt x="7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auto">
            <a:xfrm>
              <a:off x="2011512" y="933798"/>
              <a:ext cx="52387" cy="42863"/>
            </a:xfrm>
            <a:custGeom>
              <a:avLst/>
              <a:gdLst>
                <a:gd name="T0" fmla="*/ 2 w 12"/>
                <a:gd name="T1" fmla="*/ 5 h 10"/>
                <a:gd name="T2" fmla="*/ 4 w 12"/>
                <a:gd name="T3" fmla="*/ 8 h 10"/>
                <a:gd name="T4" fmla="*/ 6 w 12"/>
                <a:gd name="T5" fmla="*/ 9 h 10"/>
                <a:gd name="T6" fmla="*/ 9 w 12"/>
                <a:gd name="T7" fmla="*/ 4 h 10"/>
                <a:gd name="T8" fmla="*/ 7 w 12"/>
                <a:gd name="T9" fmla="*/ 3 h 10"/>
                <a:gd name="T10" fmla="*/ 7 w 12"/>
                <a:gd name="T11" fmla="*/ 3 h 10"/>
                <a:gd name="T12" fmla="*/ 2 w 12"/>
                <a:gd name="T13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0">
                  <a:moveTo>
                    <a:pt x="2" y="5"/>
                  </a:moveTo>
                  <a:cubicBezTo>
                    <a:pt x="2" y="6"/>
                    <a:pt x="3" y="7"/>
                    <a:pt x="4" y="8"/>
                  </a:cubicBezTo>
                  <a:cubicBezTo>
                    <a:pt x="5" y="8"/>
                    <a:pt x="6" y="9"/>
                    <a:pt x="6" y="9"/>
                  </a:cubicBezTo>
                  <a:cubicBezTo>
                    <a:pt x="10" y="10"/>
                    <a:pt x="12" y="5"/>
                    <a:pt x="9" y="4"/>
                  </a:cubicBezTo>
                  <a:cubicBezTo>
                    <a:pt x="8" y="4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0"/>
                    <a:pt x="0" y="2"/>
                    <a:pt x="2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auto">
            <a:xfrm>
              <a:off x="2028975" y="267048"/>
              <a:ext cx="565150" cy="450850"/>
            </a:xfrm>
            <a:custGeom>
              <a:avLst/>
              <a:gdLst>
                <a:gd name="T0" fmla="*/ 7 w 133"/>
                <a:gd name="T1" fmla="*/ 102 h 106"/>
                <a:gd name="T2" fmla="*/ 130 w 133"/>
                <a:gd name="T3" fmla="*/ 6 h 106"/>
                <a:gd name="T4" fmla="*/ 128 w 133"/>
                <a:gd name="T5" fmla="*/ 1 h 106"/>
                <a:gd name="T6" fmla="*/ 1 w 133"/>
                <a:gd name="T7" fmla="*/ 101 h 106"/>
                <a:gd name="T8" fmla="*/ 7 w 133"/>
                <a:gd name="T9" fmla="*/ 10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106">
                  <a:moveTo>
                    <a:pt x="7" y="102"/>
                  </a:moveTo>
                  <a:cubicBezTo>
                    <a:pt x="23" y="47"/>
                    <a:pt x="78" y="20"/>
                    <a:pt x="130" y="6"/>
                  </a:cubicBezTo>
                  <a:cubicBezTo>
                    <a:pt x="133" y="5"/>
                    <a:pt x="131" y="0"/>
                    <a:pt x="128" y="1"/>
                  </a:cubicBezTo>
                  <a:cubicBezTo>
                    <a:pt x="74" y="15"/>
                    <a:pt x="18" y="44"/>
                    <a:pt x="1" y="101"/>
                  </a:cubicBezTo>
                  <a:cubicBezTo>
                    <a:pt x="0" y="105"/>
                    <a:pt x="6" y="106"/>
                    <a:pt x="7" y="10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auto">
            <a:xfrm>
              <a:off x="1078062" y="971898"/>
              <a:ext cx="1822450" cy="1401763"/>
            </a:xfrm>
            <a:custGeom>
              <a:avLst/>
              <a:gdLst>
                <a:gd name="T0" fmla="*/ 428 w 429"/>
                <a:gd name="T1" fmla="*/ 23 h 330"/>
                <a:gd name="T2" fmla="*/ 214 w 429"/>
                <a:gd name="T3" fmla="*/ 0 h 330"/>
                <a:gd name="T4" fmla="*/ 0 w 429"/>
                <a:gd name="T5" fmla="*/ 24 h 330"/>
                <a:gd name="T6" fmla="*/ 0 w 429"/>
                <a:gd name="T7" fmla="*/ 24 h 330"/>
                <a:gd name="T8" fmla="*/ 1 w 429"/>
                <a:gd name="T9" fmla="*/ 330 h 330"/>
                <a:gd name="T10" fmla="*/ 429 w 429"/>
                <a:gd name="T11" fmla="*/ 328 h 330"/>
                <a:gd name="T12" fmla="*/ 428 w 429"/>
                <a:gd name="T13" fmla="*/ 23 h 330"/>
                <a:gd name="T14" fmla="*/ 428 w 429"/>
                <a:gd name="T15" fmla="*/ 23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9" h="330">
                  <a:moveTo>
                    <a:pt x="428" y="23"/>
                  </a:moveTo>
                  <a:cubicBezTo>
                    <a:pt x="426" y="10"/>
                    <a:pt x="331" y="0"/>
                    <a:pt x="214" y="0"/>
                  </a:cubicBezTo>
                  <a:cubicBezTo>
                    <a:pt x="97" y="0"/>
                    <a:pt x="2" y="11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" y="330"/>
                    <a:pt x="1" y="330"/>
                    <a:pt x="1" y="330"/>
                  </a:cubicBezTo>
                  <a:cubicBezTo>
                    <a:pt x="429" y="328"/>
                    <a:pt x="429" y="328"/>
                    <a:pt x="429" y="328"/>
                  </a:cubicBezTo>
                  <a:cubicBezTo>
                    <a:pt x="428" y="23"/>
                    <a:pt x="428" y="23"/>
                    <a:pt x="428" y="23"/>
                  </a:cubicBezTo>
                  <a:cubicBezTo>
                    <a:pt x="428" y="23"/>
                    <a:pt x="428" y="23"/>
                    <a:pt x="428" y="23"/>
                  </a:cubicBezTo>
                </a:path>
              </a:pathLst>
            </a:custGeom>
            <a:solidFill>
              <a:srgbClr val="FFDE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auto">
            <a:xfrm>
              <a:off x="1268562" y="1040160"/>
              <a:ext cx="968375" cy="461963"/>
            </a:xfrm>
            <a:custGeom>
              <a:avLst/>
              <a:gdLst>
                <a:gd name="T0" fmla="*/ 81 w 228"/>
                <a:gd name="T1" fmla="*/ 0 h 109"/>
                <a:gd name="T2" fmla="*/ 59 w 228"/>
                <a:gd name="T3" fmla="*/ 43 h 109"/>
                <a:gd name="T4" fmla="*/ 44 w 228"/>
                <a:gd name="T5" fmla="*/ 76 h 109"/>
                <a:gd name="T6" fmla="*/ 43 w 228"/>
                <a:gd name="T7" fmla="*/ 76 h 109"/>
                <a:gd name="T8" fmla="*/ 23 w 228"/>
                <a:gd name="T9" fmla="*/ 43 h 109"/>
                <a:gd name="T10" fmla="*/ 20 w 228"/>
                <a:gd name="T11" fmla="*/ 31 h 109"/>
                <a:gd name="T12" fmla="*/ 14 w 228"/>
                <a:gd name="T13" fmla="*/ 28 h 109"/>
                <a:gd name="T14" fmla="*/ 3 w 228"/>
                <a:gd name="T15" fmla="*/ 36 h 109"/>
                <a:gd name="T16" fmla="*/ 0 w 228"/>
                <a:gd name="T17" fmla="*/ 57 h 109"/>
                <a:gd name="T18" fmla="*/ 0 w 228"/>
                <a:gd name="T19" fmla="*/ 74 h 109"/>
                <a:gd name="T20" fmla="*/ 9 w 228"/>
                <a:gd name="T21" fmla="*/ 71 h 109"/>
                <a:gd name="T22" fmla="*/ 12 w 228"/>
                <a:gd name="T23" fmla="*/ 71 h 109"/>
                <a:gd name="T24" fmla="*/ 46 w 228"/>
                <a:gd name="T25" fmla="*/ 99 h 109"/>
                <a:gd name="T26" fmla="*/ 60 w 228"/>
                <a:gd name="T27" fmla="*/ 93 h 109"/>
                <a:gd name="T28" fmla="*/ 89 w 228"/>
                <a:gd name="T29" fmla="*/ 37 h 109"/>
                <a:gd name="T30" fmla="*/ 113 w 228"/>
                <a:gd name="T31" fmla="*/ 67 h 109"/>
                <a:gd name="T32" fmla="*/ 135 w 228"/>
                <a:gd name="T33" fmla="*/ 102 h 109"/>
                <a:gd name="T34" fmla="*/ 147 w 228"/>
                <a:gd name="T35" fmla="*/ 104 h 109"/>
                <a:gd name="T36" fmla="*/ 169 w 228"/>
                <a:gd name="T37" fmla="*/ 90 h 109"/>
                <a:gd name="T38" fmla="*/ 185 w 228"/>
                <a:gd name="T39" fmla="*/ 75 h 109"/>
                <a:gd name="T40" fmla="*/ 196 w 228"/>
                <a:gd name="T41" fmla="*/ 79 h 109"/>
                <a:gd name="T42" fmla="*/ 222 w 228"/>
                <a:gd name="T43" fmla="*/ 109 h 109"/>
                <a:gd name="T44" fmla="*/ 228 w 228"/>
                <a:gd name="T45" fmla="*/ 89 h 109"/>
                <a:gd name="T46" fmla="*/ 203 w 228"/>
                <a:gd name="T47" fmla="*/ 36 h 109"/>
                <a:gd name="T48" fmla="*/ 184 w 228"/>
                <a:gd name="T49" fmla="*/ 16 h 109"/>
                <a:gd name="T50" fmla="*/ 180 w 228"/>
                <a:gd name="T51" fmla="*/ 17 h 109"/>
                <a:gd name="T52" fmla="*/ 166 w 228"/>
                <a:gd name="T53" fmla="*/ 40 h 109"/>
                <a:gd name="T54" fmla="*/ 148 w 228"/>
                <a:gd name="T55" fmla="*/ 78 h 109"/>
                <a:gd name="T56" fmla="*/ 141 w 228"/>
                <a:gd name="T57" fmla="*/ 79 h 109"/>
                <a:gd name="T58" fmla="*/ 113 w 228"/>
                <a:gd name="T59" fmla="*/ 58 h 109"/>
                <a:gd name="T60" fmla="*/ 87 w 228"/>
                <a:gd name="T61" fmla="*/ 1 h 109"/>
                <a:gd name="T62" fmla="*/ 81 w 228"/>
                <a:gd name="T63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8" h="109">
                  <a:moveTo>
                    <a:pt x="81" y="0"/>
                  </a:moveTo>
                  <a:cubicBezTo>
                    <a:pt x="62" y="0"/>
                    <a:pt x="62" y="29"/>
                    <a:pt x="59" y="43"/>
                  </a:cubicBezTo>
                  <a:cubicBezTo>
                    <a:pt x="58" y="52"/>
                    <a:pt x="56" y="76"/>
                    <a:pt x="44" y="76"/>
                  </a:cubicBezTo>
                  <a:cubicBezTo>
                    <a:pt x="43" y="76"/>
                    <a:pt x="43" y="76"/>
                    <a:pt x="43" y="76"/>
                  </a:cubicBezTo>
                  <a:cubicBezTo>
                    <a:pt x="26" y="76"/>
                    <a:pt x="24" y="55"/>
                    <a:pt x="23" y="43"/>
                  </a:cubicBezTo>
                  <a:cubicBezTo>
                    <a:pt x="22" y="40"/>
                    <a:pt x="22" y="34"/>
                    <a:pt x="20" y="31"/>
                  </a:cubicBezTo>
                  <a:cubicBezTo>
                    <a:pt x="18" y="29"/>
                    <a:pt x="16" y="28"/>
                    <a:pt x="14" y="28"/>
                  </a:cubicBezTo>
                  <a:cubicBezTo>
                    <a:pt x="9" y="28"/>
                    <a:pt x="4" y="32"/>
                    <a:pt x="3" y="36"/>
                  </a:cubicBezTo>
                  <a:cubicBezTo>
                    <a:pt x="1" y="43"/>
                    <a:pt x="1" y="50"/>
                    <a:pt x="0" y="57"/>
                  </a:cubicBezTo>
                  <a:cubicBezTo>
                    <a:pt x="0" y="63"/>
                    <a:pt x="0" y="69"/>
                    <a:pt x="0" y="74"/>
                  </a:cubicBezTo>
                  <a:cubicBezTo>
                    <a:pt x="2" y="72"/>
                    <a:pt x="5" y="71"/>
                    <a:pt x="9" y="71"/>
                  </a:cubicBezTo>
                  <a:cubicBezTo>
                    <a:pt x="10" y="71"/>
                    <a:pt x="11" y="71"/>
                    <a:pt x="12" y="71"/>
                  </a:cubicBezTo>
                  <a:cubicBezTo>
                    <a:pt x="23" y="81"/>
                    <a:pt x="32" y="99"/>
                    <a:pt x="46" y="99"/>
                  </a:cubicBezTo>
                  <a:cubicBezTo>
                    <a:pt x="50" y="99"/>
                    <a:pt x="54" y="97"/>
                    <a:pt x="60" y="93"/>
                  </a:cubicBezTo>
                  <a:cubicBezTo>
                    <a:pt x="78" y="78"/>
                    <a:pt x="63" y="48"/>
                    <a:pt x="89" y="37"/>
                  </a:cubicBezTo>
                  <a:cubicBezTo>
                    <a:pt x="103" y="47"/>
                    <a:pt x="109" y="53"/>
                    <a:pt x="113" y="67"/>
                  </a:cubicBezTo>
                  <a:cubicBezTo>
                    <a:pt x="119" y="84"/>
                    <a:pt x="115" y="94"/>
                    <a:pt x="135" y="102"/>
                  </a:cubicBezTo>
                  <a:cubicBezTo>
                    <a:pt x="139" y="104"/>
                    <a:pt x="144" y="104"/>
                    <a:pt x="147" y="104"/>
                  </a:cubicBezTo>
                  <a:cubicBezTo>
                    <a:pt x="158" y="104"/>
                    <a:pt x="164" y="97"/>
                    <a:pt x="169" y="90"/>
                  </a:cubicBezTo>
                  <a:cubicBezTo>
                    <a:pt x="174" y="83"/>
                    <a:pt x="178" y="75"/>
                    <a:pt x="185" y="75"/>
                  </a:cubicBezTo>
                  <a:cubicBezTo>
                    <a:pt x="188" y="75"/>
                    <a:pt x="192" y="77"/>
                    <a:pt x="196" y="79"/>
                  </a:cubicBezTo>
                  <a:cubicBezTo>
                    <a:pt x="207" y="87"/>
                    <a:pt x="215" y="98"/>
                    <a:pt x="222" y="109"/>
                  </a:cubicBezTo>
                  <a:cubicBezTo>
                    <a:pt x="224" y="102"/>
                    <a:pt x="226" y="96"/>
                    <a:pt x="228" y="89"/>
                  </a:cubicBezTo>
                  <a:cubicBezTo>
                    <a:pt x="216" y="74"/>
                    <a:pt x="211" y="53"/>
                    <a:pt x="203" y="36"/>
                  </a:cubicBezTo>
                  <a:cubicBezTo>
                    <a:pt x="199" y="29"/>
                    <a:pt x="193" y="16"/>
                    <a:pt x="184" y="16"/>
                  </a:cubicBezTo>
                  <a:cubicBezTo>
                    <a:pt x="183" y="16"/>
                    <a:pt x="181" y="16"/>
                    <a:pt x="180" y="17"/>
                  </a:cubicBezTo>
                  <a:cubicBezTo>
                    <a:pt x="171" y="20"/>
                    <a:pt x="168" y="31"/>
                    <a:pt x="166" y="40"/>
                  </a:cubicBezTo>
                  <a:cubicBezTo>
                    <a:pt x="163" y="51"/>
                    <a:pt x="162" y="73"/>
                    <a:pt x="148" y="78"/>
                  </a:cubicBezTo>
                  <a:cubicBezTo>
                    <a:pt x="146" y="79"/>
                    <a:pt x="144" y="79"/>
                    <a:pt x="141" y="79"/>
                  </a:cubicBezTo>
                  <a:cubicBezTo>
                    <a:pt x="129" y="79"/>
                    <a:pt x="117" y="69"/>
                    <a:pt x="113" y="58"/>
                  </a:cubicBezTo>
                  <a:cubicBezTo>
                    <a:pt x="107" y="44"/>
                    <a:pt x="105" y="5"/>
                    <a:pt x="87" y="1"/>
                  </a:cubicBezTo>
                  <a:cubicBezTo>
                    <a:pt x="85" y="0"/>
                    <a:pt x="83" y="0"/>
                    <a:pt x="81" y="0"/>
                  </a:cubicBezTo>
                </a:path>
              </a:pathLst>
            </a:custGeom>
            <a:solidFill>
              <a:srgbClr val="FFC1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>
              <a:off x="1060600" y="959198"/>
              <a:ext cx="1852612" cy="1422400"/>
            </a:xfrm>
            <a:custGeom>
              <a:avLst/>
              <a:gdLst>
                <a:gd name="T0" fmla="*/ 434 w 436"/>
                <a:gd name="T1" fmla="*/ 25 h 335"/>
                <a:gd name="T2" fmla="*/ 421 w 436"/>
                <a:gd name="T3" fmla="*/ 16 h 335"/>
                <a:gd name="T4" fmla="*/ 379 w 436"/>
                <a:gd name="T5" fmla="*/ 8 h 335"/>
                <a:gd name="T6" fmla="*/ 218 w 436"/>
                <a:gd name="T7" fmla="*/ 0 h 335"/>
                <a:gd name="T8" fmla="*/ 61 w 436"/>
                <a:gd name="T9" fmla="*/ 8 h 335"/>
                <a:gd name="T10" fmla="*/ 16 w 436"/>
                <a:gd name="T11" fmla="*/ 16 h 335"/>
                <a:gd name="T12" fmla="*/ 6 w 436"/>
                <a:gd name="T13" fmla="*/ 21 h 335"/>
                <a:gd name="T14" fmla="*/ 3 w 436"/>
                <a:gd name="T15" fmla="*/ 23 h 335"/>
                <a:gd name="T16" fmla="*/ 4 w 436"/>
                <a:gd name="T17" fmla="*/ 24 h 335"/>
                <a:gd name="T18" fmla="*/ 1 w 436"/>
                <a:gd name="T19" fmla="*/ 27 h 335"/>
                <a:gd name="T20" fmla="*/ 2 w 436"/>
                <a:gd name="T21" fmla="*/ 333 h 335"/>
                <a:gd name="T22" fmla="*/ 5 w 436"/>
                <a:gd name="T23" fmla="*/ 335 h 335"/>
                <a:gd name="T24" fmla="*/ 420 w 436"/>
                <a:gd name="T25" fmla="*/ 334 h 335"/>
                <a:gd name="T26" fmla="*/ 433 w 436"/>
                <a:gd name="T27" fmla="*/ 334 h 335"/>
                <a:gd name="T28" fmla="*/ 436 w 436"/>
                <a:gd name="T29" fmla="*/ 331 h 335"/>
                <a:gd name="T30" fmla="*/ 435 w 436"/>
                <a:gd name="T31" fmla="*/ 26 h 335"/>
                <a:gd name="T32" fmla="*/ 432 w 436"/>
                <a:gd name="T33" fmla="*/ 23 h 335"/>
                <a:gd name="T34" fmla="*/ 432 w 436"/>
                <a:gd name="T35" fmla="*/ 23 h 335"/>
                <a:gd name="T36" fmla="*/ 432 w 436"/>
                <a:gd name="T37" fmla="*/ 29 h 335"/>
                <a:gd name="T38" fmla="*/ 432 w 436"/>
                <a:gd name="T39" fmla="*/ 29 h 335"/>
                <a:gd name="T40" fmla="*/ 429 w 436"/>
                <a:gd name="T41" fmla="*/ 26 h 335"/>
                <a:gd name="T42" fmla="*/ 430 w 436"/>
                <a:gd name="T43" fmla="*/ 331 h 335"/>
                <a:gd name="T44" fmla="*/ 433 w 436"/>
                <a:gd name="T45" fmla="*/ 328 h 335"/>
                <a:gd name="T46" fmla="*/ 17 w 436"/>
                <a:gd name="T47" fmla="*/ 330 h 335"/>
                <a:gd name="T48" fmla="*/ 5 w 436"/>
                <a:gd name="T49" fmla="*/ 330 h 335"/>
                <a:gd name="T50" fmla="*/ 8 w 436"/>
                <a:gd name="T51" fmla="*/ 333 h 335"/>
                <a:gd name="T52" fmla="*/ 7 w 436"/>
                <a:gd name="T53" fmla="*/ 27 h 335"/>
                <a:gd name="T54" fmla="*/ 4 w 436"/>
                <a:gd name="T55" fmla="*/ 30 h 335"/>
                <a:gd name="T56" fmla="*/ 4 w 436"/>
                <a:gd name="T57" fmla="*/ 30 h 335"/>
                <a:gd name="T58" fmla="*/ 7 w 436"/>
                <a:gd name="T59" fmla="*/ 28 h 335"/>
                <a:gd name="T60" fmla="*/ 28 w 436"/>
                <a:gd name="T61" fmla="*/ 19 h 335"/>
                <a:gd name="T62" fmla="*/ 76 w 436"/>
                <a:gd name="T63" fmla="*/ 12 h 335"/>
                <a:gd name="T64" fmla="*/ 218 w 436"/>
                <a:gd name="T65" fmla="*/ 6 h 335"/>
                <a:gd name="T66" fmla="*/ 356 w 436"/>
                <a:gd name="T67" fmla="*/ 11 h 335"/>
                <a:gd name="T68" fmla="*/ 405 w 436"/>
                <a:gd name="T69" fmla="*/ 18 h 335"/>
                <a:gd name="T70" fmla="*/ 429 w 436"/>
                <a:gd name="T71" fmla="*/ 27 h 335"/>
                <a:gd name="T72" fmla="*/ 434 w 436"/>
                <a:gd name="T73" fmla="*/ 2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36" h="335">
                  <a:moveTo>
                    <a:pt x="434" y="25"/>
                  </a:moveTo>
                  <a:cubicBezTo>
                    <a:pt x="433" y="20"/>
                    <a:pt x="426" y="17"/>
                    <a:pt x="421" y="16"/>
                  </a:cubicBezTo>
                  <a:cubicBezTo>
                    <a:pt x="408" y="11"/>
                    <a:pt x="393" y="10"/>
                    <a:pt x="379" y="8"/>
                  </a:cubicBezTo>
                  <a:cubicBezTo>
                    <a:pt x="325" y="1"/>
                    <a:pt x="271" y="0"/>
                    <a:pt x="218" y="0"/>
                  </a:cubicBezTo>
                  <a:cubicBezTo>
                    <a:pt x="165" y="0"/>
                    <a:pt x="113" y="2"/>
                    <a:pt x="61" y="8"/>
                  </a:cubicBezTo>
                  <a:cubicBezTo>
                    <a:pt x="46" y="10"/>
                    <a:pt x="31" y="12"/>
                    <a:pt x="16" y="16"/>
                  </a:cubicBezTo>
                  <a:cubicBezTo>
                    <a:pt x="13" y="18"/>
                    <a:pt x="9" y="19"/>
                    <a:pt x="6" y="21"/>
                  </a:cubicBezTo>
                  <a:cubicBezTo>
                    <a:pt x="5" y="22"/>
                    <a:pt x="4" y="22"/>
                    <a:pt x="3" y="23"/>
                  </a:cubicBezTo>
                  <a:cubicBezTo>
                    <a:pt x="0" y="26"/>
                    <a:pt x="2" y="24"/>
                    <a:pt x="4" y="24"/>
                  </a:cubicBezTo>
                  <a:cubicBezTo>
                    <a:pt x="2" y="24"/>
                    <a:pt x="1" y="26"/>
                    <a:pt x="1" y="27"/>
                  </a:cubicBezTo>
                  <a:cubicBezTo>
                    <a:pt x="1" y="129"/>
                    <a:pt x="1" y="231"/>
                    <a:pt x="2" y="333"/>
                  </a:cubicBezTo>
                  <a:cubicBezTo>
                    <a:pt x="2" y="334"/>
                    <a:pt x="3" y="335"/>
                    <a:pt x="5" y="335"/>
                  </a:cubicBezTo>
                  <a:cubicBezTo>
                    <a:pt x="143" y="335"/>
                    <a:pt x="282" y="335"/>
                    <a:pt x="420" y="334"/>
                  </a:cubicBezTo>
                  <a:cubicBezTo>
                    <a:pt x="424" y="334"/>
                    <a:pt x="429" y="334"/>
                    <a:pt x="433" y="334"/>
                  </a:cubicBezTo>
                  <a:cubicBezTo>
                    <a:pt x="434" y="334"/>
                    <a:pt x="436" y="333"/>
                    <a:pt x="436" y="331"/>
                  </a:cubicBezTo>
                  <a:cubicBezTo>
                    <a:pt x="435" y="230"/>
                    <a:pt x="435" y="128"/>
                    <a:pt x="435" y="26"/>
                  </a:cubicBezTo>
                  <a:cubicBezTo>
                    <a:pt x="435" y="24"/>
                    <a:pt x="434" y="23"/>
                    <a:pt x="432" y="23"/>
                  </a:cubicBezTo>
                  <a:cubicBezTo>
                    <a:pt x="432" y="23"/>
                    <a:pt x="432" y="23"/>
                    <a:pt x="432" y="23"/>
                  </a:cubicBezTo>
                  <a:cubicBezTo>
                    <a:pt x="428" y="23"/>
                    <a:pt x="428" y="29"/>
                    <a:pt x="432" y="29"/>
                  </a:cubicBezTo>
                  <a:cubicBezTo>
                    <a:pt x="432" y="29"/>
                    <a:pt x="432" y="29"/>
                    <a:pt x="432" y="29"/>
                  </a:cubicBezTo>
                  <a:cubicBezTo>
                    <a:pt x="431" y="28"/>
                    <a:pt x="430" y="27"/>
                    <a:pt x="429" y="26"/>
                  </a:cubicBezTo>
                  <a:cubicBezTo>
                    <a:pt x="429" y="128"/>
                    <a:pt x="430" y="230"/>
                    <a:pt x="430" y="331"/>
                  </a:cubicBezTo>
                  <a:cubicBezTo>
                    <a:pt x="431" y="330"/>
                    <a:pt x="432" y="329"/>
                    <a:pt x="433" y="328"/>
                  </a:cubicBezTo>
                  <a:cubicBezTo>
                    <a:pt x="294" y="329"/>
                    <a:pt x="156" y="329"/>
                    <a:pt x="17" y="330"/>
                  </a:cubicBezTo>
                  <a:cubicBezTo>
                    <a:pt x="13" y="330"/>
                    <a:pt x="9" y="330"/>
                    <a:pt x="5" y="330"/>
                  </a:cubicBezTo>
                  <a:cubicBezTo>
                    <a:pt x="6" y="331"/>
                    <a:pt x="7" y="332"/>
                    <a:pt x="8" y="333"/>
                  </a:cubicBezTo>
                  <a:cubicBezTo>
                    <a:pt x="7" y="231"/>
                    <a:pt x="7" y="129"/>
                    <a:pt x="7" y="27"/>
                  </a:cubicBezTo>
                  <a:cubicBezTo>
                    <a:pt x="6" y="28"/>
                    <a:pt x="5" y="29"/>
                    <a:pt x="4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6" y="30"/>
                    <a:pt x="7" y="29"/>
                    <a:pt x="7" y="28"/>
                  </a:cubicBezTo>
                  <a:cubicBezTo>
                    <a:pt x="8" y="22"/>
                    <a:pt x="24" y="20"/>
                    <a:pt x="28" y="19"/>
                  </a:cubicBezTo>
                  <a:cubicBezTo>
                    <a:pt x="44" y="16"/>
                    <a:pt x="60" y="14"/>
                    <a:pt x="76" y="12"/>
                  </a:cubicBezTo>
                  <a:cubicBezTo>
                    <a:pt x="123" y="7"/>
                    <a:pt x="170" y="6"/>
                    <a:pt x="218" y="6"/>
                  </a:cubicBezTo>
                  <a:cubicBezTo>
                    <a:pt x="264" y="6"/>
                    <a:pt x="310" y="7"/>
                    <a:pt x="356" y="11"/>
                  </a:cubicBezTo>
                  <a:cubicBezTo>
                    <a:pt x="372" y="13"/>
                    <a:pt x="389" y="14"/>
                    <a:pt x="405" y="18"/>
                  </a:cubicBezTo>
                  <a:cubicBezTo>
                    <a:pt x="410" y="19"/>
                    <a:pt x="427" y="21"/>
                    <a:pt x="429" y="27"/>
                  </a:cubicBezTo>
                  <a:cubicBezTo>
                    <a:pt x="430" y="30"/>
                    <a:pt x="435" y="29"/>
                    <a:pt x="434" y="2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auto">
            <a:xfrm>
              <a:off x="682775" y="1579910"/>
              <a:ext cx="2443162" cy="1871663"/>
            </a:xfrm>
            <a:custGeom>
              <a:avLst/>
              <a:gdLst>
                <a:gd name="T0" fmla="*/ 574 w 575"/>
                <a:gd name="T1" fmla="*/ 77 h 441"/>
                <a:gd name="T2" fmla="*/ 312 w 575"/>
                <a:gd name="T3" fmla="*/ 18 h 441"/>
                <a:gd name="T4" fmla="*/ 42 w 575"/>
                <a:gd name="T5" fmla="*/ 15 h 441"/>
                <a:gd name="T6" fmla="*/ 42 w 575"/>
                <a:gd name="T7" fmla="*/ 15 h 441"/>
                <a:gd name="T8" fmla="*/ 0 w 575"/>
                <a:gd name="T9" fmla="*/ 379 h 441"/>
                <a:gd name="T10" fmla="*/ 533 w 575"/>
                <a:gd name="T11" fmla="*/ 441 h 441"/>
                <a:gd name="T12" fmla="*/ 575 w 575"/>
                <a:gd name="T13" fmla="*/ 77 h 441"/>
                <a:gd name="T14" fmla="*/ 574 w 575"/>
                <a:gd name="T15" fmla="*/ 77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5" h="441">
                  <a:moveTo>
                    <a:pt x="574" y="77"/>
                  </a:moveTo>
                  <a:cubicBezTo>
                    <a:pt x="574" y="61"/>
                    <a:pt x="457" y="35"/>
                    <a:pt x="312" y="18"/>
                  </a:cubicBezTo>
                  <a:cubicBezTo>
                    <a:pt x="166" y="1"/>
                    <a:pt x="47" y="0"/>
                    <a:pt x="42" y="15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533" y="441"/>
                    <a:pt x="533" y="441"/>
                    <a:pt x="533" y="441"/>
                  </a:cubicBezTo>
                  <a:cubicBezTo>
                    <a:pt x="575" y="77"/>
                    <a:pt x="575" y="77"/>
                    <a:pt x="575" y="77"/>
                  </a:cubicBezTo>
                  <a:cubicBezTo>
                    <a:pt x="574" y="77"/>
                    <a:pt x="574" y="77"/>
                    <a:pt x="574" y="77"/>
                  </a:cubicBezTo>
                </a:path>
              </a:pathLst>
            </a:custGeom>
            <a:solidFill>
              <a:srgbClr val="FFFF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" name="Freeform 54"/>
            <p:cNvSpPr>
              <a:spLocks noEditPoints="1"/>
            </p:cNvSpPr>
            <p:nvPr/>
          </p:nvSpPr>
          <p:spPr bwMode="auto">
            <a:xfrm>
              <a:off x="1349525" y="1838673"/>
              <a:ext cx="1682750" cy="917575"/>
            </a:xfrm>
            <a:custGeom>
              <a:avLst/>
              <a:gdLst>
                <a:gd name="T0" fmla="*/ 52 w 396"/>
                <a:gd name="T1" fmla="*/ 129 h 216"/>
                <a:gd name="T2" fmla="*/ 44 w 396"/>
                <a:gd name="T3" fmla="*/ 129 h 216"/>
                <a:gd name="T4" fmla="*/ 59 w 396"/>
                <a:gd name="T5" fmla="*/ 133 h 216"/>
                <a:gd name="T6" fmla="*/ 65 w 396"/>
                <a:gd name="T7" fmla="*/ 125 h 216"/>
                <a:gd name="T8" fmla="*/ 80 w 396"/>
                <a:gd name="T9" fmla="*/ 122 h 216"/>
                <a:gd name="T10" fmla="*/ 76 w 396"/>
                <a:gd name="T11" fmla="*/ 127 h 216"/>
                <a:gd name="T12" fmla="*/ 81 w 396"/>
                <a:gd name="T13" fmla="*/ 122 h 216"/>
                <a:gd name="T14" fmla="*/ 217 w 396"/>
                <a:gd name="T15" fmla="*/ 34 h 216"/>
                <a:gd name="T16" fmla="*/ 184 w 396"/>
                <a:gd name="T17" fmla="*/ 74 h 216"/>
                <a:gd name="T18" fmla="*/ 146 w 396"/>
                <a:gd name="T19" fmla="*/ 12 h 216"/>
                <a:gd name="T20" fmla="*/ 105 w 396"/>
                <a:gd name="T21" fmla="*/ 33 h 216"/>
                <a:gd name="T22" fmla="*/ 82 w 396"/>
                <a:gd name="T23" fmla="*/ 110 h 216"/>
                <a:gd name="T24" fmla="*/ 85 w 396"/>
                <a:gd name="T25" fmla="*/ 110 h 216"/>
                <a:gd name="T26" fmla="*/ 89 w 396"/>
                <a:gd name="T27" fmla="*/ 110 h 216"/>
                <a:gd name="T28" fmla="*/ 126 w 396"/>
                <a:gd name="T29" fmla="*/ 55 h 216"/>
                <a:gd name="T30" fmla="*/ 183 w 396"/>
                <a:gd name="T31" fmla="*/ 108 h 216"/>
                <a:gd name="T32" fmla="*/ 242 w 396"/>
                <a:gd name="T33" fmla="*/ 72 h 216"/>
                <a:gd name="T34" fmla="*/ 295 w 396"/>
                <a:gd name="T35" fmla="*/ 117 h 216"/>
                <a:gd name="T36" fmla="*/ 370 w 396"/>
                <a:gd name="T37" fmla="*/ 206 h 216"/>
                <a:gd name="T38" fmla="*/ 392 w 396"/>
                <a:gd name="T39" fmla="*/ 216 h 216"/>
                <a:gd name="T40" fmla="*/ 393 w 396"/>
                <a:gd name="T41" fmla="*/ 183 h 216"/>
                <a:gd name="T42" fmla="*/ 325 w 396"/>
                <a:gd name="T43" fmla="*/ 169 h 216"/>
                <a:gd name="T44" fmla="*/ 324 w 396"/>
                <a:gd name="T45" fmla="*/ 112 h 216"/>
                <a:gd name="T46" fmla="*/ 365 w 396"/>
                <a:gd name="T47" fmla="*/ 38 h 216"/>
                <a:gd name="T48" fmla="*/ 359 w 396"/>
                <a:gd name="T49" fmla="*/ 37 h 216"/>
                <a:gd name="T50" fmla="*/ 301 w 396"/>
                <a:gd name="T51" fmla="*/ 98 h 216"/>
                <a:gd name="T52" fmla="*/ 264 w 396"/>
                <a:gd name="T53" fmla="*/ 55 h 216"/>
                <a:gd name="T54" fmla="*/ 241 w 396"/>
                <a:gd name="T55" fmla="*/ 6 h 216"/>
                <a:gd name="T56" fmla="*/ 0 w 396"/>
                <a:gd name="T57" fmla="*/ 17 h 216"/>
                <a:gd name="T58" fmla="*/ 6 w 396"/>
                <a:gd name="T59" fmla="*/ 50 h 216"/>
                <a:gd name="T60" fmla="*/ 21 w 396"/>
                <a:gd name="T61" fmla="*/ 47 h 216"/>
                <a:gd name="T62" fmla="*/ 24 w 396"/>
                <a:gd name="T63" fmla="*/ 43 h 216"/>
                <a:gd name="T64" fmla="*/ 23 w 396"/>
                <a:gd name="T65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96" h="216">
                  <a:moveTo>
                    <a:pt x="65" y="125"/>
                  </a:moveTo>
                  <a:cubicBezTo>
                    <a:pt x="61" y="127"/>
                    <a:pt x="57" y="129"/>
                    <a:pt x="52" y="129"/>
                  </a:cubicBezTo>
                  <a:cubicBezTo>
                    <a:pt x="50" y="129"/>
                    <a:pt x="48" y="128"/>
                    <a:pt x="46" y="127"/>
                  </a:cubicBezTo>
                  <a:cubicBezTo>
                    <a:pt x="45" y="128"/>
                    <a:pt x="45" y="128"/>
                    <a:pt x="44" y="129"/>
                  </a:cubicBezTo>
                  <a:cubicBezTo>
                    <a:pt x="45" y="129"/>
                    <a:pt x="46" y="130"/>
                    <a:pt x="47" y="131"/>
                  </a:cubicBezTo>
                  <a:cubicBezTo>
                    <a:pt x="51" y="133"/>
                    <a:pt x="55" y="133"/>
                    <a:pt x="59" y="133"/>
                  </a:cubicBezTo>
                  <a:cubicBezTo>
                    <a:pt x="61" y="133"/>
                    <a:pt x="63" y="133"/>
                    <a:pt x="64" y="133"/>
                  </a:cubicBezTo>
                  <a:cubicBezTo>
                    <a:pt x="64" y="130"/>
                    <a:pt x="64" y="128"/>
                    <a:pt x="65" y="125"/>
                  </a:cubicBezTo>
                  <a:moveTo>
                    <a:pt x="81" y="122"/>
                  </a:moveTo>
                  <a:cubicBezTo>
                    <a:pt x="80" y="122"/>
                    <a:pt x="80" y="122"/>
                    <a:pt x="80" y="122"/>
                  </a:cubicBezTo>
                  <a:cubicBezTo>
                    <a:pt x="78" y="123"/>
                    <a:pt x="76" y="125"/>
                    <a:pt x="76" y="128"/>
                  </a:cubicBezTo>
                  <a:cubicBezTo>
                    <a:pt x="76" y="127"/>
                    <a:pt x="76" y="127"/>
                    <a:pt x="76" y="127"/>
                  </a:cubicBezTo>
                  <a:cubicBezTo>
                    <a:pt x="76" y="127"/>
                    <a:pt x="76" y="127"/>
                    <a:pt x="77" y="126"/>
                  </a:cubicBezTo>
                  <a:cubicBezTo>
                    <a:pt x="77" y="124"/>
                    <a:pt x="79" y="123"/>
                    <a:pt x="81" y="122"/>
                  </a:cubicBezTo>
                  <a:moveTo>
                    <a:pt x="241" y="6"/>
                  </a:moveTo>
                  <a:cubicBezTo>
                    <a:pt x="229" y="6"/>
                    <a:pt x="221" y="24"/>
                    <a:pt x="217" y="34"/>
                  </a:cubicBezTo>
                  <a:cubicBezTo>
                    <a:pt x="211" y="45"/>
                    <a:pt x="206" y="58"/>
                    <a:pt x="198" y="67"/>
                  </a:cubicBezTo>
                  <a:cubicBezTo>
                    <a:pt x="193" y="72"/>
                    <a:pt x="189" y="74"/>
                    <a:pt x="184" y="74"/>
                  </a:cubicBezTo>
                  <a:cubicBezTo>
                    <a:pt x="171" y="74"/>
                    <a:pt x="159" y="56"/>
                    <a:pt x="155" y="43"/>
                  </a:cubicBezTo>
                  <a:cubicBezTo>
                    <a:pt x="152" y="33"/>
                    <a:pt x="152" y="21"/>
                    <a:pt x="146" y="12"/>
                  </a:cubicBezTo>
                  <a:cubicBezTo>
                    <a:pt x="144" y="8"/>
                    <a:pt x="140" y="7"/>
                    <a:pt x="136" y="7"/>
                  </a:cubicBezTo>
                  <a:cubicBezTo>
                    <a:pt x="124" y="7"/>
                    <a:pt x="108" y="23"/>
                    <a:pt x="105" y="33"/>
                  </a:cubicBezTo>
                  <a:cubicBezTo>
                    <a:pt x="101" y="48"/>
                    <a:pt x="102" y="64"/>
                    <a:pt x="98" y="79"/>
                  </a:cubicBezTo>
                  <a:cubicBezTo>
                    <a:pt x="94" y="90"/>
                    <a:pt x="89" y="100"/>
                    <a:pt x="82" y="110"/>
                  </a:cubicBezTo>
                  <a:cubicBezTo>
                    <a:pt x="82" y="110"/>
                    <a:pt x="82" y="110"/>
                    <a:pt x="82" y="110"/>
                  </a:cubicBezTo>
                  <a:cubicBezTo>
                    <a:pt x="83" y="110"/>
                    <a:pt x="84" y="110"/>
                    <a:pt x="85" y="110"/>
                  </a:cubicBezTo>
                  <a:cubicBezTo>
                    <a:pt x="85" y="110"/>
                    <a:pt x="85" y="110"/>
                    <a:pt x="85" y="110"/>
                  </a:cubicBezTo>
                  <a:cubicBezTo>
                    <a:pt x="87" y="110"/>
                    <a:pt x="88" y="110"/>
                    <a:pt x="89" y="110"/>
                  </a:cubicBezTo>
                  <a:cubicBezTo>
                    <a:pt x="92" y="105"/>
                    <a:pt x="94" y="99"/>
                    <a:pt x="96" y="94"/>
                  </a:cubicBezTo>
                  <a:cubicBezTo>
                    <a:pt x="104" y="74"/>
                    <a:pt x="110" y="55"/>
                    <a:pt x="126" y="55"/>
                  </a:cubicBezTo>
                  <a:cubicBezTo>
                    <a:pt x="127" y="55"/>
                    <a:pt x="128" y="55"/>
                    <a:pt x="130" y="55"/>
                  </a:cubicBezTo>
                  <a:cubicBezTo>
                    <a:pt x="158" y="60"/>
                    <a:pt x="149" y="105"/>
                    <a:pt x="183" y="108"/>
                  </a:cubicBezTo>
                  <a:cubicBezTo>
                    <a:pt x="184" y="108"/>
                    <a:pt x="186" y="108"/>
                    <a:pt x="187" y="108"/>
                  </a:cubicBezTo>
                  <a:cubicBezTo>
                    <a:pt x="216" y="108"/>
                    <a:pt x="217" y="73"/>
                    <a:pt x="242" y="72"/>
                  </a:cubicBezTo>
                  <a:cubicBezTo>
                    <a:pt x="243" y="72"/>
                    <a:pt x="243" y="72"/>
                    <a:pt x="243" y="72"/>
                  </a:cubicBezTo>
                  <a:cubicBezTo>
                    <a:pt x="268" y="72"/>
                    <a:pt x="266" y="115"/>
                    <a:pt x="295" y="117"/>
                  </a:cubicBezTo>
                  <a:cubicBezTo>
                    <a:pt x="291" y="144"/>
                    <a:pt x="295" y="170"/>
                    <a:pt x="309" y="191"/>
                  </a:cubicBezTo>
                  <a:cubicBezTo>
                    <a:pt x="330" y="194"/>
                    <a:pt x="351" y="199"/>
                    <a:pt x="370" y="206"/>
                  </a:cubicBezTo>
                  <a:cubicBezTo>
                    <a:pt x="377" y="209"/>
                    <a:pt x="384" y="212"/>
                    <a:pt x="392" y="216"/>
                  </a:cubicBezTo>
                  <a:cubicBezTo>
                    <a:pt x="392" y="216"/>
                    <a:pt x="392" y="216"/>
                    <a:pt x="392" y="216"/>
                  </a:cubicBezTo>
                  <a:cubicBezTo>
                    <a:pt x="393" y="204"/>
                    <a:pt x="394" y="193"/>
                    <a:pt x="396" y="181"/>
                  </a:cubicBezTo>
                  <a:cubicBezTo>
                    <a:pt x="395" y="182"/>
                    <a:pt x="394" y="182"/>
                    <a:pt x="393" y="183"/>
                  </a:cubicBezTo>
                  <a:cubicBezTo>
                    <a:pt x="385" y="188"/>
                    <a:pt x="377" y="190"/>
                    <a:pt x="369" y="190"/>
                  </a:cubicBezTo>
                  <a:cubicBezTo>
                    <a:pt x="353" y="190"/>
                    <a:pt x="337" y="181"/>
                    <a:pt x="325" y="169"/>
                  </a:cubicBezTo>
                  <a:cubicBezTo>
                    <a:pt x="317" y="161"/>
                    <a:pt x="308" y="150"/>
                    <a:pt x="309" y="137"/>
                  </a:cubicBezTo>
                  <a:cubicBezTo>
                    <a:pt x="311" y="127"/>
                    <a:pt x="316" y="119"/>
                    <a:pt x="324" y="112"/>
                  </a:cubicBezTo>
                  <a:cubicBezTo>
                    <a:pt x="339" y="99"/>
                    <a:pt x="360" y="92"/>
                    <a:pt x="374" y="78"/>
                  </a:cubicBezTo>
                  <a:cubicBezTo>
                    <a:pt x="361" y="68"/>
                    <a:pt x="357" y="53"/>
                    <a:pt x="365" y="38"/>
                  </a:cubicBezTo>
                  <a:cubicBezTo>
                    <a:pt x="363" y="38"/>
                    <a:pt x="361" y="38"/>
                    <a:pt x="359" y="37"/>
                  </a:cubicBezTo>
                  <a:cubicBezTo>
                    <a:pt x="359" y="37"/>
                    <a:pt x="359" y="37"/>
                    <a:pt x="359" y="37"/>
                  </a:cubicBezTo>
                  <a:cubicBezTo>
                    <a:pt x="337" y="39"/>
                    <a:pt x="339" y="68"/>
                    <a:pt x="330" y="82"/>
                  </a:cubicBezTo>
                  <a:cubicBezTo>
                    <a:pt x="324" y="92"/>
                    <a:pt x="312" y="98"/>
                    <a:pt x="301" y="98"/>
                  </a:cubicBezTo>
                  <a:cubicBezTo>
                    <a:pt x="296" y="98"/>
                    <a:pt x="291" y="97"/>
                    <a:pt x="287" y="95"/>
                  </a:cubicBezTo>
                  <a:cubicBezTo>
                    <a:pt x="271" y="87"/>
                    <a:pt x="264" y="73"/>
                    <a:pt x="264" y="55"/>
                  </a:cubicBezTo>
                  <a:cubicBezTo>
                    <a:pt x="263" y="37"/>
                    <a:pt x="268" y="7"/>
                    <a:pt x="241" y="6"/>
                  </a:cubicBezTo>
                  <a:cubicBezTo>
                    <a:pt x="241" y="6"/>
                    <a:pt x="241" y="6"/>
                    <a:pt x="241" y="6"/>
                  </a:cubicBezTo>
                  <a:moveTo>
                    <a:pt x="23" y="0"/>
                  </a:moveTo>
                  <a:cubicBezTo>
                    <a:pt x="16" y="7"/>
                    <a:pt x="8" y="12"/>
                    <a:pt x="0" y="17"/>
                  </a:cubicBezTo>
                  <a:cubicBezTo>
                    <a:pt x="3" y="23"/>
                    <a:pt x="4" y="30"/>
                    <a:pt x="5" y="37"/>
                  </a:cubicBezTo>
                  <a:cubicBezTo>
                    <a:pt x="5" y="41"/>
                    <a:pt x="5" y="45"/>
                    <a:pt x="6" y="50"/>
                  </a:cubicBezTo>
                  <a:cubicBezTo>
                    <a:pt x="10" y="48"/>
                    <a:pt x="15" y="47"/>
                    <a:pt x="21" y="47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2" y="47"/>
                    <a:pt x="23" y="47"/>
                    <a:pt x="24" y="47"/>
                  </a:cubicBezTo>
                  <a:cubicBezTo>
                    <a:pt x="24" y="46"/>
                    <a:pt x="24" y="45"/>
                    <a:pt x="24" y="43"/>
                  </a:cubicBezTo>
                  <a:cubicBezTo>
                    <a:pt x="24" y="36"/>
                    <a:pt x="25" y="23"/>
                    <a:pt x="25" y="10"/>
                  </a:cubicBezTo>
                  <a:cubicBezTo>
                    <a:pt x="25" y="8"/>
                    <a:pt x="24" y="4"/>
                    <a:pt x="23" y="0"/>
                  </a:cubicBezTo>
                </a:path>
              </a:pathLst>
            </a:custGeom>
            <a:solidFill>
              <a:srgbClr val="FFE3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auto">
            <a:xfrm>
              <a:off x="670075" y="1583085"/>
              <a:ext cx="2468562" cy="1882775"/>
            </a:xfrm>
            <a:custGeom>
              <a:avLst/>
              <a:gdLst>
                <a:gd name="T0" fmla="*/ 580 w 581"/>
                <a:gd name="T1" fmla="*/ 75 h 443"/>
                <a:gd name="T2" fmla="*/ 563 w 581"/>
                <a:gd name="T3" fmla="*/ 62 h 443"/>
                <a:gd name="T4" fmla="*/ 510 w 581"/>
                <a:gd name="T5" fmla="*/ 46 h 443"/>
                <a:gd name="T6" fmla="*/ 320 w 581"/>
                <a:gd name="T7" fmla="*/ 15 h 443"/>
                <a:gd name="T8" fmla="*/ 120 w 581"/>
                <a:gd name="T9" fmla="*/ 1 h 443"/>
                <a:gd name="T10" fmla="*/ 64 w 581"/>
                <a:gd name="T11" fmla="*/ 4 h 443"/>
                <a:gd name="T12" fmla="*/ 49 w 581"/>
                <a:gd name="T13" fmla="*/ 7 h 443"/>
                <a:gd name="T14" fmla="*/ 45 w 581"/>
                <a:gd name="T15" fmla="*/ 10 h 443"/>
                <a:gd name="T16" fmla="*/ 44 w 581"/>
                <a:gd name="T17" fmla="*/ 11 h 443"/>
                <a:gd name="T18" fmla="*/ 45 w 581"/>
                <a:gd name="T19" fmla="*/ 11 h 443"/>
                <a:gd name="T20" fmla="*/ 42 w 581"/>
                <a:gd name="T21" fmla="*/ 14 h 443"/>
                <a:gd name="T22" fmla="*/ 0 w 581"/>
                <a:gd name="T23" fmla="*/ 378 h 443"/>
                <a:gd name="T24" fmla="*/ 3 w 581"/>
                <a:gd name="T25" fmla="*/ 381 h 443"/>
                <a:gd name="T26" fmla="*/ 432 w 581"/>
                <a:gd name="T27" fmla="*/ 431 h 443"/>
                <a:gd name="T28" fmla="*/ 536 w 581"/>
                <a:gd name="T29" fmla="*/ 443 h 443"/>
                <a:gd name="T30" fmla="*/ 539 w 581"/>
                <a:gd name="T31" fmla="*/ 440 h 443"/>
                <a:gd name="T32" fmla="*/ 581 w 581"/>
                <a:gd name="T33" fmla="*/ 76 h 443"/>
                <a:gd name="T34" fmla="*/ 578 w 581"/>
                <a:gd name="T35" fmla="*/ 73 h 443"/>
                <a:gd name="T36" fmla="*/ 577 w 581"/>
                <a:gd name="T37" fmla="*/ 73 h 443"/>
                <a:gd name="T38" fmla="*/ 577 w 581"/>
                <a:gd name="T39" fmla="*/ 79 h 443"/>
                <a:gd name="T40" fmla="*/ 578 w 581"/>
                <a:gd name="T41" fmla="*/ 79 h 443"/>
                <a:gd name="T42" fmla="*/ 575 w 581"/>
                <a:gd name="T43" fmla="*/ 76 h 443"/>
                <a:gd name="T44" fmla="*/ 533 w 581"/>
                <a:gd name="T45" fmla="*/ 440 h 443"/>
                <a:gd name="T46" fmla="*/ 536 w 581"/>
                <a:gd name="T47" fmla="*/ 437 h 443"/>
                <a:gd name="T48" fmla="*/ 107 w 581"/>
                <a:gd name="T49" fmla="*/ 387 h 443"/>
                <a:gd name="T50" fmla="*/ 3 w 581"/>
                <a:gd name="T51" fmla="*/ 375 h 443"/>
                <a:gd name="T52" fmla="*/ 6 w 581"/>
                <a:gd name="T53" fmla="*/ 378 h 443"/>
                <a:gd name="T54" fmla="*/ 48 w 581"/>
                <a:gd name="T55" fmla="*/ 14 h 443"/>
                <a:gd name="T56" fmla="*/ 45 w 581"/>
                <a:gd name="T57" fmla="*/ 17 h 443"/>
                <a:gd name="T58" fmla="*/ 45 w 581"/>
                <a:gd name="T59" fmla="*/ 17 h 443"/>
                <a:gd name="T60" fmla="*/ 48 w 581"/>
                <a:gd name="T61" fmla="*/ 15 h 443"/>
                <a:gd name="T62" fmla="*/ 76 w 581"/>
                <a:gd name="T63" fmla="*/ 8 h 443"/>
                <a:gd name="T64" fmla="*/ 135 w 581"/>
                <a:gd name="T65" fmla="*/ 6 h 443"/>
                <a:gd name="T66" fmla="*/ 315 w 581"/>
                <a:gd name="T67" fmla="*/ 20 h 443"/>
                <a:gd name="T68" fmla="*/ 494 w 581"/>
                <a:gd name="T69" fmla="*/ 48 h 443"/>
                <a:gd name="T70" fmla="*/ 550 w 581"/>
                <a:gd name="T71" fmla="*/ 63 h 443"/>
                <a:gd name="T72" fmla="*/ 575 w 581"/>
                <a:gd name="T73" fmla="*/ 77 h 443"/>
                <a:gd name="T74" fmla="*/ 580 w 581"/>
                <a:gd name="T75" fmla="*/ 75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81" h="443">
                  <a:moveTo>
                    <a:pt x="580" y="75"/>
                  </a:moveTo>
                  <a:cubicBezTo>
                    <a:pt x="579" y="68"/>
                    <a:pt x="569" y="64"/>
                    <a:pt x="563" y="62"/>
                  </a:cubicBezTo>
                  <a:cubicBezTo>
                    <a:pt x="546" y="55"/>
                    <a:pt x="528" y="50"/>
                    <a:pt x="510" y="46"/>
                  </a:cubicBezTo>
                  <a:cubicBezTo>
                    <a:pt x="448" y="31"/>
                    <a:pt x="384" y="22"/>
                    <a:pt x="320" y="15"/>
                  </a:cubicBezTo>
                  <a:cubicBezTo>
                    <a:pt x="254" y="7"/>
                    <a:pt x="187" y="1"/>
                    <a:pt x="120" y="1"/>
                  </a:cubicBezTo>
                  <a:cubicBezTo>
                    <a:pt x="101" y="0"/>
                    <a:pt x="82" y="1"/>
                    <a:pt x="64" y="4"/>
                  </a:cubicBezTo>
                  <a:cubicBezTo>
                    <a:pt x="59" y="4"/>
                    <a:pt x="54" y="5"/>
                    <a:pt x="49" y="7"/>
                  </a:cubicBezTo>
                  <a:cubicBezTo>
                    <a:pt x="48" y="8"/>
                    <a:pt x="46" y="9"/>
                    <a:pt x="45" y="10"/>
                  </a:cubicBezTo>
                  <a:cubicBezTo>
                    <a:pt x="43" y="12"/>
                    <a:pt x="43" y="12"/>
                    <a:pt x="44" y="11"/>
                  </a:cubicBezTo>
                  <a:cubicBezTo>
                    <a:pt x="44" y="11"/>
                    <a:pt x="44" y="11"/>
                    <a:pt x="45" y="11"/>
                  </a:cubicBezTo>
                  <a:cubicBezTo>
                    <a:pt x="43" y="11"/>
                    <a:pt x="42" y="13"/>
                    <a:pt x="42" y="14"/>
                  </a:cubicBezTo>
                  <a:cubicBezTo>
                    <a:pt x="28" y="135"/>
                    <a:pt x="14" y="257"/>
                    <a:pt x="0" y="378"/>
                  </a:cubicBezTo>
                  <a:cubicBezTo>
                    <a:pt x="0" y="380"/>
                    <a:pt x="1" y="381"/>
                    <a:pt x="3" y="381"/>
                  </a:cubicBezTo>
                  <a:cubicBezTo>
                    <a:pt x="146" y="398"/>
                    <a:pt x="289" y="414"/>
                    <a:pt x="432" y="431"/>
                  </a:cubicBezTo>
                  <a:cubicBezTo>
                    <a:pt x="466" y="435"/>
                    <a:pt x="501" y="439"/>
                    <a:pt x="536" y="443"/>
                  </a:cubicBezTo>
                  <a:cubicBezTo>
                    <a:pt x="537" y="443"/>
                    <a:pt x="538" y="441"/>
                    <a:pt x="539" y="440"/>
                  </a:cubicBezTo>
                  <a:cubicBezTo>
                    <a:pt x="553" y="319"/>
                    <a:pt x="567" y="197"/>
                    <a:pt x="581" y="76"/>
                  </a:cubicBezTo>
                  <a:cubicBezTo>
                    <a:pt x="581" y="74"/>
                    <a:pt x="579" y="73"/>
                    <a:pt x="578" y="73"/>
                  </a:cubicBezTo>
                  <a:cubicBezTo>
                    <a:pt x="577" y="73"/>
                    <a:pt x="577" y="73"/>
                    <a:pt x="577" y="73"/>
                  </a:cubicBezTo>
                  <a:cubicBezTo>
                    <a:pt x="574" y="72"/>
                    <a:pt x="574" y="78"/>
                    <a:pt x="577" y="79"/>
                  </a:cubicBezTo>
                  <a:cubicBezTo>
                    <a:pt x="578" y="79"/>
                    <a:pt x="578" y="79"/>
                    <a:pt x="578" y="79"/>
                  </a:cubicBezTo>
                  <a:cubicBezTo>
                    <a:pt x="577" y="78"/>
                    <a:pt x="576" y="77"/>
                    <a:pt x="575" y="76"/>
                  </a:cubicBezTo>
                  <a:cubicBezTo>
                    <a:pt x="561" y="197"/>
                    <a:pt x="547" y="319"/>
                    <a:pt x="533" y="440"/>
                  </a:cubicBezTo>
                  <a:cubicBezTo>
                    <a:pt x="534" y="439"/>
                    <a:pt x="535" y="438"/>
                    <a:pt x="536" y="437"/>
                  </a:cubicBezTo>
                  <a:cubicBezTo>
                    <a:pt x="393" y="420"/>
                    <a:pt x="250" y="404"/>
                    <a:pt x="107" y="387"/>
                  </a:cubicBezTo>
                  <a:cubicBezTo>
                    <a:pt x="72" y="383"/>
                    <a:pt x="37" y="379"/>
                    <a:pt x="3" y="375"/>
                  </a:cubicBezTo>
                  <a:cubicBezTo>
                    <a:pt x="4" y="376"/>
                    <a:pt x="5" y="377"/>
                    <a:pt x="6" y="378"/>
                  </a:cubicBezTo>
                  <a:cubicBezTo>
                    <a:pt x="20" y="257"/>
                    <a:pt x="34" y="135"/>
                    <a:pt x="48" y="14"/>
                  </a:cubicBezTo>
                  <a:cubicBezTo>
                    <a:pt x="47" y="15"/>
                    <a:pt x="46" y="16"/>
                    <a:pt x="45" y="17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47" y="17"/>
                    <a:pt x="48" y="16"/>
                    <a:pt x="48" y="15"/>
                  </a:cubicBezTo>
                  <a:cubicBezTo>
                    <a:pt x="51" y="9"/>
                    <a:pt x="71" y="8"/>
                    <a:pt x="76" y="8"/>
                  </a:cubicBezTo>
                  <a:cubicBezTo>
                    <a:pt x="96" y="6"/>
                    <a:pt x="115" y="6"/>
                    <a:pt x="135" y="6"/>
                  </a:cubicBezTo>
                  <a:cubicBezTo>
                    <a:pt x="195" y="7"/>
                    <a:pt x="255" y="13"/>
                    <a:pt x="315" y="20"/>
                  </a:cubicBezTo>
                  <a:cubicBezTo>
                    <a:pt x="375" y="27"/>
                    <a:pt x="435" y="35"/>
                    <a:pt x="494" y="48"/>
                  </a:cubicBezTo>
                  <a:cubicBezTo>
                    <a:pt x="513" y="52"/>
                    <a:pt x="531" y="57"/>
                    <a:pt x="550" y="63"/>
                  </a:cubicBezTo>
                  <a:cubicBezTo>
                    <a:pt x="555" y="65"/>
                    <a:pt x="574" y="69"/>
                    <a:pt x="575" y="77"/>
                  </a:cubicBezTo>
                  <a:cubicBezTo>
                    <a:pt x="575" y="80"/>
                    <a:pt x="581" y="79"/>
                    <a:pt x="580" y="7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" name="Freeform 56"/>
            <p:cNvSpPr>
              <a:spLocks/>
            </p:cNvSpPr>
            <p:nvPr/>
          </p:nvSpPr>
          <p:spPr bwMode="auto">
            <a:xfrm>
              <a:off x="358925" y="2522885"/>
              <a:ext cx="2813050" cy="1447800"/>
            </a:xfrm>
            <a:custGeom>
              <a:avLst/>
              <a:gdLst>
                <a:gd name="T0" fmla="*/ 662 w 662"/>
                <a:gd name="T1" fmla="*/ 91 h 341"/>
                <a:gd name="T2" fmla="*/ 662 w 662"/>
                <a:gd name="T3" fmla="*/ 91 h 341"/>
                <a:gd name="T4" fmla="*/ 354 w 662"/>
                <a:gd name="T5" fmla="*/ 20 h 341"/>
                <a:gd name="T6" fmla="*/ 39 w 662"/>
                <a:gd name="T7" fmla="*/ 19 h 341"/>
                <a:gd name="T8" fmla="*/ 38 w 662"/>
                <a:gd name="T9" fmla="*/ 19 h 341"/>
                <a:gd name="T10" fmla="*/ 0 w 662"/>
                <a:gd name="T11" fmla="*/ 341 h 341"/>
                <a:gd name="T12" fmla="*/ 634 w 662"/>
                <a:gd name="T13" fmla="*/ 341 h 341"/>
                <a:gd name="T14" fmla="*/ 662 w 662"/>
                <a:gd name="T15" fmla="*/ 91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2" h="341">
                  <a:moveTo>
                    <a:pt x="662" y="91"/>
                  </a:moveTo>
                  <a:cubicBezTo>
                    <a:pt x="662" y="91"/>
                    <a:pt x="662" y="91"/>
                    <a:pt x="662" y="91"/>
                  </a:cubicBezTo>
                  <a:cubicBezTo>
                    <a:pt x="661" y="71"/>
                    <a:pt x="525" y="39"/>
                    <a:pt x="354" y="20"/>
                  </a:cubicBezTo>
                  <a:cubicBezTo>
                    <a:pt x="184" y="0"/>
                    <a:pt x="44" y="0"/>
                    <a:pt x="39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0" y="341"/>
                    <a:pt x="0" y="341"/>
                    <a:pt x="0" y="341"/>
                  </a:cubicBezTo>
                  <a:cubicBezTo>
                    <a:pt x="634" y="341"/>
                    <a:pt x="634" y="341"/>
                    <a:pt x="634" y="341"/>
                  </a:cubicBezTo>
                  <a:cubicBezTo>
                    <a:pt x="662" y="91"/>
                    <a:pt x="662" y="91"/>
                    <a:pt x="662" y="91"/>
                  </a:cubicBezTo>
                </a:path>
              </a:pathLst>
            </a:custGeom>
            <a:solidFill>
              <a:srgbClr val="FFD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" name="Freeform 57"/>
            <p:cNvSpPr>
              <a:spLocks/>
            </p:cNvSpPr>
            <p:nvPr/>
          </p:nvSpPr>
          <p:spPr bwMode="auto">
            <a:xfrm>
              <a:off x="358925" y="2522885"/>
              <a:ext cx="2813050" cy="1447800"/>
            </a:xfrm>
            <a:custGeom>
              <a:avLst/>
              <a:gdLst>
                <a:gd name="T0" fmla="*/ 662 w 662"/>
                <a:gd name="T1" fmla="*/ 91 h 341"/>
                <a:gd name="T2" fmla="*/ 662 w 662"/>
                <a:gd name="T3" fmla="*/ 91 h 341"/>
                <a:gd name="T4" fmla="*/ 354 w 662"/>
                <a:gd name="T5" fmla="*/ 20 h 341"/>
                <a:gd name="T6" fmla="*/ 39 w 662"/>
                <a:gd name="T7" fmla="*/ 19 h 341"/>
                <a:gd name="T8" fmla="*/ 38 w 662"/>
                <a:gd name="T9" fmla="*/ 19 h 341"/>
                <a:gd name="T10" fmla="*/ 0 w 662"/>
                <a:gd name="T11" fmla="*/ 341 h 341"/>
                <a:gd name="T12" fmla="*/ 634 w 662"/>
                <a:gd name="T13" fmla="*/ 341 h 341"/>
                <a:gd name="T14" fmla="*/ 662 w 662"/>
                <a:gd name="T15" fmla="*/ 91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2" h="341">
                  <a:moveTo>
                    <a:pt x="662" y="91"/>
                  </a:moveTo>
                  <a:cubicBezTo>
                    <a:pt x="662" y="91"/>
                    <a:pt x="662" y="91"/>
                    <a:pt x="662" y="91"/>
                  </a:cubicBezTo>
                  <a:cubicBezTo>
                    <a:pt x="661" y="71"/>
                    <a:pt x="525" y="39"/>
                    <a:pt x="354" y="20"/>
                  </a:cubicBezTo>
                  <a:cubicBezTo>
                    <a:pt x="184" y="0"/>
                    <a:pt x="44" y="0"/>
                    <a:pt x="39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0" y="341"/>
                    <a:pt x="0" y="341"/>
                    <a:pt x="0" y="341"/>
                  </a:cubicBezTo>
                  <a:cubicBezTo>
                    <a:pt x="634" y="341"/>
                    <a:pt x="634" y="341"/>
                    <a:pt x="634" y="341"/>
                  </a:cubicBezTo>
                  <a:cubicBezTo>
                    <a:pt x="662" y="91"/>
                    <a:pt x="662" y="91"/>
                    <a:pt x="662" y="91"/>
                  </a:cubicBezTo>
                </a:path>
              </a:pathLst>
            </a:custGeom>
            <a:solidFill>
              <a:srgbClr val="FFD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" name="Freeform 58"/>
            <p:cNvSpPr>
              <a:spLocks noEditPoints="1"/>
            </p:cNvSpPr>
            <p:nvPr/>
          </p:nvSpPr>
          <p:spPr bwMode="auto">
            <a:xfrm>
              <a:off x="639912" y="2794348"/>
              <a:ext cx="2413000" cy="1176338"/>
            </a:xfrm>
            <a:custGeom>
              <a:avLst/>
              <a:gdLst>
                <a:gd name="T0" fmla="*/ 486 w 568"/>
                <a:gd name="T1" fmla="*/ 221 h 277"/>
                <a:gd name="T2" fmla="*/ 468 w 568"/>
                <a:gd name="T3" fmla="*/ 277 h 277"/>
                <a:gd name="T4" fmla="*/ 460 w 568"/>
                <a:gd name="T5" fmla="*/ 273 h 277"/>
                <a:gd name="T6" fmla="*/ 568 w 568"/>
                <a:gd name="T7" fmla="*/ 277 h 277"/>
                <a:gd name="T8" fmla="*/ 565 w 568"/>
                <a:gd name="T9" fmla="*/ 277 h 277"/>
                <a:gd name="T10" fmla="*/ 514 w 568"/>
                <a:gd name="T11" fmla="*/ 277 h 277"/>
                <a:gd name="T12" fmla="*/ 512 w 568"/>
                <a:gd name="T13" fmla="*/ 272 h 277"/>
                <a:gd name="T14" fmla="*/ 533 w 568"/>
                <a:gd name="T15" fmla="*/ 202 h 277"/>
                <a:gd name="T16" fmla="*/ 523 w 568"/>
                <a:gd name="T17" fmla="*/ 186 h 277"/>
                <a:gd name="T18" fmla="*/ 502 w 568"/>
                <a:gd name="T19" fmla="*/ 277 h 277"/>
                <a:gd name="T20" fmla="*/ 500 w 568"/>
                <a:gd name="T21" fmla="*/ 172 h 277"/>
                <a:gd name="T22" fmla="*/ 467 w 568"/>
                <a:gd name="T23" fmla="*/ 95 h 277"/>
                <a:gd name="T24" fmla="*/ 450 w 568"/>
                <a:gd name="T25" fmla="*/ 98 h 277"/>
                <a:gd name="T26" fmla="*/ 455 w 568"/>
                <a:gd name="T27" fmla="*/ 112 h 277"/>
                <a:gd name="T28" fmla="*/ 471 w 568"/>
                <a:gd name="T29" fmla="*/ 103 h 277"/>
                <a:gd name="T30" fmla="*/ 488 w 568"/>
                <a:gd name="T31" fmla="*/ 76 h 277"/>
                <a:gd name="T32" fmla="*/ 497 w 568"/>
                <a:gd name="T33" fmla="*/ 68 h 277"/>
                <a:gd name="T34" fmla="*/ 494 w 568"/>
                <a:gd name="T35" fmla="*/ 116 h 277"/>
                <a:gd name="T36" fmla="*/ 522 w 568"/>
                <a:gd name="T37" fmla="*/ 135 h 277"/>
                <a:gd name="T38" fmla="*/ 525 w 568"/>
                <a:gd name="T39" fmla="*/ 95 h 277"/>
                <a:gd name="T40" fmla="*/ 370 w 568"/>
                <a:gd name="T41" fmla="*/ 24 h 277"/>
                <a:gd name="T42" fmla="*/ 311 w 568"/>
                <a:gd name="T43" fmla="*/ 88 h 277"/>
                <a:gd name="T44" fmla="*/ 251 w 568"/>
                <a:gd name="T45" fmla="*/ 115 h 277"/>
                <a:gd name="T46" fmla="*/ 202 w 568"/>
                <a:gd name="T47" fmla="*/ 32 h 277"/>
                <a:gd name="T48" fmla="*/ 205 w 568"/>
                <a:gd name="T49" fmla="*/ 100 h 277"/>
                <a:gd name="T50" fmla="*/ 287 w 568"/>
                <a:gd name="T51" fmla="*/ 133 h 277"/>
                <a:gd name="T52" fmla="*/ 373 w 568"/>
                <a:gd name="T53" fmla="*/ 57 h 277"/>
                <a:gd name="T54" fmla="*/ 419 w 568"/>
                <a:gd name="T55" fmla="*/ 106 h 277"/>
                <a:gd name="T56" fmla="*/ 442 w 568"/>
                <a:gd name="T57" fmla="*/ 97 h 277"/>
                <a:gd name="T58" fmla="*/ 415 w 568"/>
                <a:gd name="T59" fmla="*/ 69 h 277"/>
                <a:gd name="T60" fmla="*/ 370 w 568"/>
                <a:gd name="T61" fmla="*/ 24 h 277"/>
                <a:gd name="T62" fmla="*/ 145 w 568"/>
                <a:gd name="T63" fmla="*/ 8 h 277"/>
                <a:gd name="T64" fmla="*/ 105 w 568"/>
                <a:gd name="T65" fmla="*/ 70 h 277"/>
                <a:gd name="T66" fmla="*/ 78 w 568"/>
                <a:gd name="T67" fmla="*/ 66 h 277"/>
                <a:gd name="T68" fmla="*/ 50 w 568"/>
                <a:gd name="T69" fmla="*/ 18 h 277"/>
                <a:gd name="T70" fmla="*/ 37 w 568"/>
                <a:gd name="T71" fmla="*/ 12 h 277"/>
                <a:gd name="T72" fmla="*/ 2 w 568"/>
                <a:gd name="T73" fmla="*/ 98 h 277"/>
                <a:gd name="T74" fmla="*/ 22 w 568"/>
                <a:gd name="T75" fmla="*/ 76 h 277"/>
                <a:gd name="T76" fmla="*/ 44 w 568"/>
                <a:gd name="T77" fmla="*/ 43 h 277"/>
                <a:gd name="T78" fmla="*/ 105 w 568"/>
                <a:gd name="T79" fmla="*/ 108 h 277"/>
                <a:gd name="T80" fmla="*/ 155 w 568"/>
                <a:gd name="T81" fmla="*/ 3 h 277"/>
                <a:gd name="T82" fmla="*/ 164 w 568"/>
                <a:gd name="T83" fmla="*/ 1 h 277"/>
                <a:gd name="T84" fmla="*/ 163 w 568"/>
                <a:gd name="T85" fmla="*/ 40 h 277"/>
                <a:gd name="T86" fmla="*/ 196 w 568"/>
                <a:gd name="T87" fmla="*/ 18 h 277"/>
                <a:gd name="T88" fmla="*/ 168 w 568"/>
                <a:gd name="T89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68" h="277">
                  <a:moveTo>
                    <a:pt x="500" y="172"/>
                  </a:moveTo>
                  <a:cubicBezTo>
                    <a:pt x="500" y="189"/>
                    <a:pt x="495" y="204"/>
                    <a:pt x="486" y="221"/>
                  </a:cubicBezTo>
                  <a:cubicBezTo>
                    <a:pt x="481" y="230"/>
                    <a:pt x="476" y="239"/>
                    <a:pt x="472" y="248"/>
                  </a:cubicBezTo>
                  <a:cubicBezTo>
                    <a:pt x="468" y="277"/>
                    <a:pt x="468" y="277"/>
                    <a:pt x="468" y="277"/>
                  </a:cubicBezTo>
                  <a:cubicBezTo>
                    <a:pt x="460" y="277"/>
                    <a:pt x="460" y="277"/>
                    <a:pt x="460" y="277"/>
                  </a:cubicBezTo>
                  <a:cubicBezTo>
                    <a:pt x="460" y="273"/>
                    <a:pt x="460" y="273"/>
                    <a:pt x="460" y="273"/>
                  </a:cubicBezTo>
                  <a:cubicBezTo>
                    <a:pt x="460" y="275"/>
                    <a:pt x="459" y="276"/>
                    <a:pt x="459" y="277"/>
                  </a:cubicBezTo>
                  <a:cubicBezTo>
                    <a:pt x="568" y="277"/>
                    <a:pt x="568" y="277"/>
                    <a:pt x="568" y="277"/>
                  </a:cubicBezTo>
                  <a:cubicBezTo>
                    <a:pt x="565" y="277"/>
                    <a:pt x="565" y="277"/>
                    <a:pt x="565" y="277"/>
                  </a:cubicBezTo>
                  <a:cubicBezTo>
                    <a:pt x="565" y="277"/>
                    <a:pt x="565" y="277"/>
                    <a:pt x="565" y="277"/>
                  </a:cubicBezTo>
                  <a:cubicBezTo>
                    <a:pt x="514" y="277"/>
                    <a:pt x="514" y="277"/>
                    <a:pt x="514" y="277"/>
                  </a:cubicBezTo>
                  <a:cubicBezTo>
                    <a:pt x="514" y="277"/>
                    <a:pt x="514" y="277"/>
                    <a:pt x="514" y="277"/>
                  </a:cubicBezTo>
                  <a:cubicBezTo>
                    <a:pt x="511" y="277"/>
                    <a:pt x="511" y="277"/>
                    <a:pt x="511" y="277"/>
                  </a:cubicBezTo>
                  <a:cubicBezTo>
                    <a:pt x="511" y="276"/>
                    <a:pt x="512" y="274"/>
                    <a:pt x="512" y="272"/>
                  </a:cubicBezTo>
                  <a:cubicBezTo>
                    <a:pt x="514" y="249"/>
                    <a:pt x="521" y="227"/>
                    <a:pt x="531" y="207"/>
                  </a:cubicBezTo>
                  <a:cubicBezTo>
                    <a:pt x="531" y="205"/>
                    <a:pt x="532" y="203"/>
                    <a:pt x="533" y="202"/>
                  </a:cubicBezTo>
                  <a:cubicBezTo>
                    <a:pt x="531" y="197"/>
                    <a:pt x="530" y="193"/>
                    <a:pt x="529" y="189"/>
                  </a:cubicBezTo>
                  <a:cubicBezTo>
                    <a:pt x="527" y="188"/>
                    <a:pt x="525" y="187"/>
                    <a:pt x="523" y="186"/>
                  </a:cubicBezTo>
                  <a:cubicBezTo>
                    <a:pt x="510" y="277"/>
                    <a:pt x="510" y="277"/>
                    <a:pt x="510" y="277"/>
                  </a:cubicBezTo>
                  <a:cubicBezTo>
                    <a:pt x="502" y="277"/>
                    <a:pt x="502" y="277"/>
                    <a:pt x="502" y="277"/>
                  </a:cubicBezTo>
                  <a:cubicBezTo>
                    <a:pt x="516" y="181"/>
                    <a:pt x="516" y="181"/>
                    <a:pt x="516" y="181"/>
                  </a:cubicBezTo>
                  <a:cubicBezTo>
                    <a:pt x="511" y="178"/>
                    <a:pt x="505" y="175"/>
                    <a:pt x="500" y="172"/>
                  </a:cubicBezTo>
                  <a:moveTo>
                    <a:pt x="488" y="76"/>
                  </a:moveTo>
                  <a:cubicBezTo>
                    <a:pt x="482" y="84"/>
                    <a:pt x="476" y="91"/>
                    <a:pt x="467" y="95"/>
                  </a:cubicBezTo>
                  <a:cubicBezTo>
                    <a:pt x="462" y="97"/>
                    <a:pt x="456" y="98"/>
                    <a:pt x="451" y="98"/>
                  </a:cubicBezTo>
                  <a:cubicBezTo>
                    <a:pt x="450" y="98"/>
                    <a:pt x="450" y="98"/>
                    <a:pt x="450" y="98"/>
                  </a:cubicBezTo>
                  <a:cubicBezTo>
                    <a:pt x="448" y="113"/>
                    <a:pt x="448" y="113"/>
                    <a:pt x="448" y="113"/>
                  </a:cubicBezTo>
                  <a:cubicBezTo>
                    <a:pt x="450" y="113"/>
                    <a:pt x="452" y="113"/>
                    <a:pt x="455" y="112"/>
                  </a:cubicBezTo>
                  <a:cubicBezTo>
                    <a:pt x="461" y="106"/>
                    <a:pt x="465" y="104"/>
                    <a:pt x="469" y="103"/>
                  </a:cubicBezTo>
                  <a:cubicBezTo>
                    <a:pt x="470" y="103"/>
                    <a:pt x="470" y="103"/>
                    <a:pt x="471" y="103"/>
                  </a:cubicBezTo>
                  <a:cubicBezTo>
                    <a:pt x="474" y="103"/>
                    <a:pt x="478" y="105"/>
                    <a:pt x="483" y="108"/>
                  </a:cubicBezTo>
                  <a:cubicBezTo>
                    <a:pt x="488" y="76"/>
                    <a:pt x="488" y="76"/>
                    <a:pt x="488" y="76"/>
                  </a:cubicBezTo>
                  <a:moveTo>
                    <a:pt x="501" y="67"/>
                  </a:moveTo>
                  <a:cubicBezTo>
                    <a:pt x="499" y="67"/>
                    <a:pt x="498" y="67"/>
                    <a:pt x="497" y="68"/>
                  </a:cubicBezTo>
                  <a:cubicBezTo>
                    <a:pt x="490" y="114"/>
                    <a:pt x="490" y="114"/>
                    <a:pt x="490" y="114"/>
                  </a:cubicBezTo>
                  <a:cubicBezTo>
                    <a:pt x="491" y="114"/>
                    <a:pt x="493" y="115"/>
                    <a:pt x="494" y="116"/>
                  </a:cubicBezTo>
                  <a:cubicBezTo>
                    <a:pt x="500" y="120"/>
                    <a:pt x="507" y="125"/>
                    <a:pt x="516" y="131"/>
                  </a:cubicBezTo>
                  <a:cubicBezTo>
                    <a:pt x="518" y="132"/>
                    <a:pt x="520" y="133"/>
                    <a:pt x="522" y="135"/>
                  </a:cubicBezTo>
                  <a:cubicBezTo>
                    <a:pt x="527" y="102"/>
                    <a:pt x="527" y="102"/>
                    <a:pt x="527" y="102"/>
                  </a:cubicBezTo>
                  <a:cubicBezTo>
                    <a:pt x="526" y="100"/>
                    <a:pt x="526" y="97"/>
                    <a:pt x="525" y="95"/>
                  </a:cubicBezTo>
                  <a:cubicBezTo>
                    <a:pt x="523" y="86"/>
                    <a:pt x="512" y="67"/>
                    <a:pt x="501" y="67"/>
                  </a:cubicBezTo>
                  <a:moveTo>
                    <a:pt x="370" y="24"/>
                  </a:moveTo>
                  <a:cubicBezTo>
                    <a:pt x="355" y="24"/>
                    <a:pt x="340" y="33"/>
                    <a:pt x="332" y="46"/>
                  </a:cubicBezTo>
                  <a:cubicBezTo>
                    <a:pt x="324" y="59"/>
                    <a:pt x="321" y="75"/>
                    <a:pt x="311" y="88"/>
                  </a:cubicBezTo>
                  <a:cubicBezTo>
                    <a:pt x="301" y="101"/>
                    <a:pt x="283" y="118"/>
                    <a:pt x="264" y="118"/>
                  </a:cubicBezTo>
                  <a:cubicBezTo>
                    <a:pt x="260" y="118"/>
                    <a:pt x="256" y="117"/>
                    <a:pt x="251" y="115"/>
                  </a:cubicBezTo>
                  <a:cubicBezTo>
                    <a:pt x="230" y="105"/>
                    <a:pt x="219" y="79"/>
                    <a:pt x="211" y="58"/>
                  </a:cubicBezTo>
                  <a:cubicBezTo>
                    <a:pt x="208" y="49"/>
                    <a:pt x="205" y="40"/>
                    <a:pt x="202" y="32"/>
                  </a:cubicBezTo>
                  <a:cubicBezTo>
                    <a:pt x="196" y="79"/>
                    <a:pt x="196" y="79"/>
                    <a:pt x="196" y="79"/>
                  </a:cubicBezTo>
                  <a:cubicBezTo>
                    <a:pt x="199" y="87"/>
                    <a:pt x="202" y="95"/>
                    <a:pt x="205" y="100"/>
                  </a:cubicBezTo>
                  <a:cubicBezTo>
                    <a:pt x="218" y="123"/>
                    <a:pt x="238" y="139"/>
                    <a:pt x="262" y="139"/>
                  </a:cubicBezTo>
                  <a:cubicBezTo>
                    <a:pt x="270" y="139"/>
                    <a:pt x="278" y="137"/>
                    <a:pt x="287" y="133"/>
                  </a:cubicBezTo>
                  <a:cubicBezTo>
                    <a:pt x="318" y="118"/>
                    <a:pt x="318" y="78"/>
                    <a:pt x="347" y="63"/>
                  </a:cubicBezTo>
                  <a:cubicBezTo>
                    <a:pt x="354" y="59"/>
                    <a:pt x="363" y="57"/>
                    <a:pt x="373" y="57"/>
                  </a:cubicBezTo>
                  <a:cubicBezTo>
                    <a:pt x="380" y="57"/>
                    <a:pt x="388" y="59"/>
                    <a:pt x="394" y="63"/>
                  </a:cubicBezTo>
                  <a:cubicBezTo>
                    <a:pt x="408" y="73"/>
                    <a:pt x="405" y="95"/>
                    <a:pt x="419" y="106"/>
                  </a:cubicBezTo>
                  <a:cubicBezTo>
                    <a:pt x="426" y="112"/>
                    <a:pt x="433" y="113"/>
                    <a:pt x="440" y="114"/>
                  </a:cubicBezTo>
                  <a:cubicBezTo>
                    <a:pt x="442" y="97"/>
                    <a:pt x="442" y="97"/>
                    <a:pt x="442" y="97"/>
                  </a:cubicBezTo>
                  <a:cubicBezTo>
                    <a:pt x="439" y="96"/>
                    <a:pt x="436" y="95"/>
                    <a:pt x="433" y="94"/>
                  </a:cubicBezTo>
                  <a:cubicBezTo>
                    <a:pt x="423" y="88"/>
                    <a:pt x="419" y="79"/>
                    <a:pt x="415" y="69"/>
                  </a:cubicBezTo>
                  <a:cubicBezTo>
                    <a:pt x="410" y="56"/>
                    <a:pt x="403" y="41"/>
                    <a:pt x="392" y="32"/>
                  </a:cubicBezTo>
                  <a:cubicBezTo>
                    <a:pt x="385" y="27"/>
                    <a:pt x="378" y="24"/>
                    <a:pt x="370" y="24"/>
                  </a:cubicBezTo>
                  <a:moveTo>
                    <a:pt x="155" y="3"/>
                  </a:moveTo>
                  <a:cubicBezTo>
                    <a:pt x="152" y="4"/>
                    <a:pt x="148" y="6"/>
                    <a:pt x="145" y="8"/>
                  </a:cubicBezTo>
                  <a:cubicBezTo>
                    <a:pt x="130" y="19"/>
                    <a:pt x="133" y="35"/>
                    <a:pt x="124" y="49"/>
                  </a:cubicBezTo>
                  <a:cubicBezTo>
                    <a:pt x="119" y="57"/>
                    <a:pt x="113" y="65"/>
                    <a:pt x="105" y="70"/>
                  </a:cubicBezTo>
                  <a:cubicBezTo>
                    <a:pt x="101" y="72"/>
                    <a:pt x="97" y="74"/>
                    <a:pt x="93" y="74"/>
                  </a:cubicBezTo>
                  <a:cubicBezTo>
                    <a:pt x="87" y="74"/>
                    <a:pt x="82" y="71"/>
                    <a:pt x="78" y="66"/>
                  </a:cubicBezTo>
                  <a:cubicBezTo>
                    <a:pt x="71" y="57"/>
                    <a:pt x="63" y="29"/>
                    <a:pt x="52" y="18"/>
                  </a:cubicBezTo>
                  <a:cubicBezTo>
                    <a:pt x="51" y="18"/>
                    <a:pt x="51" y="18"/>
                    <a:pt x="50" y="18"/>
                  </a:cubicBezTo>
                  <a:cubicBezTo>
                    <a:pt x="49" y="18"/>
                    <a:pt x="49" y="18"/>
                    <a:pt x="48" y="18"/>
                  </a:cubicBezTo>
                  <a:cubicBezTo>
                    <a:pt x="43" y="18"/>
                    <a:pt x="40" y="16"/>
                    <a:pt x="37" y="12"/>
                  </a:cubicBezTo>
                  <a:cubicBezTo>
                    <a:pt x="35" y="13"/>
                    <a:pt x="33" y="14"/>
                    <a:pt x="30" y="16"/>
                  </a:cubicBezTo>
                  <a:cubicBezTo>
                    <a:pt x="4" y="36"/>
                    <a:pt x="10" y="70"/>
                    <a:pt x="2" y="98"/>
                  </a:cubicBezTo>
                  <a:cubicBezTo>
                    <a:pt x="1" y="102"/>
                    <a:pt x="0" y="106"/>
                    <a:pt x="0" y="109"/>
                  </a:cubicBezTo>
                  <a:cubicBezTo>
                    <a:pt x="17" y="108"/>
                    <a:pt x="20" y="92"/>
                    <a:pt x="22" y="76"/>
                  </a:cubicBezTo>
                  <a:cubicBezTo>
                    <a:pt x="24" y="60"/>
                    <a:pt x="25" y="43"/>
                    <a:pt x="42" y="43"/>
                  </a:cubicBezTo>
                  <a:cubicBezTo>
                    <a:pt x="43" y="43"/>
                    <a:pt x="43" y="43"/>
                    <a:pt x="44" y="43"/>
                  </a:cubicBezTo>
                  <a:cubicBezTo>
                    <a:pt x="76" y="46"/>
                    <a:pt x="64" y="108"/>
                    <a:pt x="103" y="108"/>
                  </a:cubicBezTo>
                  <a:cubicBezTo>
                    <a:pt x="104" y="108"/>
                    <a:pt x="104" y="108"/>
                    <a:pt x="105" y="108"/>
                  </a:cubicBezTo>
                  <a:cubicBezTo>
                    <a:pt x="140" y="106"/>
                    <a:pt x="122" y="57"/>
                    <a:pt x="150" y="43"/>
                  </a:cubicBezTo>
                  <a:cubicBezTo>
                    <a:pt x="155" y="3"/>
                    <a:pt x="155" y="3"/>
                    <a:pt x="155" y="3"/>
                  </a:cubicBezTo>
                  <a:moveTo>
                    <a:pt x="168" y="0"/>
                  </a:moveTo>
                  <a:cubicBezTo>
                    <a:pt x="167" y="0"/>
                    <a:pt x="165" y="0"/>
                    <a:pt x="164" y="1"/>
                  </a:cubicBezTo>
                  <a:cubicBezTo>
                    <a:pt x="158" y="40"/>
                    <a:pt x="158" y="40"/>
                    <a:pt x="158" y="40"/>
                  </a:cubicBezTo>
                  <a:cubicBezTo>
                    <a:pt x="160" y="40"/>
                    <a:pt x="161" y="40"/>
                    <a:pt x="163" y="40"/>
                  </a:cubicBezTo>
                  <a:cubicBezTo>
                    <a:pt x="176" y="40"/>
                    <a:pt x="183" y="51"/>
                    <a:pt x="190" y="64"/>
                  </a:cubicBezTo>
                  <a:cubicBezTo>
                    <a:pt x="196" y="18"/>
                    <a:pt x="196" y="18"/>
                    <a:pt x="196" y="18"/>
                  </a:cubicBezTo>
                  <a:cubicBezTo>
                    <a:pt x="195" y="17"/>
                    <a:pt x="195" y="16"/>
                    <a:pt x="194" y="14"/>
                  </a:cubicBezTo>
                  <a:cubicBezTo>
                    <a:pt x="188" y="5"/>
                    <a:pt x="178" y="0"/>
                    <a:pt x="168" y="0"/>
                  </a:cubicBezTo>
                </a:path>
              </a:pathLst>
            </a:custGeom>
            <a:solidFill>
              <a:srgbClr val="FFBE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" name="Freeform 59"/>
            <p:cNvSpPr>
              <a:spLocks/>
            </p:cNvSpPr>
            <p:nvPr/>
          </p:nvSpPr>
          <p:spPr bwMode="auto">
            <a:xfrm>
              <a:off x="3164037" y="291658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auto">
            <a:xfrm>
              <a:off x="520850" y="2602260"/>
              <a:ext cx="12700" cy="12700"/>
            </a:xfrm>
            <a:custGeom>
              <a:avLst/>
              <a:gdLst>
                <a:gd name="T0" fmla="*/ 0 w 3"/>
                <a:gd name="T1" fmla="*/ 3 h 3"/>
                <a:gd name="T2" fmla="*/ 1 w 3"/>
                <a:gd name="T3" fmla="*/ 3 h 3"/>
                <a:gd name="T4" fmla="*/ 2 w 3"/>
                <a:gd name="T5" fmla="*/ 2 h 3"/>
                <a:gd name="T6" fmla="*/ 3 w 3"/>
                <a:gd name="T7" fmla="*/ 0 h 3"/>
                <a:gd name="T8" fmla="*/ 0 w 3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2" y="3"/>
                    <a:pt x="2" y="2"/>
                  </a:cubicBezTo>
                  <a:cubicBezTo>
                    <a:pt x="2" y="2"/>
                    <a:pt x="3" y="1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" name="Freeform 61"/>
            <p:cNvSpPr>
              <a:spLocks/>
            </p:cNvSpPr>
            <p:nvPr/>
          </p:nvSpPr>
          <p:spPr bwMode="auto">
            <a:xfrm>
              <a:off x="3164037" y="2916585"/>
              <a:ext cx="0" cy="4763"/>
            </a:xfrm>
            <a:custGeom>
              <a:avLst/>
              <a:gdLst>
                <a:gd name="T0" fmla="*/ 3 h 3"/>
                <a:gd name="T1" fmla="*/ 0 h 3"/>
                <a:gd name="T2" fmla="*/ 3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" name="Freeform 62"/>
            <p:cNvSpPr>
              <a:spLocks/>
            </p:cNvSpPr>
            <p:nvPr/>
          </p:nvSpPr>
          <p:spPr bwMode="auto">
            <a:xfrm>
              <a:off x="512912" y="2589560"/>
              <a:ext cx="3175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4" name="Freeform 63"/>
            <p:cNvSpPr>
              <a:spLocks/>
            </p:cNvSpPr>
            <p:nvPr/>
          </p:nvSpPr>
          <p:spPr bwMode="auto">
            <a:xfrm>
              <a:off x="350987" y="2530823"/>
              <a:ext cx="2828925" cy="1439863"/>
            </a:xfrm>
            <a:custGeom>
              <a:avLst/>
              <a:gdLst>
                <a:gd name="T0" fmla="*/ 39 w 666"/>
                <a:gd name="T1" fmla="*/ 52 h 339"/>
                <a:gd name="T2" fmla="*/ 42 w 666"/>
                <a:gd name="T3" fmla="*/ 19 h 339"/>
                <a:gd name="T4" fmla="*/ 41 w 666"/>
                <a:gd name="T5" fmla="*/ 20 h 339"/>
                <a:gd name="T6" fmla="*/ 40 w 666"/>
                <a:gd name="T7" fmla="*/ 20 h 339"/>
                <a:gd name="T8" fmla="*/ 43 w 666"/>
                <a:gd name="T9" fmla="*/ 17 h 339"/>
                <a:gd name="T10" fmla="*/ 42 w 666"/>
                <a:gd name="T11" fmla="*/ 19 h 339"/>
                <a:gd name="T12" fmla="*/ 43 w 666"/>
                <a:gd name="T13" fmla="*/ 18 h 339"/>
                <a:gd name="T14" fmla="*/ 76 w 666"/>
                <a:gd name="T15" fmla="*/ 8 h 339"/>
                <a:gd name="T16" fmla="*/ 144 w 666"/>
                <a:gd name="T17" fmla="*/ 6 h 339"/>
                <a:gd name="T18" fmla="*/ 356 w 666"/>
                <a:gd name="T19" fmla="*/ 21 h 339"/>
                <a:gd name="T20" fmla="*/ 564 w 666"/>
                <a:gd name="T21" fmla="*/ 54 h 339"/>
                <a:gd name="T22" fmla="*/ 629 w 666"/>
                <a:gd name="T23" fmla="*/ 72 h 339"/>
                <a:gd name="T24" fmla="*/ 661 w 666"/>
                <a:gd name="T25" fmla="*/ 89 h 339"/>
                <a:gd name="T26" fmla="*/ 661 w 666"/>
                <a:gd name="T27" fmla="*/ 91 h 339"/>
                <a:gd name="T28" fmla="*/ 661 w 666"/>
                <a:gd name="T29" fmla="*/ 90 h 339"/>
                <a:gd name="T30" fmla="*/ 664 w 666"/>
                <a:gd name="T31" fmla="*/ 86 h 339"/>
                <a:gd name="T32" fmla="*/ 664 w 666"/>
                <a:gd name="T33" fmla="*/ 87 h 339"/>
                <a:gd name="T34" fmla="*/ 666 w 666"/>
                <a:gd name="T35" fmla="*/ 87 h 339"/>
                <a:gd name="T36" fmla="*/ 646 w 666"/>
                <a:gd name="T37" fmla="*/ 72 h 339"/>
                <a:gd name="T38" fmla="*/ 584 w 666"/>
                <a:gd name="T39" fmla="*/ 53 h 339"/>
                <a:gd name="T40" fmla="*/ 362 w 666"/>
                <a:gd name="T41" fmla="*/ 15 h 339"/>
                <a:gd name="T42" fmla="*/ 129 w 666"/>
                <a:gd name="T43" fmla="*/ 0 h 339"/>
                <a:gd name="T44" fmla="*/ 62 w 666"/>
                <a:gd name="T45" fmla="*/ 4 h 339"/>
                <a:gd name="T46" fmla="*/ 45 w 666"/>
                <a:gd name="T47" fmla="*/ 9 h 339"/>
                <a:gd name="T48" fmla="*/ 40 w 666"/>
                <a:gd name="T49" fmla="*/ 13 h 339"/>
                <a:gd name="T50" fmla="*/ 38 w 666"/>
                <a:gd name="T51" fmla="*/ 14 h 339"/>
                <a:gd name="T52" fmla="*/ 39 w 666"/>
                <a:gd name="T53" fmla="*/ 14 h 339"/>
                <a:gd name="T54" fmla="*/ 40 w 666"/>
                <a:gd name="T55" fmla="*/ 14 h 339"/>
                <a:gd name="T56" fmla="*/ 39 w 666"/>
                <a:gd name="T57" fmla="*/ 14 h 339"/>
                <a:gd name="T58" fmla="*/ 38 w 666"/>
                <a:gd name="T59" fmla="*/ 14 h 339"/>
                <a:gd name="T60" fmla="*/ 37 w 666"/>
                <a:gd name="T61" fmla="*/ 17 h 339"/>
                <a:gd name="T62" fmla="*/ 0 w 666"/>
                <a:gd name="T63" fmla="*/ 339 h 339"/>
                <a:gd name="T64" fmla="*/ 5 w 666"/>
                <a:gd name="T65" fmla="*/ 339 h 339"/>
                <a:gd name="T66" fmla="*/ 39 w 666"/>
                <a:gd name="T67" fmla="*/ 52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66" h="339">
                  <a:moveTo>
                    <a:pt x="39" y="52"/>
                  </a:moveTo>
                  <a:cubicBezTo>
                    <a:pt x="40" y="41"/>
                    <a:pt x="41" y="30"/>
                    <a:pt x="42" y="19"/>
                  </a:cubicBezTo>
                  <a:cubicBezTo>
                    <a:pt x="42" y="20"/>
                    <a:pt x="41" y="20"/>
                    <a:pt x="41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1" y="19"/>
                    <a:pt x="42" y="18"/>
                    <a:pt x="43" y="17"/>
                  </a:cubicBezTo>
                  <a:cubicBezTo>
                    <a:pt x="43" y="18"/>
                    <a:pt x="42" y="19"/>
                    <a:pt x="42" y="19"/>
                  </a:cubicBezTo>
                  <a:cubicBezTo>
                    <a:pt x="43" y="19"/>
                    <a:pt x="43" y="18"/>
                    <a:pt x="43" y="18"/>
                  </a:cubicBezTo>
                  <a:cubicBezTo>
                    <a:pt x="46" y="10"/>
                    <a:pt x="70" y="9"/>
                    <a:pt x="76" y="8"/>
                  </a:cubicBezTo>
                  <a:cubicBezTo>
                    <a:pt x="99" y="6"/>
                    <a:pt x="122" y="5"/>
                    <a:pt x="144" y="6"/>
                  </a:cubicBezTo>
                  <a:cubicBezTo>
                    <a:pt x="215" y="6"/>
                    <a:pt x="286" y="12"/>
                    <a:pt x="356" y="21"/>
                  </a:cubicBezTo>
                  <a:cubicBezTo>
                    <a:pt x="426" y="29"/>
                    <a:pt x="495" y="39"/>
                    <a:pt x="564" y="54"/>
                  </a:cubicBezTo>
                  <a:cubicBezTo>
                    <a:pt x="586" y="59"/>
                    <a:pt x="608" y="64"/>
                    <a:pt x="629" y="72"/>
                  </a:cubicBezTo>
                  <a:cubicBezTo>
                    <a:pt x="636" y="74"/>
                    <a:pt x="660" y="80"/>
                    <a:pt x="661" y="89"/>
                  </a:cubicBezTo>
                  <a:cubicBezTo>
                    <a:pt x="661" y="90"/>
                    <a:pt x="661" y="90"/>
                    <a:pt x="661" y="91"/>
                  </a:cubicBezTo>
                  <a:cubicBezTo>
                    <a:pt x="661" y="90"/>
                    <a:pt x="661" y="90"/>
                    <a:pt x="661" y="90"/>
                  </a:cubicBezTo>
                  <a:cubicBezTo>
                    <a:pt x="661" y="89"/>
                    <a:pt x="662" y="86"/>
                    <a:pt x="664" y="86"/>
                  </a:cubicBezTo>
                  <a:cubicBezTo>
                    <a:pt x="664" y="87"/>
                    <a:pt x="664" y="87"/>
                    <a:pt x="664" y="87"/>
                  </a:cubicBezTo>
                  <a:cubicBezTo>
                    <a:pt x="665" y="87"/>
                    <a:pt x="666" y="87"/>
                    <a:pt x="666" y="87"/>
                  </a:cubicBezTo>
                  <a:cubicBezTo>
                    <a:pt x="664" y="79"/>
                    <a:pt x="653" y="75"/>
                    <a:pt x="646" y="72"/>
                  </a:cubicBezTo>
                  <a:cubicBezTo>
                    <a:pt x="626" y="63"/>
                    <a:pt x="605" y="58"/>
                    <a:pt x="584" y="53"/>
                  </a:cubicBezTo>
                  <a:cubicBezTo>
                    <a:pt x="511" y="35"/>
                    <a:pt x="436" y="24"/>
                    <a:pt x="362" y="15"/>
                  </a:cubicBezTo>
                  <a:cubicBezTo>
                    <a:pt x="285" y="6"/>
                    <a:pt x="207" y="0"/>
                    <a:pt x="129" y="0"/>
                  </a:cubicBezTo>
                  <a:cubicBezTo>
                    <a:pt x="107" y="0"/>
                    <a:pt x="84" y="1"/>
                    <a:pt x="62" y="4"/>
                  </a:cubicBezTo>
                  <a:cubicBezTo>
                    <a:pt x="56" y="5"/>
                    <a:pt x="50" y="7"/>
                    <a:pt x="45" y="9"/>
                  </a:cubicBezTo>
                  <a:cubicBezTo>
                    <a:pt x="43" y="10"/>
                    <a:pt x="41" y="11"/>
                    <a:pt x="40" y="13"/>
                  </a:cubicBezTo>
                  <a:cubicBezTo>
                    <a:pt x="38" y="14"/>
                    <a:pt x="38" y="15"/>
                    <a:pt x="38" y="14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8" y="15"/>
                    <a:pt x="37" y="16"/>
                    <a:pt x="37" y="17"/>
                  </a:cubicBezTo>
                  <a:cubicBezTo>
                    <a:pt x="24" y="125"/>
                    <a:pt x="12" y="232"/>
                    <a:pt x="0" y="339"/>
                  </a:cubicBezTo>
                  <a:cubicBezTo>
                    <a:pt x="5" y="339"/>
                    <a:pt x="5" y="339"/>
                    <a:pt x="5" y="339"/>
                  </a:cubicBezTo>
                  <a:cubicBezTo>
                    <a:pt x="16" y="244"/>
                    <a:pt x="27" y="148"/>
                    <a:pt x="39" y="5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auto">
            <a:xfrm>
              <a:off x="3159275" y="2895948"/>
              <a:ext cx="25400" cy="25400"/>
            </a:xfrm>
            <a:custGeom>
              <a:avLst/>
              <a:gdLst>
                <a:gd name="T0" fmla="*/ 3 w 6"/>
                <a:gd name="T1" fmla="*/ 0 h 6"/>
                <a:gd name="T2" fmla="*/ 0 w 6"/>
                <a:gd name="T3" fmla="*/ 4 h 6"/>
                <a:gd name="T4" fmla="*/ 1 w 6"/>
                <a:gd name="T5" fmla="*/ 3 h 6"/>
                <a:gd name="T6" fmla="*/ 3 w 6"/>
                <a:gd name="T7" fmla="*/ 6 h 6"/>
                <a:gd name="T8" fmla="*/ 6 w 6"/>
                <a:gd name="T9" fmla="*/ 3 h 6"/>
                <a:gd name="T10" fmla="*/ 5 w 6"/>
                <a:gd name="T11" fmla="*/ 1 h 6"/>
                <a:gd name="T12" fmla="*/ 3 w 6"/>
                <a:gd name="T13" fmla="*/ 1 h 6"/>
                <a:gd name="T14" fmla="*/ 3 w 6"/>
                <a:gd name="T1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6">
                  <a:moveTo>
                    <a:pt x="3" y="0"/>
                  </a:moveTo>
                  <a:cubicBezTo>
                    <a:pt x="1" y="0"/>
                    <a:pt x="0" y="3"/>
                    <a:pt x="0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2" y="5"/>
                    <a:pt x="3" y="6"/>
                  </a:cubicBezTo>
                  <a:cubicBezTo>
                    <a:pt x="5" y="6"/>
                    <a:pt x="6" y="5"/>
                    <a:pt x="6" y="3"/>
                  </a:cubicBezTo>
                  <a:cubicBezTo>
                    <a:pt x="6" y="3"/>
                    <a:pt x="6" y="2"/>
                    <a:pt x="5" y="1"/>
                  </a:cubicBezTo>
                  <a:cubicBezTo>
                    <a:pt x="5" y="1"/>
                    <a:pt x="4" y="1"/>
                    <a:pt x="3" y="1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auto">
            <a:xfrm>
              <a:off x="3040212" y="2900710"/>
              <a:ext cx="144462" cy="1069975"/>
            </a:xfrm>
            <a:custGeom>
              <a:avLst/>
              <a:gdLst>
                <a:gd name="T0" fmla="*/ 31 w 34"/>
                <a:gd name="T1" fmla="*/ 5 h 252"/>
                <a:gd name="T2" fmla="*/ 31 w 34"/>
                <a:gd name="T3" fmla="*/ 5 h 252"/>
                <a:gd name="T4" fmla="*/ 31 w 34"/>
                <a:gd name="T5" fmla="*/ 5 h 252"/>
                <a:gd name="T6" fmla="*/ 29 w 34"/>
                <a:gd name="T7" fmla="*/ 5 h 252"/>
                <a:gd name="T8" fmla="*/ 29 w 34"/>
                <a:gd name="T9" fmla="*/ 4 h 252"/>
                <a:gd name="T10" fmla="*/ 29 w 34"/>
                <a:gd name="T11" fmla="*/ 4 h 252"/>
                <a:gd name="T12" fmla="*/ 28 w 34"/>
                <a:gd name="T13" fmla="*/ 4 h 252"/>
                <a:gd name="T14" fmla="*/ 0 w 34"/>
                <a:gd name="T15" fmla="*/ 252 h 252"/>
                <a:gd name="T16" fmla="*/ 5 w 34"/>
                <a:gd name="T17" fmla="*/ 252 h 252"/>
                <a:gd name="T18" fmla="*/ 30 w 34"/>
                <a:gd name="T19" fmla="*/ 38 h 252"/>
                <a:gd name="T20" fmla="*/ 34 w 34"/>
                <a:gd name="T21" fmla="*/ 2 h 252"/>
                <a:gd name="T22" fmla="*/ 33 w 34"/>
                <a:gd name="T23" fmla="*/ 0 h 252"/>
                <a:gd name="T24" fmla="*/ 34 w 34"/>
                <a:gd name="T25" fmla="*/ 2 h 252"/>
                <a:gd name="T26" fmla="*/ 31 w 34"/>
                <a:gd name="T27" fmla="*/ 5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" h="252">
                  <a:moveTo>
                    <a:pt x="31" y="5"/>
                  </a:move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0" y="5"/>
                    <a:pt x="30" y="5"/>
                    <a:pt x="29" y="5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19" y="87"/>
                    <a:pt x="9" y="170"/>
                    <a:pt x="0" y="252"/>
                  </a:cubicBezTo>
                  <a:cubicBezTo>
                    <a:pt x="5" y="252"/>
                    <a:pt x="5" y="252"/>
                    <a:pt x="5" y="252"/>
                  </a:cubicBezTo>
                  <a:cubicBezTo>
                    <a:pt x="14" y="181"/>
                    <a:pt x="22" y="109"/>
                    <a:pt x="30" y="38"/>
                  </a:cubicBezTo>
                  <a:cubicBezTo>
                    <a:pt x="32" y="26"/>
                    <a:pt x="33" y="14"/>
                    <a:pt x="34" y="2"/>
                  </a:cubicBezTo>
                  <a:cubicBezTo>
                    <a:pt x="34" y="2"/>
                    <a:pt x="34" y="1"/>
                    <a:pt x="33" y="0"/>
                  </a:cubicBezTo>
                  <a:cubicBezTo>
                    <a:pt x="34" y="1"/>
                    <a:pt x="34" y="2"/>
                    <a:pt x="34" y="2"/>
                  </a:cubicBezTo>
                  <a:cubicBezTo>
                    <a:pt x="34" y="4"/>
                    <a:pt x="33" y="5"/>
                    <a:pt x="31" y="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" name="Freeform 66"/>
            <p:cNvSpPr>
              <a:spLocks/>
            </p:cNvSpPr>
            <p:nvPr/>
          </p:nvSpPr>
          <p:spPr bwMode="auto">
            <a:xfrm>
              <a:off x="3164037" y="2921348"/>
              <a:ext cx="7937" cy="0"/>
            </a:xfrm>
            <a:custGeom>
              <a:avLst/>
              <a:gdLst>
                <a:gd name="T0" fmla="*/ 0 w 2"/>
                <a:gd name="T1" fmla="*/ 2 w 2"/>
                <a:gd name="T2" fmla="*/ 2 w 2"/>
                <a:gd name="T3" fmla="*/ 2 w 2"/>
                <a:gd name="T4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auto">
            <a:xfrm>
              <a:off x="3159275" y="2908648"/>
              <a:ext cx="12700" cy="12700"/>
            </a:xfrm>
            <a:custGeom>
              <a:avLst/>
              <a:gdLst>
                <a:gd name="T0" fmla="*/ 1 w 3"/>
                <a:gd name="T1" fmla="*/ 2 h 3"/>
                <a:gd name="T2" fmla="*/ 1 w 3"/>
                <a:gd name="T3" fmla="*/ 3 h 3"/>
                <a:gd name="T4" fmla="*/ 3 w 3"/>
                <a:gd name="T5" fmla="*/ 3 h 3"/>
                <a:gd name="T6" fmla="*/ 1 w 3"/>
                <a:gd name="T7" fmla="*/ 0 h 3"/>
                <a:gd name="T8" fmla="*/ 0 w 3"/>
                <a:gd name="T9" fmla="*/ 1 h 3"/>
                <a:gd name="T10" fmla="*/ 1 w 3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3" y="3"/>
                    <a:pt x="3" y="3"/>
                  </a:cubicBezTo>
                  <a:cubicBezTo>
                    <a:pt x="2" y="2"/>
                    <a:pt x="1" y="1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" name="Freeform 68"/>
            <p:cNvSpPr>
              <a:spLocks/>
            </p:cNvSpPr>
            <p:nvPr/>
          </p:nvSpPr>
          <p:spPr bwMode="auto">
            <a:xfrm>
              <a:off x="3159275" y="2913410"/>
              <a:ext cx="4762" cy="3175"/>
            </a:xfrm>
            <a:custGeom>
              <a:avLst/>
              <a:gdLst>
                <a:gd name="T0" fmla="*/ 0 w 3"/>
                <a:gd name="T1" fmla="*/ 0 h 2"/>
                <a:gd name="T2" fmla="*/ 0 w 3"/>
                <a:gd name="T3" fmla="*/ 2 h 2"/>
                <a:gd name="T4" fmla="*/ 3 w 3"/>
                <a:gd name="T5" fmla="*/ 2 h 2"/>
                <a:gd name="T6" fmla="*/ 0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0" y="2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auto">
            <a:xfrm>
              <a:off x="946300" y="878235"/>
              <a:ext cx="1984375" cy="676275"/>
            </a:xfrm>
            <a:custGeom>
              <a:avLst/>
              <a:gdLst>
                <a:gd name="T0" fmla="*/ 31 w 467"/>
                <a:gd name="T1" fmla="*/ 19 h 159"/>
                <a:gd name="T2" fmla="*/ 169 w 467"/>
                <a:gd name="T3" fmla="*/ 2 h 159"/>
                <a:gd name="T4" fmla="*/ 235 w 467"/>
                <a:gd name="T5" fmla="*/ 2 h 159"/>
                <a:gd name="T6" fmla="*/ 429 w 467"/>
                <a:gd name="T7" fmla="*/ 13 h 159"/>
                <a:gd name="T8" fmla="*/ 446 w 467"/>
                <a:gd name="T9" fmla="*/ 104 h 159"/>
                <a:gd name="T10" fmla="*/ 381 w 467"/>
                <a:gd name="T11" fmla="*/ 59 h 159"/>
                <a:gd name="T12" fmla="*/ 359 w 467"/>
                <a:gd name="T13" fmla="*/ 98 h 159"/>
                <a:gd name="T14" fmla="*/ 321 w 467"/>
                <a:gd name="T15" fmla="*/ 136 h 159"/>
                <a:gd name="T16" fmla="*/ 257 w 467"/>
                <a:gd name="T17" fmla="*/ 51 h 159"/>
                <a:gd name="T18" fmla="*/ 201 w 467"/>
                <a:gd name="T19" fmla="*/ 108 h 159"/>
                <a:gd name="T20" fmla="*/ 147 w 467"/>
                <a:gd name="T21" fmla="*/ 38 h 159"/>
                <a:gd name="T22" fmla="*/ 105 w 467"/>
                <a:gd name="T23" fmla="*/ 102 h 159"/>
                <a:gd name="T24" fmla="*/ 86 w 467"/>
                <a:gd name="T25" fmla="*/ 63 h 159"/>
                <a:gd name="T26" fmla="*/ 73 w 467"/>
                <a:gd name="T27" fmla="*/ 108 h 159"/>
                <a:gd name="T28" fmla="*/ 52 w 467"/>
                <a:gd name="T29" fmla="*/ 155 h 159"/>
                <a:gd name="T30" fmla="*/ 31 w 467"/>
                <a:gd name="T31" fmla="*/ 1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67" h="159">
                  <a:moveTo>
                    <a:pt x="31" y="19"/>
                  </a:moveTo>
                  <a:cubicBezTo>
                    <a:pt x="56" y="10"/>
                    <a:pt x="124" y="0"/>
                    <a:pt x="169" y="2"/>
                  </a:cubicBezTo>
                  <a:cubicBezTo>
                    <a:pt x="181" y="3"/>
                    <a:pt x="206" y="3"/>
                    <a:pt x="235" y="2"/>
                  </a:cubicBezTo>
                  <a:cubicBezTo>
                    <a:pt x="307" y="2"/>
                    <a:pt x="408" y="2"/>
                    <a:pt x="429" y="13"/>
                  </a:cubicBezTo>
                  <a:cubicBezTo>
                    <a:pt x="459" y="27"/>
                    <a:pt x="467" y="85"/>
                    <a:pt x="446" y="104"/>
                  </a:cubicBezTo>
                  <a:cubicBezTo>
                    <a:pt x="425" y="123"/>
                    <a:pt x="410" y="61"/>
                    <a:pt x="381" y="59"/>
                  </a:cubicBezTo>
                  <a:cubicBezTo>
                    <a:pt x="367" y="58"/>
                    <a:pt x="363" y="78"/>
                    <a:pt x="359" y="98"/>
                  </a:cubicBezTo>
                  <a:cubicBezTo>
                    <a:pt x="354" y="120"/>
                    <a:pt x="347" y="142"/>
                    <a:pt x="321" y="136"/>
                  </a:cubicBezTo>
                  <a:cubicBezTo>
                    <a:pt x="288" y="127"/>
                    <a:pt x="287" y="45"/>
                    <a:pt x="257" y="51"/>
                  </a:cubicBezTo>
                  <a:cubicBezTo>
                    <a:pt x="228" y="57"/>
                    <a:pt x="247" y="138"/>
                    <a:pt x="201" y="108"/>
                  </a:cubicBezTo>
                  <a:cubicBezTo>
                    <a:pt x="181" y="94"/>
                    <a:pt x="188" y="22"/>
                    <a:pt x="147" y="38"/>
                  </a:cubicBezTo>
                  <a:cubicBezTo>
                    <a:pt x="128" y="45"/>
                    <a:pt x="138" y="142"/>
                    <a:pt x="105" y="102"/>
                  </a:cubicBezTo>
                  <a:cubicBezTo>
                    <a:pt x="98" y="92"/>
                    <a:pt x="109" y="59"/>
                    <a:pt x="86" y="63"/>
                  </a:cubicBezTo>
                  <a:cubicBezTo>
                    <a:pt x="72" y="66"/>
                    <a:pt x="74" y="96"/>
                    <a:pt x="73" y="108"/>
                  </a:cubicBezTo>
                  <a:cubicBezTo>
                    <a:pt x="73" y="127"/>
                    <a:pt x="76" y="152"/>
                    <a:pt x="52" y="155"/>
                  </a:cubicBezTo>
                  <a:cubicBezTo>
                    <a:pt x="12" y="159"/>
                    <a:pt x="0" y="29"/>
                    <a:pt x="31" y="19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auto">
            <a:xfrm>
              <a:off x="984400" y="873473"/>
              <a:ext cx="1931987" cy="701675"/>
            </a:xfrm>
            <a:custGeom>
              <a:avLst/>
              <a:gdLst>
                <a:gd name="T0" fmla="*/ 23 w 455"/>
                <a:gd name="T1" fmla="*/ 23 h 165"/>
                <a:gd name="T2" fmla="*/ 189 w 455"/>
                <a:gd name="T3" fmla="*/ 6 h 165"/>
                <a:gd name="T4" fmla="*/ 233 w 455"/>
                <a:gd name="T5" fmla="*/ 6 h 165"/>
                <a:gd name="T6" fmla="*/ 348 w 455"/>
                <a:gd name="T7" fmla="*/ 8 h 165"/>
                <a:gd name="T8" fmla="*/ 411 w 455"/>
                <a:gd name="T9" fmla="*/ 14 h 165"/>
                <a:gd name="T10" fmla="*/ 446 w 455"/>
                <a:gd name="T11" fmla="*/ 77 h 165"/>
                <a:gd name="T12" fmla="*/ 424 w 455"/>
                <a:gd name="T13" fmla="*/ 104 h 165"/>
                <a:gd name="T14" fmla="*/ 401 w 455"/>
                <a:gd name="T15" fmla="*/ 77 h 165"/>
                <a:gd name="T16" fmla="*/ 361 w 455"/>
                <a:gd name="T17" fmla="*/ 61 h 165"/>
                <a:gd name="T18" fmla="*/ 345 w 455"/>
                <a:gd name="T19" fmla="*/ 106 h 165"/>
                <a:gd name="T20" fmla="*/ 332 w 455"/>
                <a:gd name="T21" fmla="*/ 132 h 165"/>
                <a:gd name="T22" fmla="*/ 300 w 455"/>
                <a:gd name="T23" fmla="*/ 124 h 165"/>
                <a:gd name="T24" fmla="*/ 269 w 455"/>
                <a:gd name="T25" fmla="*/ 61 h 165"/>
                <a:gd name="T26" fmla="*/ 237 w 455"/>
                <a:gd name="T27" fmla="*/ 56 h 165"/>
                <a:gd name="T28" fmla="*/ 220 w 455"/>
                <a:gd name="T29" fmla="*/ 103 h 165"/>
                <a:gd name="T30" fmla="*/ 196 w 455"/>
                <a:gd name="T31" fmla="*/ 108 h 165"/>
                <a:gd name="T32" fmla="*/ 181 w 455"/>
                <a:gd name="T33" fmla="*/ 79 h 165"/>
                <a:gd name="T34" fmla="*/ 157 w 455"/>
                <a:gd name="T35" fmla="*/ 35 h 165"/>
                <a:gd name="T36" fmla="*/ 127 w 455"/>
                <a:gd name="T37" fmla="*/ 51 h 165"/>
                <a:gd name="T38" fmla="*/ 118 w 455"/>
                <a:gd name="T39" fmla="*/ 94 h 165"/>
                <a:gd name="T40" fmla="*/ 109 w 455"/>
                <a:gd name="T41" fmla="*/ 110 h 165"/>
                <a:gd name="T42" fmla="*/ 96 w 455"/>
                <a:gd name="T43" fmla="*/ 88 h 165"/>
                <a:gd name="T44" fmla="*/ 80 w 455"/>
                <a:gd name="T45" fmla="*/ 61 h 165"/>
                <a:gd name="T46" fmla="*/ 62 w 455"/>
                <a:gd name="T47" fmla="*/ 96 h 165"/>
                <a:gd name="T48" fmla="*/ 41 w 455"/>
                <a:gd name="T49" fmla="*/ 153 h 165"/>
                <a:gd name="T50" fmla="*/ 14 w 455"/>
                <a:gd name="T51" fmla="*/ 118 h 165"/>
                <a:gd name="T52" fmla="*/ 7 w 455"/>
                <a:gd name="T53" fmla="*/ 64 h 165"/>
                <a:gd name="T54" fmla="*/ 23 w 455"/>
                <a:gd name="T55" fmla="*/ 23 h 165"/>
                <a:gd name="T56" fmla="*/ 21 w 455"/>
                <a:gd name="T57" fmla="*/ 17 h 165"/>
                <a:gd name="T58" fmla="*/ 3 w 455"/>
                <a:gd name="T59" fmla="*/ 52 h 165"/>
                <a:gd name="T60" fmla="*/ 8 w 455"/>
                <a:gd name="T61" fmla="*/ 117 h 165"/>
                <a:gd name="T62" fmla="*/ 33 w 455"/>
                <a:gd name="T63" fmla="*/ 157 h 165"/>
                <a:gd name="T64" fmla="*/ 67 w 455"/>
                <a:gd name="T65" fmla="*/ 131 h 165"/>
                <a:gd name="T66" fmla="*/ 67 w 455"/>
                <a:gd name="T67" fmla="*/ 96 h 165"/>
                <a:gd name="T68" fmla="*/ 70 w 455"/>
                <a:gd name="T69" fmla="*/ 75 h 165"/>
                <a:gd name="T70" fmla="*/ 87 w 455"/>
                <a:gd name="T71" fmla="*/ 70 h 165"/>
                <a:gd name="T72" fmla="*/ 90 w 455"/>
                <a:gd name="T73" fmla="*/ 82 h 165"/>
                <a:gd name="T74" fmla="*/ 111 w 455"/>
                <a:gd name="T75" fmla="*/ 115 h 165"/>
                <a:gd name="T76" fmla="*/ 126 w 455"/>
                <a:gd name="T77" fmla="*/ 82 h 165"/>
                <a:gd name="T78" fmla="*/ 154 w 455"/>
                <a:gd name="T79" fmla="*/ 40 h 165"/>
                <a:gd name="T80" fmla="*/ 180 w 455"/>
                <a:gd name="T81" fmla="*/ 97 h 165"/>
                <a:gd name="T82" fmla="*/ 215 w 455"/>
                <a:gd name="T83" fmla="*/ 117 h 165"/>
                <a:gd name="T84" fmla="*/ 233 w 455"/>
                <a:gd name="T85" fmla="*/ 79 h 165"/>
                <a:gd name="T86" fmla="*/ 247 w 455"/>
                <a:gd name="T87" fmla="*/ 56 h 165"/>
                <a:gd name="T88" fmla="*/ 270 w 455"/>
                <a:gd name="T89" fmla="*/ 75 h 165"/>
                <a:gd name="T90" fmla="*/ 300 w 455"/>
                <a:gd name="T91" fmla="*/ 133 h 165"/>
                <a:gd name="T92" fmla="*/ 341 w 455"/>
                <a:gd name="T93" fmla="*/ 131 h 165"/>
                <a:gd name="T94" fmla="*/ 357 w 455"/>
                <a:gd name="T95" fmla="*/ 81 h 165"/>
                <a:gd name="T96" fmla="*/ 372 w 455"/>
                <a:gd name="T97" fmla="*/ 63 h 165"/>
                <a:gd name="T98" fmla="*/ 403 w 455"/>
                <a:gd name="T99" fmla="*/ 90 h 165"/>
                <a:gd name="T100" fmla="*/ 438 w 455"/>
                <a:gd name="T101" fmla="*/ 108 h 165"/>
                <a:gd name="T102" fmla="*/ 448 w 455"/>
                <a:gd name="T103" fmla="*/ 47 h 165"/>
                <a:gd name="T104" fmla="*/ 412 w 455"/>
                <a:gd name="T105" fmla="*/ 8 h 165"/>
                <a:gd name="T106" fmla="*/ 355 w 455"/>
                <a:gd name="T107" fmla="*/ 2 h 165"/>
                <a:gd name="T108" fmla="*/ 231 w 455"/>
                <a:gd name="T109" fmla="*/ 1 h 165"/>
                <a:gd name="T110" fmla="*/ 194 w 455"/>
                <a:gd name="T111" fmla="*/ 1 h 165"/>
                <a:gd name="T112" fmla="*/ 31 w 455"/>
                <a:gd name="T113" fmla="*/ 14 h 165"/>
                <a:gd name="T114" fmla="*/ 21 w 455"/>
                <a:gd name="T115" fmla="*/ 17 h 165"/>
                <a:gd name="T116" fmla="*/ 23 w 455"/>
                <a:gd name="T117" fmla="*/ 23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55" h="165">
                  <a:moveTo>
                    <a:pt x="23" y="23"/>
                  </a:moveTo>
                  <a:cubicBezTo>
                    <a:pt x="76" y="5"/>
                    <a:pt x="133" y="6"/>
                    <a:pt x="189" y="6"/>
                  </a:cubicBezTo>
                  <a:cubicBezTo>
                    <a:pt x="204" y="6"/>
                    <a:pt x="219" y="6"/>
                    <a:pt x="233" y="6"/>
                  </a:cubicBezTo>
                  <a:cubicBezTo>
                    <a:pt x="272" y="6"/>
                    <a:pt x="310" y="6"/>
                    <a:pt x="348" y="8"/>
                  </a:cubicBezTo>
                  <a:cubicBezTo>
                    <a:pt x="369" y="8"/>
                    <a:pt x="391" y="9"/>
                    <a:pt x="411" y="14"/>
                  </a:cubicBezTo>
                  <a:cubicBezTo>
                    <a:pt x="438" y="20"/>
                    <a:pt x="447" y="53"/>
                    <a:pt x="446" y="77"/>
                  </a:cubicBezTo>
                  <a:cubicBezTo>
                    <a:pt x="445" y="87"/>
                    <a:pt x="438" y="112"/>
                    <a:pt x="424" y="104"/>
                  </a:cubicBezTo>
                  <a:cubicBezTo>
                    <a:pt x="414" y="98"/>
                    <a:pt x="408" y="86"/>
                    <a:pt x="401" y="77"/>
                  </a:cubicBezTo>
                  <a:cubicBezTo>
                    <a:pt x="393" y="68"/>
                    <a:pt x="375" y="49"/>
                    <a:pt x="361" y="61"/>
                  </a:cubicBezTo>
                  <a:cubicBezTo>
                    <a:pt x="350" y="71"/>
                    <a:pt x="349" y="92"/>
                    <a:pt x="345" y="106"/>
                  </a:cubicBezTo>
                  <a:cubicBezTo>
                    <a:pt x="343" y="115"/>
                    <a:pt x="340" y="126"/>
                    <a:pt x="332" y="132"/>
                  </a:cubicBezTo>
                  <a:cubicBezTo>
                    <a:pt x="321" y="140"/>
                    <a:pt x="307" y="133"/>
                    <a:pt x="300" y="124"/>
                  </a:cubicBezTo>
                  <a:cubicBezTo>
                    <a:pt x="284" y="107"/>
                    <a:pt x="281" y="81"/>
                    <a:pt x="269" y="61"/>
                  </a:cubicBezTo>
                  <a:cubicBezTo>
                    <a:pt x="262" y="50"/>
                    <a:pt x="248" y="45"/>
                    <a:pt x="237" y="56"/>
                  </a:cubicBezTo>
                  <a:cubicBezTo>
                    <a:pt x="225" y="68"/>
                    <a:pt x="227" y="89"/>
                    <a:pt x="220" y="103"/>
                  </a:cubicBezTo>
                  <a:cubicBezTo>
                    <a:pt x="215" y="115"/>
                    <a:pt x="205" y="113"/>
                    <a:pt x="196" y="108"/>
                  </a:cubicBezTo>
                  <a:cubicBezTo>
                    <a:pt x="186" y="102"/>
                    <a:pt x="183" y="90"/>
                    <a:pt x="181" y="79"/>
                  </a:cubicBezTo>
                  <a:cubicBezTo>
                    <a:pt x="177" y="65"/>
                    <a:pt x="173" y="41"/>
                    <a:pt x="157" y="35"/>
                  </a:cubicBezTo>
                  <a:cubicBezTo>
                    <a:pt x="142" y="29"/>
                    <a:pt x="131" y="38"/>
                    <a:pt x="127" y="51"/>
                  </a:cubicBezTo>
                  <a:cubicBezTo>
                    <a:pt x="122" y="65"/>
                    <a:pt x="121" y="80"/>
                    <a:pt x="118" y="94"/>
                  </a:cubicBezTo>
                  <a:cubicBezTo>
                    <a:pt x="117" y="99"/>
                    <a:pt x="115" y="109"/>
                    <a:pt x="109" y="110"/>
                  </a:cubicBezTo>
                  <a:cubicBezTo>
                    <a:pt x="99" y="110"/>
                    <a:pt x="96" y="94"/>
                    <a:pt x="96" y="88"/>
                  </a:cubicBezTo>
                  <a:cubicBezTo>
                    <a:pt x="95" y="76"/>
                    <a:pt x="95" y="62"/>
                    <a:pt x="80" y="61"/>
                  </a:cubicBezTo>
                  <a:cubicBezTo>
                    <a:pt x="63" y="60"/>
                    <a:pt x="62" y="84"/>
                    <a:pt x="62" y="96"/>
                  </a:cubicBezTo>
                  <a:cubicBezTo>
                    <a:pt x="61" y="114"/>
                    <a:pt x="68" y="151"/>
                    <a:pt x="41" y="153"/>
                  </a:cubicBezTo>
                  <a:cubicBezTo>
                    <a:pt x="26" y="154"/>
                    <a:pt x="18" y="130"/>
                    <a:pt x="14" y="118"/>
                  </a:cubicBezTo>
                  <a:cubicBezTo>
                    <a:pt x="9" y="101"/>
                    <a:pt x="7" y="82"/>
                    <a:pt x="7" y="64"/>
                  </a:cubicBezTo>
                  <a:cubicBezTo>
                    <a:pt x="8" y="52"/>
                    <a:pt x="9" y="28"/>
                    <a:pt x="23" y="23"/>
                  </a:cubicBezTo>
                  <a:cubicBezTo>
                    <a:pt x="26" y="21"/>
                    <a:pt x="25" y="16"/>
                    <a:pt x="21" y="17"/>
                  </a:cubicBezTo>
                  <a:cubicBezTo>
                    <a:pt x="8" y="22"/>
                    <a:pt x="4" y="39"/>
                    <a:pt x="3" y="52"/>
                  </a:cubicBezTo>
                  <a:cubicBezTo>
                    <a:pt x="0" y="73"/>
                    <a:pt x="2" y="96"/>
                    <a:pt x="8" y="117"/>
                  </a:cubicBezTo>
                  <a:cubicBezTo>
                    <a:pt x="11" y="131"/>
                    <a:pt x="18" y="151"/>
                    <a:pt x="33" y="157"/>
                  </a:cubicBezTo>
                  <a:cubicBezTo>
                    <a:pt x="52" y="165"/>
                    <a:pt x="65" y="148"/>
                    <a:pt x="67" y="131"/>
                  </a:cubicBezTo>
                  <a:cubicBezTo>
                    <a:pt x="68" y="119"/>
                    <a:pt x="67" y="107"/>
                    <a:pt x="67" y="96"/>
                  </a:cubicBezTo>
                  <a:cubicBezTo>
                    <a:pt x="68" y="89"/>
                    <a:pt x="68" y="82"/>
                    <a:pt x="70" y="75"/>
                  </a:cubicBezTo>
                  <a:cubicBezTo>
                    <a:pt x="72" y="69"/>
                    <a:pt x="81" y="63"/>
                    <a:pt x="87" y="70"/>
                  </a:cubicBezTo>
                  <a:cubicBezTo>
                    <a:pt x="89" y="73"/>
                    <a:pt x="89" y="79"/>
                    <a:pt x="90" y="82"/>
                  </a:cubicBezTo>
                  <a:cubicBezTo>
                    <a:pt x="91" y="94"/>
                    <a:pt x="93" y="116"/>
                    <a:pt x="111" y="115"/>
                  </a:cubicBezTo>
                  <a:cubicBezTo>
                    <a:pt x="123" y="115"/>
                    <a:pt x="125" y="91"/>
                    <a:pt x="126" y="82"/>
                  </a:cubicBezTo>
                  <a:cubicBezTo>
                    <a:pt x="129" y="66"/>
                    <a:pt x="129" y="34"/>
                    <a:pt x="154" y="40"/>
                  </a:cubicBezTo>
                  <a:cubicBezTo>
                    <a:pt x="172" y="44"/>
                    <a:pt x="174" y="83"/>
                    <a:pt x="180" y="97"/>
                  </a:cubicBezTo>
                  <a:cubicBezTo>
                    <a:pt x="185" y="110"/>
                    <a:pt x="201" y="122"/>
                    <a:pt x="215" y="117"/>
                  </a:cubicBezTo>
                  <a:cubicBezTo>
                    <a:pt x="229" y="112"/>
                    <a:pt x="230" y="90"/>
                    <a:pt x="233" y="79"/>
                  </a:cubicBezTo>
                  <a:cubicBezTo>
                    <a:pt x="235" y="70"/>
                    <a:pt x="238" y="59"/>
                    <a:pt x="247" y="56"/>
                  </a:cubicBezTo>
                  <a:cubicBezTo>
                    <a:pt x="259" y="51"/>
                    <a:pt x="266" y="67"/>
                    <a:pt x="270" y="75"/>
                  </a:cubicBezTo>
                  <a:cubicBezTo>
                    <a:pt x="279" y="94"/>
                    <a:pt x="284" y="118"/>
                    <a:pt x="300" y="133"/>
                  </a:cubicBezTo>
                  <a:cubicBezTo>
                    <a:pt x="312" y="144"/>
                    <a:pt x="331" y="143"/>
                    <a:pt x="341" y="131"/>
                  </a:cubicBezTo>
                  <a:cubicBezTo>
                    <a:pt x="352" y="117"/>
                    <a:pt x="353" y="97"/>
                    <a:pt x="357" y="81"/>
                  </a:cubicBezTo>
                  <a:cubicBezTo>
                    <a:pt x="359" y="73"/>
                    <a:pt x="362" y="63"/>
                    <a:pt x="372" y="63"/>
                  </a:cubicBezTo>
                  <a:cubicBezTo>
                    <a:pt x="385" y="63"/>
                    <a:pt x="396" y="80"/>
                    <a:pt x="403" y="90"/>
                  </a:cubicBezTo>
                  <a:cubicBezTo>
                    <a:pt x="410" y="99"/>
                    <a:pt x="424" y="119"/>
                    <a:pt x="438" y="108"/>
                  </a:cubicBezTo>
                  <a:cubicBezTo>
                    <a:pt x="455" y="94"/>
                    <a:pt x="454" y="67"/>
                    <a:pt x="448" y="47"/>
                  </a:cubicBezTo>
                  <a:cubicBezTo>
                    <a:pt x="443" y="29"/>
                    <a:pt x="431" y="13"/>
                    <a:pt x="412" y="8"/>
                  </a:cubicBezTo>
                  <a:cubicBezTo>
                    <a:pt x="394" y="3"/>
                    <a:pt x="374" y="3"/>
                    <a:pt x="355" y="2"/>
                  </a:cubicBezTo>
                  <a:cubicBezTo>
                    <a:pt x="314" y="0"/>
                    <a:pt x="273" y="0"/>
                    <a:pt x="231" y="1"/>
                  </a:cubicBezTo>
                  <a:cubicBezTo>
                    <a:pt x="219" y="1"/>
                    <a:pt x="207" y="1"/>
                    <a:pt x="194" y="1"/>
                  </a:cubicBezTo>
                  <a:cubicBezTo>
                    <a:pt x="139" y="1"/>
                    <a:pt x="85" y="1"/>
                    <a:pt x="31" y="14"/>
                  </a:cubicBezTo>
                  <a:cubicBezTo>
                    <a:pt x="28" y="15"/>
                    <a:pt x="24" y="16"/>
                    <a:pt x="21" y="17"/>
                  </a:cubicBezTo>
                  <a:cubicBezTo>
                    <a:pt x="18" y="18"/>
                    <a:pt x="19" y="24"/>
                    <a:pt x="23" y="23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auto">
            <a:xfrm>
              <a:off x="2989412" y="925860"/>
              <a:ext cx="387350" cy="588963"/>
            </a:xfrm>
            <a:custGeom>
              <a:avLst/>
              <a:gdLst>
                <a:gd name="T0" fmla="*/ 7 w 91"/>
                <a:gd name="T1" fmla="*/ 5 h 139"/>
                <a:gd name="T2" fmla="*/ 82 w 91"/>
                <a:gd name="T3" fmla="*/ 37 h 139"/>
                <a:gd name="T4" fmla="*/ 61 w 91"/>
                <a:gd name="T5" fmla="*/ 119 h 139"/>
                <a:gd name="T6" fmla="*/ 0 w 91"/>
                <a:gd name="T7" fmla="*/ 135 h 139"/>
                <a:gd name="T8" fmla="*/ 7 w 91"/>
                <a:gd name="T9" fmla="*/ 5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139">
                  <a:moveTo>
                    <a:pt x="7" y="5"/>
                  </a:moveTo>
                  <a:cubicBezTo>
                    <a:pt x="36" y="0"/>
                    <a:pt x="71" y="6"/>
                    <a:pt x="82" y="37"/>
                  </a:cubicBezTo>
                  <a:cubicBezTo>
                    <a:pt x="91" y="64"/>
                    <a:pt x="80" y="99"/>
                    <a:pt x="61" y="119"/>
                  </a:cubicBezTo>
                  <a:cubicBezTo>
                    <a:pt x="45" y="135"/>
                    <a:pt x="22" y="139"/>
                    <a:pt x="0" y="135"/>
                  </a:cubicBezTo>
                  <a:cubicBezTo>
                    <a:pt x="7" y="5"/>
                    <a:pt x="7" y="5"/>
                    <a:pt x="7" y="5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auto">
            <a:xfrm>
              <a:off x="3019575" y="1022698"/>
              <a:ext cx="266700" cy="403225"/>
            </a:xfrm>
            <a:custGeom>
              <a:avLst/>
              <a:gdLst>
                <a:gd name="T0" fmla="*/ 5 w 63"/>
                <a:gd name="T1" fmla="*/ 3 h 95"/>
                <a:gd name="T2" fmla="*/ 56 w 63"/>
                <a:gd name="T3" fmla="*/ 26 h 95"/>
                <a:gd name="T4" fmla="*/ 42 w 63"/>
                <a:gd name="T5" fmla="*/ 82 h 95"/>
                <a:gd name="T6" fmla="*/ 0 w 63"/>
                <a:gd name="T7" fmla="*/ 93 h 95"/>
                <a:gd name="T8" fmla="*/ 5 w 63"/>
                <a:gd name="T9" fmla="*/ 3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95">
                  <a:moveTo>
                    <a:pt x="5" y="3"/>
                  </a:moveTo>
                  <a:cubicBezTo>
                    <a:pt x="25" y="0"/>
                    <a:pt x="49" y="4"/>
                    <a:pt x="56" y="26"/>
                  </a:cubicBezTo>
                  <a:cubicBezTo>
                    <a:pt x="63" y="44"/>
                    <a:pt x="55" y="68"/>
                    <a:pt x="42" y="82"/>
                  </a:cubicBezTo>
                  <a:cubicBezTo>
                    <a:pt x="31" y="93"/>
                    <a:pt x="15" y="95"/>
                    <a:pt x="0" y="93"/>
                  </a:cubicBezTo>
                  <a:cubicBezTo>
                    <a:pt x="5" y="3"/>
                    <a:pt x="5" y="3"/>
                    <a:pt x="5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auto">
            <a:xfrm>
              <a:off x="2802087" y="913160"/>
              <a:ext cx="560387" cy="611188"/>
            </a:xfrm>
            <a:custGeom>
              <a:avLst/>
              <a:gdLst>
                <a:gd name="T0" fmla="*/ 80 w 132"/>
                <a:gd name="T1" fmla="*/ 5 h 144"/>
                <a:gd name="T2" fmla="*/ 10 w 132"/>
                <a:gd name="T3" fmla="*/ 49 h 144"/>
                <a:gd name="T4" fmla="*/ 35 w 132"/>
                <a:gd name="T5" fmla="*/ 130 h 144"/>
                <a:gd name="T6" fmla="*/ 106 w 132"/>
                <a:gd name="T7" fmla="*/ 127 h 144"/>
                <a:gd name="T8" fmla="*/ 126 w 132"/>
                <a:gd name="T9" fmla="*/ 92 h 144"/>
                <a:gd name="T10" fmla="*/ 128 w 132"/>
                <a:gd name="T11" fmla="*/ 44 h 144"/>
                <a:gd name="T12" fmla="*/ 80 w 132"/>
                <a:gd name="T13" fmla="*/ 5 h 144"/>
                <a:gd name="T14" fmla="*/ 79 w 132"/>
                <a:gd name="T15" fmla="*/ 10 h 144"/>
                <a:gd name="T16" fmla="*/ 113 w 132"/>
                <a:gd name="T17" fmla="*/ 26 h 144"/>
                <a:gd name="T18" fmla="*/ 126 w 132"/>
                <a:gd name="T19" fmla="*/ 69 h 144"/>
                <a:gd name="T20" fmla="*/ 74 w 132"/>
                <a:gd name="T21" fmla="*/ 135 h 144"/>
                <a:gd name="T22" fmla="*/ 10 w 132"/>
                <a:gd name="T23" fmla="*/ 75 h 144"/>
                <a:gd name="T24" fmla="*/ 79 w 132"/>
                <a:gd name="T25" fmla="*/ 10 h 144"/>
                <a:gd name="T26" fmla="*/ 80 w 132"/>
                <a:gd name="T27" fmla="*/ 5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2" h="144">
                  <a:moveTo>
                    <a:pt x="80" y="5"/>
                  </a:moveTo>
                  <a:cubicBezTo>
                    <a:pt x="49" y="0"/>
                    <a:pt x="20" y="20"/>
                    <a:pt x="10" y="49"/>
                  </a:cubicBezTo>
                  <a:cubicBezTo>
                    <a:pt x="0" y="78"/>
                    <a:pt x="9" y="113"/>
                    <a:pt x="35" y="130"/>
                  </a:cubicBezTo>
                  <a:cubicBezTo>
                    <a:pt x="56" y="143"/>
                    <a:pt x="87" y="144"/>
                    <a:pt x="106" y="127"/>
                  </a:cubicBezTo>
                  <a:cubicBezTo>
                    <a:pt x="117" y="118"/>
                    <a:pt x="123" y="105"/>
                    <a:pt x="126" y="92"/>
                  </a:cubicBezTo>
                  <a:cubicBezTo>
                    <a:pt x="131" y="77"/>
                    <a:pt x="132" y="60"/>
                    <a:pt x="128" y="44"/>
                  </a:cubicBezTo>
                  <a:cubicBezTo>
                    <a:pt x="122" y="22"/>
                    <a:pt x="102" y="10"/>
                    <a:pt x="80" y="5"/>
                  </a:cubicBezTo>
                  <a:cubicBezTo>
                    <a:pt x="77" y="5"/>
                    <a:pt x="77" y="9"/>
                    <a:pt x="79" y="10"/>
                  </a:cubicBezTo>
                  <a:cubicBezTo>
                    <a:pt x="92" y="12"/>
                    <a:pt x="104" y="17"/>
                    <a:pt x="113" y="26"/>
                  </a:cubicBezTo>
                  <a:cubicBezTo>
                    <a:pt x="124" y="37"/>
                    <a:pt x="127" y="53"/>
                    <a:pt x="126" y="69"/>
                  </a:cubicBezTo>
                  <a:cubicBezTo>
                    <a:pt x="124" y="100"/>
                    <a:pt x="109" y="133"/>
                    <a:pt x="74" y="135"/>
                  </a:cubicBezTo>
                  <a:cubicBezTo>
                    <a:pt x="39" y="137"/>
                    <a:pt x="11" y="110"/>
                    <a:pt x="10" y="75"/>
                  </a:cubicBezTo>
                  <a:cubicBezTo>
                    <a:pt x="9" y="38"/>
                    <a:pt x="41" y="3"/>
                    <a:pt x="79" y="10"/>
                  </a:cubicBezTo>
                  <a:cubicBezTo>
                    <a:pt x="82" y="10"/>
                    <a:pt x="83" y="6"/>
                    <a:pt x="80" y="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5" name="Freeform 74"/>
            <p:cNvSpPr>
              <a:spLocks noEditPoints="1"/>
            </p:cNvSpPr>
            <p:nvPr/>
          </p:nvSpPr>
          <p:spPr bwMode="auto">
            <a:xfrm>
              <a:off x="3083075" y="951260"/>
              <a:ext cx="203200" cy="530225"/>
            </a:xfrm>
            <a:custGeom>
              <a:avLst/>
              <a:gdLst>
                <a:gd name="T0" fmla="*/ 28 w 48"/>
                <a:gd name="T1" fmla="*/ 97 h 125"/>
                <a:gd name="T2" fmla="*/ 27 w 48"/>
                <a:gd name="T3" fmla="*/ 99 h 125"/>
                <a:gd name="T4" fmla="*/ 14 w 48"/>
                <a:gd name="T5" fmla="*/ 107 h 125"/>
                <a:gd name="T6" fmla="*/ 17 w 48"/>
                <a:gd name="T7" fmla="*/ 125 h 125"/>
                <a:gd name="T8" fmla="*/ 40 w 48"/>
                <a:gd name="T9" fmla="*/ 112 h 125"/>
                <a:gd name="T10" fmla="*/ 48 w 48"/>
                <a:gd name="T11" fmla="*/ 102 h 125"/>
                <a:gd name="T12" fmla="*/ 39 w 48"/>
                <a:gd name="T13" fmla="*/ 103 h 125"/>
                <a:gd name="T14" fmla="*/ 28 w 48"/>
                <a:gd name="T15" fmla="*/ 97 h 125"/>
                <a:gd name="T16" fmla="*/ 0 w 48"/>
                <a:gd name="T17" fmla="*/ 0 h 125"/>
                <a:gd name="T18" fmla="*/ 0 w 48"/>
                <a:gd name="T19" fmla="*/ 0 h 125"/>
                <a:gd name="T20" fmla="*/ 3 w 48"/>
                <a:gd name="T21" fmla="*/ 9 h 125"/>
                <a:gd name="T22" fmla="*/ 6 w 48"/>
                <a:gd name="T23" fmla="*/ 20 h 125"/>
                <a:gd name="T24" fmla="*/ 7 w 48"/>
                <a:gd name="T25" fmla="*/ 20 h 125"/>
                <a:gd name="T26" fmla="*/ 4 w 48"/>
                <a:gd name="T27" fmla="*/ 9 h 125"/>
                <a:gd name="T28" fmla="*/ 0 w 48"/>
                <a:gd name="T29" fmla="*/ 0 h 125"/>
                <a:gd name="T30" fmla="*/ 5 w 48"/>
                <a:gd name="T31" fmla="*/ 0 h 125"/>
                <a:gd name="T32" fmla="*/ 11 w 48"/>
                <a:gd name="T33" fmla="*/ 20 h 125"/>
                <a:gd name="T34" fmla="*/ 11 w 48"/>
                <a:gd name="T35" fmla="*/ 20 h 125"/>
                <a:gd name="T36" fmla="*/ 19 w 48"/>
                <a:gd name="T37" fmla="*/ 22 h 125"/>
                <a:gd name="T38" fmla="*/ 15 w 48"/>
                <a:gd name="T39" fmla="*/ 1 h 125"/>
                <a:gd name="T40" fmla="*/ 13 w 48"/>
                <a:gd name="T41" fmla="*/ 1 h 125"/>
                <a:gd name="T42" fmla="*/ 13 w 48"/>
                <a:gd name="T43" fmla="*/ 1 h 125"/>
                <a:gd name="T44" fmla="*/ 5 w 48"/>
                <a:gd name="T4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8" h="125">
                  <a:moveTo>
                    <a:pt x="28" y="97"/>
                  </a:moveTo>
                  <a:cubicBezTo>
                    <a:pt x="28" y="98"/>
                    <a:pt x="27" y="98"/>
                    <a:pt x="27" y="99"/>
                  </a:cubicBezTo>
                  <a:cubicBezTo>
                    <a:pt x="23" y="103"/>
                    <a:pt x="19" y="105"/>
                    <a:pt x="14" y="107"/>
                  </a:cubicBezTo>
                  <a:cubicBezTo>
                    <a:pt x="15" y="113"/>
                    <a:pt x="16" y="119"/>
                    <a:pt x="17" y="125"/>
                  </a:cubicBezTo>
                  <a:cubicBezTo>
                    <a:pt x="26" y="123"/>
                    <a:pt x="34" y="118"/>
                    <a:pt x="40" y="112"/>
                  </a:cubicBezTo>
                  <a:cubicBezTo>
                    <a:pt x="43" y="109"/>
                    <a:pt x="45" y="105"/>
                    <a:pt x="48" y="102"/>
                  </a:cubicBezTo>
                  <a:cubicBezTo>
                    <a:pt x="45" y="102"/>
                    <a:pt x="42" y="103"/>
                    <a:pt x="39" y="103"/>
                  </a:cubicBezTo>
                  <a:cubicBezTo>
                    <a:pt x="35" y="103"/>
                    <a:pt x="31" y="101"/>
                    <a:pt x="28" y="97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2" y="6"/>
                    <a:pt x="3" y="9"/>
                  </a:cubicBezTo>
                  <a:cubicBezTo>
                    <a:pt x="5" y="12"/>
                    <a:pt x="6" y="16"/>
                    <a:pt x="6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6" y="16"/>
                    <a:pt x="5" y="12"/>
                    <a:pt x="4" y="9"/>
                  </a:cubicBezTo>
                  <a:cubicBezTo>
                    <a:pt x="3" y="6"/>
                    <a:pt x="1" y="3"/>
                    <a:pt x="0" y="0"/>
                  </a:cubicBezTo>
                  <a:moveTo>
                    <a:pt x="5" y="0"/>
                  </a:moveTo>
                  <a:cubicBezTo>
                    <a:pt x="8" y="6"/>
                    <a:pt x="10" y="13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4" y="20"/>
                    <a:pt x="16" y="21"/>
                    <a:pt x="19" y="22"/>
                  </a:cubicBezTo>
                  <a:cubicBezTo>
                    <a:pt x="18" y="15"/>
                    <a:pt x="17" y="8"/>
                    <a:pt x="15" y="1"/>
                  </a:cubicBezTo>
                  <a:cubicBezTo>
                    <a:pt x="15" y="1"/>
                    <a:pt x="14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0" y="0"/>
                    <a:pt x="8" y="0"/>
                    <a:pt x="5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6" name="Freeform 75"/>
            <p:cNvSpPr>
              <a:spLocks noEditPoints="1"/>
            </p:cNvSpPr>
            <p:nvPr/>
          </p:nvSpPr>
          <p:spPr bwMode="auto">
            <a:xfrm>
              <a:off x="3108475" y="1035398"/>
              <a:ext cx="93662" cy="369888"/>
            </a:xfrm>
            <a:custGeom>
              <a:avLst/>
              <a:gdLst>
                <a:gd name="T0" fmla="*/ 5 w 22"/>
                <a:gd name="T1" fmla="*/ 0 h 87"/>
                <a:gd name="T2" fmla="*/ 6 w 22"/>
                <a:gd name="T3" fmla="*/ 74 h 87"/>
                <a:gd name="T4" fmla="*/ 5 w 22"/>
                <a:gd name="T5" fmla="*/ 78 h 87"/>
                <a:gd name="T6" fmla="*/ 8 w 22"/>
                <a:gd name="T7" fmla="*/ 87 h 87"/>
                <a:gd name="T8" fmla="*/ 21 w 22"/>
                <a:gd name="T9" fmla="*/ 79 h 87"/>
                <a:gd name="T10" fmla="*/ 22 w 22"/>
                <a:gd name="T11" fmla="*/ 77 h 87"/>
                <a:gd name="T12" fmla="*/ 21 w 22"/>
                <a:gd name="T13" fmla="*/ 73 h 87"/>
                <a:gd name="T14" fmla="*/ 13 w 22"/>
                <a:gd name="T15" fmla="*/ 2 h 87"/>
                <a:gd name="T16" fmla="*/ 5 w 22"/>
                <a:gd name="T17" fmla="*/ 0 h 87"/>
                <a:gd name="T18" fmla="*/ 0 w 22"/>
                <a:gd name="T19" fmla="*/ 0 h 87"/>
                <a:gd name="T20" fmla="*/ 2 w 22"/>
                <a:gd name="T21" fmla="*/ 9 h 87"/>
                <a:gd name="T22" fmla="*/ 1 w 22"/>
                <a:gd name="T23" fmla="*/ 0 h 87"/>
                <a:gd name="T24" fmla="*/ 0 w 22"/>
                <a:gd name="T25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" h="87">
                  <a:moveTo>
                    <a:pt x="5" y="0"/>
                  </a:moveTo>
                  <a:cubicBezTo>
                    <a:pt x="10" y="24"/>
                    <a:pt x="8" y="49"/>
                    <a:pt x="6" y="74"/>
                  </a:cubicBezTo>
                  <a:cubicBezTo>
                    <a:pt x="5" y="75"/>
                    <a:pt x="5" y="76"/>
                    <a:pt x="5" y="78"/>
                  </a:cubicBezTo>
                  <a:cubicBezTo>
                    <a:pt x="6" y="81"/>
                    <a:pt x="7" y="84"/>
                    <a:pt x="8" y="87"/>
                  </a:cubicBezTo>
                  <a:cubicBezTo>
                    <a:pt x="13" y="85"/>
                    <a:pt x="17" y="83"/>
                    <a:pt x="21" y="79"/>
                  </a:cubicBezTo>
                  <a:cubicBezTo>
                    <a:pt x="21" y="78"/>
                    <a:pt x="22" y="78"/>
                    <a:pt x="22" y="77"/>
                  </a:cubicBezTo>
                  <a:cubicBezTo>
                    <a:pt x="22" y="76"/>
                    <a:pt x="21" y="75"/>
                    <a:pt x="21" y="73"/>
                  </a:cubicBezTo>
                  <a:cubicBezTo>
                    <a:pt x="15" y="51"/>
                    <a:pt x="15" y="26"/>
                    <a:pt x="13" y="2"/>
                  </a:cubicBezTo>
                  <a:cubicBezTo>
                    <a:pt x="10" y="1"/>
                    <a:pt x="8" y="0"/>
                    <a:pt x="5" y="0"/>
                  </a:cubicBezTo>
                  <a:moveTo>
                    <a:pt x="0" y="0"/>
                  </a:moveTo>
                  <a:cubicBezTo>
                    <a:pt x="1" y="3"/>
                    <a:pt x="2" y="6"/>
                    <a:pt x="2" y="9"/>
                  </a:cubicBezTo>
                  <a:cubicBezTo>
                    <a:pt x="2" y="6"/>
                    <a:pt x="1" y="3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7" name="Freeform 76"/>
            <p:cNvSpPr>
              <a:spLocks noEditPoints="1"/>
            </p:cNvSpPr>
            <p:nvPr/>
          </p:nvSpPr>
          <p:spPr bwMode="auto">
            <a:xfrm>
              <a:off x="3073550" y="941735"/>
              <a:ext cx="179387" cy="547688"/>
            </a:xfrm>
            <a:custGeom>
              <a:avLst/>
              <a:gdLst>
                <a:gd name="T0" fmla="*/ 42 w 42"/>
                <a:gd name="T1" fmla="*/ 114 h 129"/>
                <a:gd name="T2" fmla="*/ 19 w 42"/>
                <a:gd name="T3" fmla="*/ 127 h 129"/>
                <a:gd name="T4" fmla="*/ 19 w 42"/>
                <a:gd name="T5" fmla="*/ 129 h 129"/>
                <a:gd name="T6" fmla="*/ 41 w 42"/>
                <a:gd name="T7" fmla="*/ 115 h 129"/>
                <a:gd name="T8" fmla="*/ 42 w 42"/>
                <a:gd name="T9" fmla="*/ 114 h 129"/>
                <a:gd name="T10" fmla="*/ 0 w 42"/>
                <a:gd name="T11" fmla="*/ 0 h 129"/>
                <a:gd name="T12" fmla="*/ 0 w 42"/>
                <a:gd name="T13" fmla="*/ 0 h 129"/>
                <a:gd name="T14" fmla="*/ 2 w 42"/>
                <a:gd name="T15" fmla="*/ 2 h 129"/>
                <a:gd name="T16" fmla="*/ 2 w 42"/>
                <a:gd name="T17" fmla="*/ 2 h 129"/>
                <a:gd name="T18" fmla="*/ 0 w 42"/>
                <a:gd name="T19" fmla="*/ 0 h 129"/>
                <a:gd name="T20" fmla="*/ 6 w 42"/>
                <a:gd name="T21" fmla="*/ 0 h 129"/>
                <a:gd name="T22" fmla="*/ 7 w 42"/>
                <a:gd name="T23" fmla="*/ 2 h 129"/>
                <a:gd name="T24" fmla="*/ 15 w 42"/>
                <a:gd name="T25" fmla="*/ 3 h 129"/>
                <a:gd name="T26" fmla="*/ 15 w 42"/>
                <a:gd name="T27" fmla="*/ 3 h 129"/>
                <a:gd name="T28" fmla="*/ 17 w 42"/>
                <a:gd name="T29" fmla="*/ 3 h 129"/>
                <a:gd name="T30" fmla="*/ 17 w 42"/>
                <a:gd name="T31" fmla="*/ 0 h 129"/>
                <a:gd name="T32" fmla="*/ 6 w 42"/>
                <a:gd name="T33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129">
                  <a:moveTo>
                    <a:pt x="42" y="114"/>
                  </a:moveTo>
                  <a:cubicBezTo>
                    <a:pt x="36" y="120"/>
                    <a:pt x="28" y="125"/>
                    <a:pt x="19" y="127"/>
                  </a:cubicBezTo>
                  <a:cubicBezTo>
                    <a:pt x="19" y="127"/>
                    <a:pt x="19" y="128"/>
                    <a:pt x="19" y="129"/>
                  </a:cubicBezTo>
                  <a:cubicBezTo>
                    <a:pt x="27" y="126"/>
                    <a:pt x="34" y="122"/>
                    <a:pt x="41" y="115"/>
                  </a:cubicBezTo>
                  <a:cubicBezTo>
                    <a:pt x="41" y="115"/>
                    <a:pt x="42" y="114"/>
                    <a:pt x="42" y="114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1" y="0"/>
                    <a:pt x="0" y="0"/>
                  </a:cubicBezTo>
                  <a:moveTo>
                    <a:pt x="6" y="0"/>
                  </a:moveTo>
                  <a:cubicBezTo>
                    <a:pt x="6" y="0"/>
                    <a:pt x="7" y="1"/>
                    <a:pt x="7" y="2"/>
                  </a:cubicBezTo>
                  <a:cubicBezTo>
                    <a:pt x="10" y="2"/>
                    <a:pt x="12" y="2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6" y="3"/>
                    <a:pt x="17" y="3"/>
                    <a:pt x="17" y="3"/>
                  </a:cubicBezTo>
                  <a:cubicBezTo>
                    <a:pt x="17" y="2"/>
                    <a:pt x="17" y="1"/>
                    <a:pt x="17" y="0"/>
                  </a:cubicBezTo>
                  <a:cubicBezTo>
                    <a:pt x="13" y="0"/>
                    <a:pt x="9" y="0"/>
                    <a:pt x="6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auto">
            <a:xfrm>
              <a:off x="2173437" y="806798"/>
              <a:ext cx="454025" cy="598488"/>
            </a:xfrm>
            <a:custGeom>
              <a:avLst/>
              <a:gdLst>
                <a:gd name="T0" fmla="*/ 107 w 107"/>
                <a:gd name="T1" fmla="*/ 24 h 141"/>
                <a:gd name="T2" fmla="*/ 82 w 107"/>
                <a:gd name="T3" fmla="*/ 6 h 141"/>
                <a:gd name="T4" fmla="*/ 59 w 107"/>
                <a:gd name="T5" fmla="*/ 1 h 141"/>
                <a:gd name="T6" fmla="*/ 18 w 107"/>
                <a:gd name="T7" fmla="*/ 15 h 141"/>
                <a:gd name="T8" fmla="*/ 2 w 107"/>
                <a:gd name="T9" fmla="*/ 61 h 141"/>
                <a:gd name="T10" fmla="*/ 34 w 107"/>
                <a:gd name="T11" fmla="*/ 129 h 141"/>
                <a:gd name="T12" fmla="*/ 89 w 107"/>
                <a:gd name="T13" fmla="*/ 139 h 141"/>
                <a:gd name="T14" fmla="*/ 107 w 107"/>
                <a:gd name="T15" fmla="*/ 24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7" h="141">
                  <a:moveTo>
                    <a:pt x="107" y="24"/>
                  </a:moveTo>
                  <a:cubicBezTo>
                    <a:pt x="96" y="20"/>
                    <a:pt x="91" y="12"/>
                    <a:pt x="82" y="6"/>
                  </a:cubicBezTo>
                  <a:cubicBezTo>
                    <a:pt x="75" y="2"/>
                    <a:pt x="67" y="2"/>
                    <a:pt x="59" y="1"/>
                  </a:cubicBezTo>
                  <a:cubicBezTo>
                    <a:pt x="41" y="0"/>
                    <a:pt x="31" y="2"/>
                    <a:pt x="18" y="15"/>
                  </a:cubicBezTo>
                  <a:cubicBezTo>
                    <a:pt x="6" y="29"/>
                    <a:pt x="3" y="43"/>
                    <a:pt x="2" y="61"/>
                  </a:cubicBezTo>
                  <a:cubicBezTo>
                    <a:pt x="0" y="88"/>
                    <a:pt x="4" y="118"/>
                    <a:pt x="34" y="129"/>
                  </a:cubicBezTo>
                  <a:cubicBezTo>
                    <a:pt x="50" y="135"/>
                    <a:pt x="71" y="141"/>
                    <a:pt x="89" y="139"/>
                  </a:cubicBezTo>
                  <a:cubicBezTo>
                    <a:pt x="107" y="24"/>
                    <a:pt x="107" y="24"/>
                    <a:pt x="107" y="24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9" name="Freeform 78"/>
            <p:cNvSpPr>
              <a:spLocks/>
            </p:cNvSpPr>
            <p:nvPr/>
          </p:nvSpPr>
          <p:spPr bwMode="auto">
            <a:xfrm>
              <a:off x="2254400" y="913160"/>
              <a:ext cx="284162" cy="377825"/>
            </a:xfrm>
            <a:custGeom>
              <a:avLst/>
              <a:gdLst>
                <a:gd name="T0" fmla="*/ 67 w 67"/>
                <a:gd name="T1" fmla="*/ 15 h 89"/>
                <a:gd name="T2" fmla="*/ 52 w 67"/>
                <a:gd name="T3" fmla="*/ 3 h 89"/>
                <a:gd name="T4" fmla="*/ 37 w 67"/>
                <a:gd name="T5" fmla="*/ 1 h 89"/>
                <a:gd name="T6" fmla="*/ 11 w 67"/>
                <a:gd name="T7" fmla="*/ 9 h 89"/>
                <a:gd name="T8" fmla="*/ 1 w 67"/>
                <a:gd name="T9" fmla="*/ 38 h 89"/>
                <a:gd name="T10" fmla="*/ 21 w 67"/>
                <a:gd name="T11" fmla="*/ 81 h 89"/>
                <a:gd name="T12" fmla="*/ 56 w 67"/>
                <a:gd name="T13" fmla="*/ 88 h 89"/>
                <a:gd name="T14" fmla="*/ 67 w 67"/>
                <a:gd name="T15" fmla="*/ 15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" h="89">
                  <a:moveTo>
                    <a:pt x="67" y="15"/>
                  </a:moveTo>
                  <a:cubicBezTo>
                    <a:pt x="61" y="12"/>
                    <a:pt x="57" y="7"/>
                    <a:pt x="52" y="3"/>
                  </a:cubicBezTo>
                  <a:cubicBezTo>
                    <a:pt x="47" y="1"/>
                    <a:pt x="42" y="1"/>
                    <a:pt x="37" y="1"/>
                  </a:cubicBezTo>
                  <a:cubicBezTo>
                    <a:pt x="26" y="0"/>
                    <a:pt x="19" y="1"/>
                    <a:pt x="11" y="9"/>
                  </a:cubicBezTo>
                  <a:cubicBezTo>
                    <a:pt x="3" y="18"/>
                    <a:pt x="2" y="27"/>
                    <a:pt x="1" y="38"/>
                  </a:cubicBezTo>
                  <a:cubicBezTo>
                    <a:pt x="0" y="56"/>
                    <a:pt x="2" y="74"/>
                    <a:pt x="21" y="81"/>
                  </a:cubicBezTo>
                  <a:cubicBezTo>
                    <a:pt x="32" y="85"/>
                    <a:pt x="45" y="89"/>
                    <a:pt x="56" y="88"/>
                  </a:cubicBezTo>
                  <a:cubicBezTo>
                    <a:pt x="67" y="15"/>
                    <a:pt x="67" y="15"/>
                    <a:pt x="67" y="1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0" name="Freeform 79"/>
            <p:cNvSpPr>
              <a:spLocks/>
            </p:cNvSpPr>
            <p:nvPr/>
          </p:nvSpPr>
          <p:spPr bwMode="auto">
            <a:xfrm>
              <a:off x="2155975" y="789335"/>
              <a:ext cx="549275" cy="603250"/>
            </a:xfrm>
            <a:custGeom>
              <a:avLst/>
              <a:gdLst>
                <a:gd name="T0" fmla="*/ 75 w 129"/>
                <a:gd name="T1" fmla="*/ 9 h 142"/>
                <a:gd name="T2" fmla="*/ 116 w 129"/>
                <a:gd name="T3" fmla="*/ 93 h 142"/>
                <a:gd name="T4" fmla="*/ 80 w 129"/>
                <a:gd name="T5" fmla="*/ 130 h 142"/>
                <a:gd name="T6" fmla="*/ 34 w 129"/>
                <a:gd name="T7" fmla="*/ 128 h 142"/>
                <a:gd name="T8" fmla="*/ 9 w 129"/>
                <a:gd name="T9" fmla="*/ 49 h 142"/>
                <a:gd name="T10" fmla="*/ 36 w 129"/>
                <a:gd name="T11" fmla="*/ 13 h 142"/>
                <a:gd name="T12" fmla="*/ 75 w 129"/>
                <a:gd name="T13" fmla="*/ 9 h 142"/>
                <a:gd name="T14" fmla="*/ 76 w 129"/>
                <a:gd name="T15" fmla="*/ 5 h 142"/>
                <a:gd name="T16" fmla="*/ 14 w 129"/>
                <a:gd name="T17" fmla="*/ 28 h 142"/>
                <a:gd name="T18" fmla="*/ 1 w 129"/>
                <a:gd name="T19" fmla="*/ 76 h 142"/>
                <a:gd name="T20" fmla="*/ 10 w 129"/>
                <a:gd name="T21" fmla="*/ 114 h 142"/>
                <a:gd name="T22" fmla="*/ 78 w 129"/>
                <a:gd name="T23" fmla="*/ 136 h 142"/>
                <a:gd name="T24" fmla="*/ 125 w 129"/>
                <a:gd name="T25" fmla="*/ 63 h 142"/>
                <a:gd name="T26" fmla="*/ 76 w 129"/>
                <a:gd name="T27" fmla="*/ 5 h 142"/>
                <a:gd name="T28" fmla="*/ 75 w 129"/>
                <a:gd name="T29" fmla="*/ 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9" h="142">
                  <a:moveTo>
                    <a:pt x="75" y="9"/>
                  </a:moveTo>
                  <a:cubicBezTo>
                    <a:pt x="113" y="17"/>
                    <a:pt x="129" y="59"/>
                    <a:pt x="116" y="93"/>
                  </a:cubicBezTo>
                  <a:cubicBezTo>
                    <a:pt x="110" y="110"/>
                    <a:pt x="97" y="124"/>
                    <a:pt x="80" y="130"/>
                  </a:cubicBezTo>
                  <a:cubicBezTo>
                    <a:pt x="65" y="136"/>
                    <a:pt x="49" y="134"/>
                    <a:pt x="34" y="128"/>
                  </a:cubicBezTo>
                  <a:cubicBezTo>
                    <a:pt x="2" y="114"/>
                    <a:pt x="1" y="79"/>
                    <a:pt x="9" y="49"/>
                  </a:cubicBezTo>
                  <a:cubicBezTo>
                    <a:pt x="14" y="34"/>
                    <a:pt x="22" y="20"/>
                    <a:pt x="36" y="13"/>
                  </a:cubicBezTo>
                  <a:cubicBezTo>
                    <a:pt x="48" y="7"/>
                    <a:pt x="62" y="7"/>
                    <a:pt x="75" y="9"/>
                  </a:cubicBezTo>
                  <a:cubicBezTo>
                    <a:pt x="78" y="10"/>
                    <a:pt x="78" y="5"/>
                    <a:pt x="76" y="5"/>
                  </a:cubicBezTo>
                  <a:cubicBezTo>
                    <a:pt x="51" y="0"/>
                    <a:pt x="28" y="6"/>
                    <a:pt x="14" y="28"/>
                  </a:cubicBezTo>
                  <a:cubicBezTo>
                    <a:pt x="5" y="42"/>
                    <a:pt x="1" y="60"/>
                    <a:pt x="1" y="76"/>
                  </a:cubicBezTo>
                  <a:cubicBezTo>
                    <a:pt x="0" y="89"/>
                    <a:pt x="2" y="103"/>
                    <a:pt x="10" y="114"/>
                  </a:cubicBezTo>
                  <a:cubicBezTo>
                    <a:pt x="24" y="135"/>
                    <a:pt x="55" y="142"/>
                    <a:pt x="78" y="136"/>
                  </a:cubicBezTo>
                  <a:cubicBezTo>
                    <a:pt x="109" y="127"/>
                    <a:pt x="127" y="94"/>
                    <a:pt x="125" y="63"/>
                  </a:cubicBezTo>
                  <a:cubicBezTo>
                    <a:pt x="123" y="35"/>
                    <a:pt x="103" y="11"/>
                    <a:pt x="76" y="5"/>
                  </a:cubicBezTo>
                  <a:cubicBezTo>
                    <a:pt x="73" y="4"/>
                    <a:pt x="72" y="9"/>
                    <a:pt x="75" y="9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1" name="Freeform 80"/>
            <p:cNvSpPr>
              <a:spLocks noEditPoints="1"/>
            </p:cNvSpPr>
            <p:nvPr/>
          </p:nvSpPr>
          <p:spPr bwMode="auto">
            <a:xfrm>
              <a:off x="2224237" y="832198"/>
              <a:ext cx="311150" cy="487363"/>
            </a:xfrm>
            <a:custGeom>
              <a:avLst/>
              <a:gdLst>
                <a:gd name="T0" fmla="*/ 14 w 73"/>
                <a:gd name="T1" fmla="*/ 89 h 115"/>
                <a:gd name="T2" fmla="*/ 0 w 73"/>
                <a:gd name="T3" fmla="*/ 104 h 115"/>
                <a:gd name="T4" fmla="*/ 13 w 73"/>
                <a:gd name="T5" fmla="*/ 115 h 115"/>
                <a:gd name="T6" fmla="*/ 23 w 73"/>
                <a:gd name="T7" fmla="*/ 98 h 115"/>
                <a:gd name="T8" fmla="*/ 14 w 73"/>
                <a:gd name="T9" fmla="*/ 89 h 115"/>
                <a:gd name="T10" fmla="*/ 62 w 73"/>
                <a:gd name="T11" fmla="*/ 0 h 115"/>
                <a:gd name="T12" fmla="*/ 48 w 73"/>
                <a:gd name="T13" fmla="*/ 20 h 115"/>
                <a:gd name="T14" fmla="*/ 57 w 73"/>
                <a:gd name="T15" fmla="*/ 22 h 115"/>
                <a:gd name="T16" fmla="*/ 73 w 73"/>
                <a:gd name="T17" fmla="*/ 4 h 115"/>
                <a:gd name="T18" fmla="*/ 62 w 73"/>
                <a:gd name="T19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3" h="115">
                  <a:moveTo>
                    <a:pt x="14" y="89"/>
                  </a:moveTo>
                  <a:cubicBezTo>
                    <a:pt x="10" y="95"/>
                    <a:pt x="5" y="100"/>
                    <a:pt x="0" y="104"/>
                  </a:cubicBezTo>
                  <a:cubicBezTo>
                    <a:pt x="3" y="108"/>
                    <a:pt x="8" y="112"/>
                    <a:pt x="13" y="115"/>
                  </a:cubicBezTo>
                  <a:cubicBezTo>
                    <a:pt x="16" y="109"/>
                    <a:pt x="20" y="104"/>
                    <a:pt x="23" y="98"/>
                  </a:cubicBezTo>
                  <a:cubicBezTo>
                    <a:pt x="19" y="96"/>
                    <a:pt x="16" y="93"/>
                    <a:pt x="14" y="89"/>
                  </a:cubicBezTo>
                  <a:moveTo>
                    <a:pt x="62" y="0"/>
                  </a:moveTo>
                  <a:cubicBezTo>
                    <a:pt x="57" y="6"/>
                    <a:pt x="52" y="13"/>
                    <a:pt x="48" y="20"/>
                  </a:cubicBezTo>
                  <a:cubicBezTo>
                    <a:pt x="51" y="20"/>
                    <a:pt x="54" y="20"/>
                    <a:pt x="57" y="22"/>
                  </a:cubicBezTo>
                  <a:cubicBezTo>
                    <a:pt x="62" y="15"/>
                    <a:pt x="67" y="9"/>
                    <a:pt x="73" y="4"/>
                  </a:cubicBezTo>
                  <a:cubicBezTo>
                    <a:pt x="70" y="3"/>
                    <a:pt x="66" y="1"/>
                    <a:pt x="62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2" name="Freeform 81"/>
            <p:cNvSpPr>
              <a:spLocks/>
            </p:cNvSpPr>
            <p:nvPr/>
          </p:nvSpPr>
          <p:spPr bwMode="auto">
            <a:xfrm>
              <a:off x="2284562" y="916335"/>
              <a:ext cx="182562" cy="331788"/>
            </a:xfrm>
            <a:custGeom>
              <a:avLst/>
              <a:gdLst>
                <a:gd name="T0" fmla="*/ 34 w 43"/>
                <a:gd name="T1" fmla="*/ 0 h 78"/>
                <a:gd name="T2" fmla="*/ 3 w 43"/>
                <a:gd name="T3" fmla="*/ 66 h 78"/>
                <a:gd name="T4" fmla="*/ 0 w 43"/>
                <a:gd name="T5" fmla="*/ 69 h 78"/>
                <a:gd name="T6" fmla="*/ 9 w 43"/>
                <a:gd name="T7" fmla="*/ 78 h 78"/>
                <a:gd name="T8" fmla="*/ 17 w 43"/>
                <a:gd name="T9" fmla="*/ 63 h 78"/>
                <a:gd name="T10" fmla="*/ 18 w 43"/>
                <a:gd name="T11" fmla="*/ 63 h 78"/>
                <a:gd name="T12" fmla="*/ 23 w 43"/>
                <a:gd name="T13" fmla="*/ 43 h 78"/>
                <a:gd name="T14" fmla="*/ 43 w 43"/>
                <a:gd name="T15" fmla="*/ 2 h 78"/>
                <a:gd name="T16" fmla="*/ 34 w 43"/>
                <a:gd name="T17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78">
                  <a:moveTo>
                    <a:pt x="34" y="0"/>
                  </a:moveTo>
                  <a:cubicBezTo>
                    <a:pt x="22" y="21"/>
                    <a:pt x="17" y="46"/>
                    <a:pt x="3" y="66"/>
                  </a:cubicBezTo>
                  <a:cubicBezTo>
                    <a:pt x="2" y="67"/>
                    <a:pt x="1" y="68"/>
                    <a:pt x="0" y="69"/>
                  </a:cubicBezTo>
                  <a:cubicBezTo>
                    <a:pt x="2" y="73"/>
                    <a:pt x="5" y="76"/>
                    <a:pt x="9" y="78"/>
                  </a:cubicBezTo>
                  <a:cubicBezTo>
                    <a:pt x="12" y="73"/>
                    <a:pt x="15" y="68"/>
                    <a:pt x="17" y="63"/>
                  </a:cubicBezTo>
                  <a:cubicBezTo>
                    <a:pt x="17" y="63"/>
                    <a:pt x="18" y="63"/>
                    <a:pt x="18" y="63"/>
                  </a:cubicBezTo>
                  <a:cubicBezTo>
                    <a:pt x="19" y="56"/>
                    <a:pt x="21" y="50"/>
                    <a:pt x="23" y="43"/>
                  </a:cubicBezTo>
                  <a:cubicBezTo>
                    <a:pt x="28" y="29"/>
                    <a:pt x="34" y="14"/>
                    <a:pt x="43" y="2"/>
                  </a:cubicBezTo>
                  <a:cubicBezTo>
                    <a:pt x="40" y="0"/>
                    <a:pt x="37" y="0"/>
                    <a:pt x="34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3" name="Freeform 82"/>
            <p:cNvSpPr>
              <a:spLocks noEditPoints="1"/>
            </p:cNvSpPr>
            <p:nvPr/>
          </p:nvSpPr>
          <p:spPr bwMode="auto">
            <a:xfrm>
              <a:off x="2221062" y="822673"/>
              <a:ext cx="317500" cy="509588"/>
            </a:xfrm>
            <a:custGeom>
              <a:avLst/>
              <a:gdLst>
                <a:gd name="T0" fmla="*/ 1 w 75"/>
                <a:gd name="T1" fmla="*/ 106 h 120"/>
                <a:gd name="T2" fmla="*/ 0 w 75"/>
                <a:gd name="T3" fmla="*/ 107 h 120"/>
                <a:gd name="T4" fmla="*/ 13 w 75"/>
                <a:gd name="T5" fmla="*/ 120 h 120"/>
                <a:gd name="T6" fmla="*/ 14 w 75"/>
                <a:gd name="T7" fmla="*/ 117 h 120"/>
                <a:gd name="T8" fmla="*/ 1 w 75"/>
                <a:gd name="T9" fmla="*/ 106 h 120"/>
                <a:gd name="T10" fmla="*/ 66 w 75"/>
                <a:gd name="T11" fmla="*/ 0 h 120"/>
                <a:gd name="T12" fmla="*/ 63 w 75"/>
                <a:gd name="T13" fmla="*/ 2 h 120"/>
                <a:gd name="T14" fmla="*/ 74 w 75"/>
                <a:gd name="T15" fmla="*/ 6 h 120"/>
                <a:gd name="T16" fmla="*/ 75 w 75"/>
                <a:gd name="T17" fmla="*/ 5 h 120"/>
                <a:gd name="T18" fmla="*/ 71 w 75"/>
                <a:gd name="T19" fmla="*/ 2 h 120"/>
                <a:gd name="T20" fmla="*/ 66 w 75"/>
                <a:gd name="T2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" h="120">
                  <a:moveTo>
                    <a:pt x="1" y="106"/>
                  </a:moveTo>
                  <a:cubicBezTo>
                    <a:pt x="1" y="107"/>
                    <a:pt x="0" y="107"/>
                    <a:pt x="0" y="107"/>
                  </a:cubicBezTo>
                  <a:cubicBezTo>
                    <a:pt x="3" y="112"/>
                    <a:pt x="7" y="116"/>
                    <a:pt x="13" y="120"/>
                  </a:cubicBezTo>
                  <a:cubicBezTo>
                    <a:pt x="13" y="119"/>
                    <a:pt x="14" y="118"/>
                    <a:pt x="14" y="117"/>
                  </a:cubicBezTo>
                  <a:cubicBezTo>
                    <a:pt x="9" y="114"/>
                    <a:pt x="4" y="110"/>
                    <a:pt x="1" y="106"/>
                  </a:cubicBezTo>
                  <a:moveTo>
                    <a:pt x="66" y="0"/>
                  </a:moveTo>
                  <a:cubicBezTo>
                    <a:pt x="65" y="0"/>
                    <a:pt x="64" y="1"/>
                    <a:pt x="63" y="2"/>
                  </a:cubicBezTo>
                  <a:cubicBezTo>
                    <a:pt x="67" y="3"/>
                    <a:pt x="71" y="5"/>
                    <a:pt x="74" y="6"/>
                  </a:cubicBezTo>
                  <a:cubicBezTo>
                    <a:pt x="75" y="6"/>
                    <a:pt x="75" y="6"/>
                    <a:pt x="75" y="5"/>
                  </a:cubicBezTo>
                  <a:cubicBezTo>
                    <a:pt x="74" y="4"/>
                    <a:pt x="73" y="3"/>
                    <a:pt x="71" y="2"/>
                  </a:cubicBezTo>
                  <a:cubicBezTo>
                    <a:pt x="69" y="1"/>
                    <a:pt x="68" y="0"/>
                    <a:pt x="66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4" name="Freeform 83"/>
            <p:cNvSpPr>
              <a:spLocks/>
            </p:cNvSpPr>
            <p:nvPr/>
          </p:nvSpPr>
          <p:spPr bwMode="auto">
            <a:xfrm>
              <a:off x="2279800" y="768698"/>
              <a:ext cx="884237" cy="1006475"/>
            </a:xfrm>
            <a:custGeom>
              <a:avLst/>
              <a:gdLst>
                <a:gd name="T0" fmla="*/ 192 w 208"/>
                <a:gd name="T1" fmla="*/ 52 h 237"/>
                <a:gd name="T2" fmla="*/ 109 w 208"/>
                <a:gd name="T3" fmla="*/ 9 h 237"/>
                <a:gd name="T4" fmla="*/ 31 w 208"/>
                <a:gd name="T5" fmla="*/ 63 h 237"/>
                <a:gd name="T6" fmla="*/ 0 w 208"/>
                <a:gd name="T7" fmla="*/ 204 h 237"/>
                <a:gd name="T8" fmla="*/ 177 w 208"/>
                <a:gd name="T9" fmla="*/ 237 h 237"/>
                <a:gd name="T10" fmla="*/ 192 w 208"/>
                <a:gd name="T11" fmla="*/ 52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8" h="237">
                  <a:moveTo>
                    <a:pt x="192" y="52"/>
                  </a:moveTo>
                  <a:cubicBezTo>
                    <a:pt x="178" y="8"/>
                    <a:pt x="109" y="9"/>
                    <a:pt x="109" y="9"/>
                  </a:cubicBezTo>
                  <a:cubicBezTo>
                    <a:pt x="109" y="9"/>
                    <a:pt x="57" y="0"/>
                    <a:pt x="31" y="63"/>
                  </a:cubicBezTo>
                  <a:cubicBezTo>
                    <a:pt x="16" y="99"/>
                    <a:pt x="6" y="155"/>
                    <a:pt x="0" y="204"/>
                  </a:cubicBezTo>
                  <a:cubicBezTo>
                    <a:pt x="177" y="237"/>
                    <a:pt x="177" y="237"/>
                    <a:pt x="177" y="237"/>
                  </a:cubicBezTo>
                  <a:cubicBezTo>
                    <a:pt x="194" y="174"/>
                    <a:pt x="208" y="96"/>
                    <a:pt x="192" y="52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5" name="Freeform 84"/>
            <p:cNvSpPr>
              <a:spLocks/>
            </p:cNvSpPr>
            <p:nvPr/>
          </p:nvSpPr>
          <p:spPr bwMode="auto">
            <a:xfrm>
              <a:off x="2551262" y="979835"/>
              <a:ext cx="47625" cy="47625"/>
            </a:xfrm>
            <a:custGeom>
              <a:avLst/>
              <a:gdLst>
                <a:gd name="T0" fmla="*/ 11 w 11"/>
                <a:gd name="T1" fmla="*/ 6 h 11"/>
                <a:gd name="T2" fmla="*/ 5 w 11"/>
                <a:gd name="T3" fmla="*/ 10 h 11"/>
                <a:gd name="T4" fmla="*/ 0 w 11"/>
                <a:gd name="T5" fmla="*/ 4 h 11"/>
                <a:gd name="T6" fmla="*/ 6 w 11"/>
                <a:gd name="T7" fmla="*/ 0 h 11"/>
                <a:gd name="T8" fmla="*/ 11 w 11"/>
                <a:gd name="T9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1" y="6"/>
                  </a:moveTo>
                  <a:cubicBezTo>
                    <a:pt x="10" y="9"/>
                    <a:pt x="7" y="11"/>
                    <a:pt x="5" y="10"/>
                  </a:cubicBezTo>
                  <a:cubicBezTo>
                    <a:pt x="2" y="10"/>
                    <a:pt x="0" y="7"/>
                    <a:pt x="0" y="4"/>
                  </a:cubicBezTo>
                  <a:cubicBezTo>
                    <a:pt x="1" y="2"/>
                    <a:pt x="4" y="0"/>
                    <a:pt x="6" y="0"/>
                  </a:cubicBezTo>
                  <a:cubicBezTo>
                    <a:pt x="9" y="1"/>
                    <a:pt x="11" y="3"/>
                    <a:pt x="11" y="6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6" name="Freeform 85"/>
            <p:cNvSpPr>
              <a:spLocks/>
            </p:cNvSpPr>
            <p:nvPr/>
          </p:nvSpPr>
          <p:spPr bwMode="auto">
            <a:xfrm>
              <a:off x="2971950" y="1057623"/>
              <a:ext cx="47625" cy="50800"/>
            </a:xfrm>
            <a:custGeom>
              <a:avLst/>
              <a:gdLst>
                <a:gd name="T0" fmla="*/ 11 w 11"/>
                <a:gd name="T1" fmla="*/ 7 h 12"/>
                <a:gd name="T2" fmla="*/ 5 w 11"/>
                <a:gd name="T3" fmla="*/ 11 h 12"/>
                <a:gd name="T4" fmla="*/ 1 w 11"/>
                <a:gd name="T5" fmla="*/ 5 h 12"/>
                <a:gd name="T6" fmla="*/ 7 w 11"/>
                <a:gd name="T7" fmla="*/ 1 h 12"/>
                <a:gd name="T8" fmla="*/ 11 w 11"/>
                <a:gd name="T9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1" y="7"/>
                  </a:moveTo>
                  <a:cubicBezTo>
                    <a:pt x="10" y="10"/>
                    <a:pt x="7" y="12"/>
                    <a:pt x="5" y="11"/>
                  </a:cubicBezTo>
                  <a:cubicBezTo>
                    <a:pt x="2" y="11"/>
                    <a:pt x="0" y="8"/>
                    <a:pt x="1" y="5"/>
                  </a:cubicBezTo>
                  <a:cubicBezTo>
                    <a:pt x="1" y="2"/>
                    <a:pt x="4" y="0"/>
                    <a:pt x="7" y="1"/>
                  </a:cubicBezTo>
                  <a:cubicBezTo>
                    <a:pt x="9" y="1"/>
                    <a:pt x="11" y="4"/>
                    <a:pt x="11" y="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87" name="Picture 86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6162" y="1003648"/>
              <a:ext cx="268287" cy="25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8" name="Picture 87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3312" y="1057623"/>
              <a:ext cx="153987" cy="147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9" name="Picture 88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5112" y="1090960"/>
              <a:ext cx="203200" cy="255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0" name="Picture 89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2262" y="1148110"/>
              <a:ext cx="138112" cy="146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1" name="Freeform 90"/>
            <p:cNvSpPr>
              <a:spLocks/>
            </p:cNvSpPr>
            <p:nvPr/>
          </p:nvSpPr>
          <p:spPr bwMode="auto">
            <a:xfrm>
              <a:off x="2738587" y="789335"/>
              <a:ext cx="25400" cy="20638"/>
            </a:xfrm>
            <a:custGeom>
              <a:avLst/>
              <a:gdLst>
                <a:gd name="T0" fmla="*/ 3 w 6"/>
                <a:gd name="T1" fmla="*/ 4 h 5"/>
                <a:gd name="T2" fmla="*/ 3 w 6"/>
                <a:gd name="T3" fmla="*/ 0 h 5"/>
                <a:gd name="T4" fmla="*/ 3 w 6"/>
                <a:gd name="T5" fmla="*/ 0 h 5"/>
                <a:gd name="T6" fmla="*/ 3 w 6"/>
                <a:gd name="T7" fmla="*/ 0 h 5"/>
                <a:gd name="T8" fmla="*/ 3 w 6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3" y="4"/>
                  </a:moveTo>
                  <a:cubicBezTo>
                    <a:pt x="5" y="5"/>
                    <a:pt x="6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0"/>
                    <a:pt x="0" y="4"/>
                    <a:pt x="3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2" name="Freeform 91"/>
            <p:cNvSpPr>
              <a:spLocks/>
            </p:cNvSpPr>
            <p:nvPr/>
          </p:nvSpPr>
          <p:spPr bwMode="auto">
            <a:xfrm>
              <a:off x="2751287" y="789335"/>
              <a:ext cx="400050" cy="989013"/>
            </a:xfrm>
            <a:custGeom>
              <a:avLst/>
              <a:gdLst>
                <a:gd name="T0" fmla="*/ 0 w 94"/>
                <a:gd name="T1" fmla="*/ 4 h 233"/>
                <a:gd name="T2" fmla="*/ 0 w 94"/>
                <a:gd name="T3" fmla="*/ 5 h 233"/>
                <a:gd name="T4" fmla="*/ 53 w 94"/>
                <a:gd name="T5" fmla="*/ 16 h 233"/>
                <a:gd name="T6" fmla="*/ 82 w 94"/>
                <a:gd name="T7" fmla="*/ 47 h 233"/>
                <a:gd name="T8" fmla="*/ 87 w 94"/>
                <a:gd name="T9" fmla="*/ 82 h 233"/>
                <a:gd name="T10" fmla="*/ 79 w 94"/>
                <a:gd name="T11" fmla="*/ 171 h 233"/>
                <a:gd name="T12" fmla="*/ 65 w 94"/>
                <a:gd name="T13" fmla="*/ 232 h 233"/>
                <a:gd name="T14" fmla="*/ 70 w 94"/>
                <a:gd name="T15" fmla="*/ 233 h 233"/>
                <a:gd name="T16" fmla="*/ 74 w 94"/>
                <a:gd name="T17" fmla="*/ 217 h 233"/>
                <a:gd name="T18" fmla="*/ 90 w 94"/>
                <a:gd name="T19" fmla="*/ 132 h 233"/>
                <a:gd name="T20" fmla="*/ 89 w 94"/>
                <a:gd name="T21" fmla="*/ 58 h 233"/>
                <a:gd name="T22" fmla="*/ 76 w 94"/>
                <a:gd name="T23" fmla="*/ 28 h 233"/>
                <a:gd name="T24" fmla="*/ 47 w 94"/>
                <a:gd name="T25" fmla="*/ 8 h 233"/>
                <a:gd name="T26" fmla="*/ 0 w 94"/>
                <a:gd name="T27" fmla="*/ 0 h 233"/>
                <a:gd name="T28" fmla="*/ 0 w 94"/>
                <a:gd name="T29" fmla="*/ 0 h 233"/>
                <a:gd name="T30" fmla="*/ 0 w 94"/>
                <a:gd name="T31" fmla="*/ 4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4" h="233">
                  <a:moveTo>
                    <a:pt x="0" y="4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18" y="4"/>
                    <a:pt x="37" y="8"/>
                    <a:pt x="53" y="16"/>
                  </a:cubicBezTo>
                  <a:cubicBezTo>
                    <a:pt x="66" y="22"/>
                    <a:pt x="77" y="32"/>
                    <a:pt x="82" y="47"/>
                  </a:cubicBezTo>
                  <a:cubicBezTo>
                    <a:pt x="86" y="58"/>
                    <a:pt x="87" y="70"/>
                    <a:pt x="87" y="82"/>
                  </a:cubicBezTo>
                  <a:cubicBezTo>
                    <a:pt x="89" y="112"/>
                    <a:pt x="85" y="142"/>
                    <a:pt x="79" y="171"/>
                  </a:cubicBezTo>
                  <a:cubicBezTo>
                    <a:pt x="75" y="191"/>
                    <a:pt x="71" y="212"/>
                    <a:pt x="65" y="232"/>
                  </a:cubicBezTo>
                  <a:cubicBezTo>
                    <a:pt x="70" y="233"/>
                    <a:pt x="70" y="233"/>
                    <a:pt x="70" y="233"/>
                  </a:cubicBezTo>
                  <a:cubicBezTo>
                    <a:pt x="71" y="228"/>
                    <a:pt x="72" y="222"/>
                    <a:pt x="74" y="217"/>
                  </a:cubicBezTo>
                  <a:cubicBezTo>
                    <a:pt x="81" y="189"/>
                    <a:pt x="86" y="160"/>
                    <a:pt x="90" y="132"/>
                  </a:cubicBezTo>
                  <a:cubicBezTo>
                    <a:pt x="92" y="107"/>
                    <a:pt x="94" y="82"/>
                    <a:pt x="89" y="58"/>
                  </a:cubicBezTo>
                  <a:cubicBezTo>
                    <a:pt x="87" y="47"/>
                    <a:pt x="83" y="36"/>
                    <a:pt x="76" y="28"/>
                  </a:cubicBezTo>
                  <a:cubicBezTo>
                    <a:pt x="68" y="18"/>
                    <a:pt x="58" y="12"/>
                    <a:pt x="47" y="8"/>
                  </a:cubicBezTo>
                  <a:cubicBezTo>
                    <a:pt x="32" y="3"/>
                    <a:pt x="16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2" y="5"/>
                    <a:pt x="0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3" name="Freeform 92"/>
            <p:cNvSpPr>
              <a:spLocks/>
            </p:cNvSpPr>
            <p:nvPr/>
          </p:nvSpPr>
          <p:spPr bwMode="auto">
            <a:xfrm>
              <a:off x="2279800" y="781398"/>
              <a:ext cx="471487" cy="857250"/>
            </a:xfrm>
            <a:custGeom>
              <a:avLst/>
              <a:gdLst>
                <a:gd name="T0" fmla="*/ 9 w 111"/>
                <a:gd name="T1" fmla="*/ 168 h 202"/>
                <a:gd name="T2" fmla="*/ 33 w 111"/>
                <a:gd name="T3" fmla="*/ 65 h 202"/>
                <a:gd name="T4" fmla="*/ 80 w 111"/>
                <a:gd name="T5" fmla="*/ 10 h 202"/>
                <a:gd name="T6" fmla="*/ 110 w 111"/>
                <a:gd name="T7" fmla="*/ 6 h 202"/>
                <a:gd name="T8" fmla="*/ 111 w 111"/>
                <a:gd name="T9" fmla="*/ 6 h 202"/>
                <a:gd name="T10" fmla="*/ 111 w 111"/>
                <a:gd name="T11" fmla="*/ 2 h 202"/>
                <a:gd name="T12" fmla="*/ 111 w 111"/>
                <a:gd name="T13" fmla="*/ 2 h 202"/>
                <a:gd name="T14" fmla="*/ 74 w 111"/>
                <a:gd name="T15" fmla="*/ 8 h 202"/>
                <a:gd name="T16" fmla="*/ 24 w 111"/>
                <a:gd name="T17" fmla="*/ 75 h 202"/>
                <a:gd name="T18" fmla="*/ 3 w 111"/>
                <a:gd name="T19" fmla="*/ 178 h 202"/>
                <a:gd name="T20" fmla="*/ 0 w 111"/>
                <a:gd name="T21" fmla="*/ 201 h 202"/>
                <a:gd name="T22" fmla="*/ 4 w 111"/>
                <a:gd name="T23" fmla="*/ 202 h 202"/>
                <a:gd name="T24" fmla="*/ 9 w 111"/>
                <a:gd name="T25" fmla="*/ 16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" h="202">
                  <a:moveTo>
                    <a:pt x="9" y="168"/>
                  </a:moveTo>
                  <a:cubicBezTo>
                    <a:pt x="14" y="133"/>
                    <a:pt x="20" y="98"/>
                    <a:pt x="33" y="65"/>
                  </a:cubicBezTo>
                  <a:cubicBezTo>
                    <a:pt x="41" y="41"/>
                    <a:pt x="56" y="20"/>
                    <a:pt x="80" y="10"/>
                  </a:cubicBezTo>
                  <a:cubicBezTo>
                    <a:pt x="89" y="7"/>
                    <a:pt x="101" y="5"/>
                    <a:pt x="110" y="6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08" y="6"/>
                    <a:pt x="108" y="2"/>
                    <a:pt x="111" y="2"/>
                  </a:cubicBezTo>
                  <a:cubicBezTo>
                    <a:pt x="111" y="2"/>
                    <a:pt x="111" y="2"/>
                    <a:pt x="111" y="2"/>
                  </a:cubicBezTo>
                  <a:cubicBezTo>
                    <a:pt x="99" y="0"/>
                    <a:pt x="85" y="3"/>
                    <a:pt x="74" y="8"/>
                  </a:cubicBezTo>
                  <a:cubicBezTo>
                    <a:pt x="47" y="20"/>
                    <a:pt x="33" y="48"/>
                    <a:pt x="24" y="75"/>
                  </a:cubicBezTo>
                  <a:cubicBezTo>
                    <a:pt x="14" y="109"/>
                    <a:pt x="8" y="143"/>
                    <a:pt x="3" y="178"/>
                  </a:cubicBezTo>
                  <a:cubicBezTo>
                    <a:pt x="2" y="186"/>
                    <a:pt x="1" y="193"/>
                    <a:pt x="0" y="201"/>
                  </a:cubicBezTo>
                  <a:cubicBezTo>
                    <a:pt x="4" y="202"/>
                    <a:pt x="4" y="202"/>
                    <a:pt x="4" y="202"/>
                  </a:cubicBezTo>
                  <a:cubicBezTo>
                    <a:pt x="6" y="190"/>
                    <a:pt x="7" y="179"/>
                    <a:pt x="9" y="168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4" name="Freeform 93"/>
            <p:cNvSpPr>
              <a:spLocks/>
            </p:cNvSpPr>
            <p:nvPr/>
          </p:nvSpPr>
          <p:spPr bwMode="auto">
            <a:xfrm>
              <a:off x="2956075" y="848073"/>
              <a:ext cx="114300" cy="85725"/>
            </a:xfrm>
            <a:custGeom>
              <a:avLst/>
              <a:gdLst>
                <a:gd name="T0" fmla="*/ 0 w 27"/>
                <a:gd name="T1" fmla="*/ 0 h 20"/>
                <a:gd name="T2" fmla="*/ 27 w 27"/>
                <a:gd name="T3" fmla="*/ 20 h 20"/>
                <a:gd name="T4" fmla="*/ 27 w 27"/>
                <a:gd name="T5" fmla="*/ 20 h 20"/>
                <a:gd name="T6" fmla="*/ 0 w 27"/>
                <a:gd name="T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20">
                  <a:moveTo>
                    <a:pt x="0" y="0"/>
                  </a:moveTo>
                  <a:cubicBezTo>
                    <a:pt x="11" y="5"/>
                    <a:pt x="20" y="11"/>
                    <a:pt x="27" y="20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0" y="11"/>
                    <a:pt x="11" y="5"/>
                    <a:pt x="0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5" name="Freeform 94"/>
            <p:cNvSpPr>
              <a:spLocks/>
            </p:cNvSpPr>
            <p:nvPr/>
          </p:nvSpPr>
          <p:spPr bwMode="auto">
            <a:xfrm>
              <a:off x="3070375" y="933798"/>
              <a:ext cx="3175" cy="7938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2 h 2"/>
                <a:gd name="T6" fmla="*/ 1 w 1"/>
                <a:gd name="T7" fmla="*/ 2 h 2"/>
                <a:gd name="T8" fmla="*/ 0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6" name="Freeform 95"/>
            <p:cNvSpPr>
              <a:spLocks/>
            </p:cNvSpPr>
            <p:nvPr/>
          </p:nvSpPr>
          <p:spPr bwMode="auto">
            <a:xfrm>
              <a:off x="3083075" y="951260"/>
              <a:ext cx="25400" cy="84138"/>
            </a:xfrm>
            <a:custGeom>
              <a:avLst/>
              <a:gdLst>
                <a:gd name="T0" fmla="*/ 0 w 6"/>
                <a:gd name="T1" fmla="*/ 0 h 20"/>
                <a:gd name="T2" fmla="*/ 0 w 6"/>
                <a:gd name="T3" fmla="*/ 0 h 20"/>
                <a:gd name="T4" fmla="*/ 3 w 6"/>
                <a:gd name="T5" fmla="*/ 9 h 20"/>
                <a:gd name="T6" fmla="*/ 6 w 6"/>
                <a:gd name="T7" fmla="*/ 20 h 20"/>
                <a:gd name="T8" fmla="*/ 6 w 6"/>
                <a:gd name="T9" fmla="*/ 20 h 20"/>
                <a:gd name="T10" fmla="*/ 3 w 6"/>
                <a:gd name="T11" fmla="*/ 9 h 20"/>
                <a:gd name="T12" fmla="*/ 0 w 6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2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2" y="6"/>
                    <a:pt x="3" y="9"/>
                  </a:cubicBezTo>
                  <a:cubicBezTo>
                    <a:pt x="5" y="12"/>
                    <a:pt x="6" y="16"/>
                    <a:pt x="6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16"/>
                    <a:pt x="5" y="12"/>
                    <a:pt x="3" y="9"/>
                  </a:cubicBezTo>
                  <a:cubicBezTo>
                    <a:pt x="2" y="6"/>
                    <a:pt x="1" y="3"/>
                    <a:pt x="0" y="0"/>
                  </a:cubicBezTo>
                </a:path>
              </a:pathLst>
            </a:custGeom>
            <a:solidFill>
              <a:srgbClr val="47B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7" name="Freeform 96"/>
            <p:cNvSpPr>
              <a:spLocks/>
            </p:cNvSpPr>
            <p:nvPr/>
          </p:nvSpPr>
          <p:spPr bwMode="auto">
            <a:xfrm>
              <a:off x="3073550" y="941735"/>
              <a:ext cx="9525" cy="9525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2 h 2"/>
                <a:gd name="T6" fmla="*/ 2 w 2"/>
                <a:gd name="T7" fmla="*/ 2 h 2"/>
                <a:gd name="T8" fmla="*/ 0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1" y="0"/>
                    <a:pt x="0" y="0"/>
                  </a:cubicBezTo>
                </a:path>
              </a:pathLst>
            </a:custGeom>
            <a:solidFill>
              <a:srgbClr val="1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8" name="Freeform 97"/>
            <p:cNvSpPr>
              <a:spLocks/>
            </p:cNvSpPr>
            <p:nvPr/>
          </p:nvSpPr>
          <p:spPr bwMode="auto">
            <a:xfrm>
              <a:off x="2925912" y="835373"/>
              <a:ext cx="200025" cy="506413"/>
            </a:xfrm>
            <a:custGeom>
              <a:avLst/>
              <a:gdLst>
                <a:gd name="T0" fmla="*/ 0 w 47"/>
                <a:gd name="T1" fmla="*/ 0 h 119"/>
                <a:gd name="T2" fmla="*/ 26 w 47"/>
                <a:gd name="T3" fmla="*/ 29 h 119"/>
                <a:gd name="T4" fmla="*/ 32 w 47"/>
                <a:gd name="T5" fmla="*/ 68 h 119"/>
                <a:gd name="T6" fmla="*/ 45 w 47"/>
                <a:gd name="T7" fmla="*/ 95 h 119"/>
                <a:gd name="T8" fmla="*/ 30 w 47"/>
                <a:gd name="T9" fmla="*/ 114 h 119"/>
                <a:gd name="T10" fmla="*/ 30 w 47"/>
                <a:gd name="T11" fmla="*/ 114 h 119"/>
                <a:gd name="T12" fmla="*/ 33 w 47"/>
                <a:gd name="T13" fmla="*/ 114 h 119"/>
                <a:gd name="T14" fmla="*/ 35 w 47"/>
                <a:gd name="T15" fmla="*/ 114 h 119"/>
                <a:gd name="T16" fmla="*/ 45 w 47"/>
                <a:gd name="T17" fmla="*/ 119 h 119"/>
                <a:gd name="T18" fmla="*/ 46 w 47"/>
                <a:gd name="T19" fmla="*/ 71 h 119"/>
                <a:gd name="T20" fmla="*/ 45 w 47"/>
                <a:gd name="T21" fmla="*/ 56 h 119"/>
                <a:gd name="T22" fmla="*/ 43 w 47"/>
                <a:gd name="T23" fmla="*/ 47 h 119"/>
                <a:gd name="T24" fmla="*/ 40 w 47"/>
                <a:gd name="T25" fmla="*/ 36 h 119"/>
                <a:gd name="T26" fmla="*/ 37 w 47"/>
                <a:gd name="T27" fmla="*/ 27 h 119"/>
                <a:gd name="T28" fmla="*/ 35 w 47"/>
                <a:gd name="T29" fmla="*/ 25 h 119"/>
                <a:gd name="T30" fmla="*/ 34 w 47"/>
                <a:gd name="T31" fmla="*/ 23 h 119"/>
                <a:gd name="T32" fmla="*/ 7 w 47"/>
                <a:gd name="T33" fmla="*/ 3 h 119"/>
                <a:gd name="T34" fmla="*/ 0 w 47"/>
                <a:gd name="T35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7" h="119">
                  <a:moveTo>
                    <a:pt x="0" y="0"/>
                  </a:moveTo>
                  <a:cubicBezTo>
                    <a:pt x="12" y="7"/>
                    <a:pt x="21" y="16"/>
                    <a:pt x="26" y="29"/>
                  </a:cubicBezTo>
                  <a:cubicBezTo>
                    <a:pt x="30" y="40"/>
                    <a:pt x="32" y="54"/>
                    <a:pt x="32" y="68"/>
                  </a:cubicBezTo>
                  <a:cubicBezTo>
                    <a:pt x="41" y="73"/>
                    <a:pt x="47" y="84"/>
                    <a:pt x="45" y="95"/>
                  </a:cubicBezTo>
                  <a:cubicBezTo>
                    <a:pt x="43" y="104"/>
                    <a:pt x="38" y="110"/>
                    <a:pt x="30" y="114"/>
                  </a:cubicBezTo>
                  <a:cubicBezTo>
                    <a:pt x="30" y="114"/>
                    <a:pt x="30" y="114"/>
                    <a:pt x="30" y="114"/>
                  </a:cubicBezTo>
                  <a:cubicBezTo>
                    <a:pt x="31" y="114"/>
                    <a:pt x="32" y="114"/>
                    <a:pt x="33" y="114"/>
                  </a:cubicBezTo>
                  <a:cubicBezTo>
                    <a:pt x="33" y="114"/>
                    <a:pt x="34" y="114"/>
                    <a:pt x="35" y="114"/>
                  </a:cubicBezTo>
                  <a:cubicBezTo>
                    <a:pt x="39" y="114"/>
                    <a:pt x="42" y="116"/>
                    <a:pt x="45" y="119"/>
                  </a:cubicBezTo>
                  <a:cubicBezTo>
                    <a:pt x="46" y="103"/>
                    <a:pt x="47" y="87"/>
                    <a:pt x="46" y="71"/>
                  </a:cubicBezTo>
                  <a:cubicBezTo>
                    <a:pt x="46" y="66"/>
                    <a:pt x="46" y="61"/>
                    <a:pt x="45" y="56"/>
                  </a:cubicBezTo>
                  <a:cubicBezTo>
                    <a:pt x="45" y="53"/>
                    <a:pt x="44" y="50"/>
                    <a:pt x="43" y="47"/>
                  </a:cubicBezTo>
                  <a:cubicBezTo>
                    <a:pt x="43" y="43"/>
                    <a:pt x="42" y="39"/>
                    <a:pt x="40" y="36"/>
                  </a:cubicBezTo>
                  <a:cubicBezTo>
                    <a:pt x="39" y="33"/>
                    <a:pt x="38" y="30"/>
                    <a:pt x="37" y="27"/>
                  </a:cubicBezTo>
                  <a:cubicBezTo>
                    <a:pt x="36" y="26"/>
                    <a:pt x="36" y="25"/>
                    <a:pt x="35" y="25"/>
                  </a:cubicBezTo>
                  <a:cubicBezTo>
                    <a:pt x="35" y="24"/>
                    <a:pt x="34" y="24"/>
                    <a:pt x="34" y="23"/>
                  </a:cubicBezTo>
                  <a:cubicBezTo>
                    <a:pt x="27" y="14"/>
                    <a:pt x="18" y="8"/>
                    <a:pt x="7" y="3"/>
                  </a:cubicBezTo>
                  <a:cubicBezTo>
                    <a:pt x="5" y="2"/>
                    <a:pt x="3" y="1"/>
                    <a:pt x="0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99" name="Picture 98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7037" y="1106835"/>
              <a:ext cx="1016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0" name="Picture 99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4500" y="1176685"/>
              <a:ext cx="28575" cy="93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1" name="Freeform 100"/>
            <p:cNvSpPr>
              <a:spLocks/>
            </p:cNvSpPr>
            <p:nvPr/>
          </p:nvSpPr>
          <p:spPr bwMode="auto">
            <a:xfrm>
              <a:off x="3116412" y="1073498"/>
              <a:ext cx="12700" cy="268288"/>
            </a:xfrm>
            <a:custGeom>
              <a:avLst/>
              <a:gdLst>
                <a:gd name="T0" fmla="*/ 0 w 3"/>
                <a:gd name="T1" fmla="*/ 0 h 63"/>
                <a:gd name="T2" fmla="*/ 0 w 3"/>
                <a:gd name="T3" fmla="*/ 0 h 63"/>
                <a:gd name="T4" fmla="*/ 1 w 3"/>
                <a:gd name="T5" fmla="*/ 15 h 63"/>
                <a:gd name="T6" fmla="*/ 0 w 3"/>
                <a:gd name="T7" fmla="*/ 63 h 63"/>
                <a:gd name="T8" fmla="*/ 0 w 3"/>
                <a:gd name="T9" fmla="*/ 63 h 63"/>
                <a:gd name="T10" fmla="*/ 0 w 3"/>
                <a:gd name="T1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5"/>
                    <a:pt x="1" y="10"/>
                    <a:pt x="1" y="15"/>
                  </a:cubicBezTo>
                  <a:cubicBezTo>
                    <a:pt x="2" y="31"/>
                    <a:pt x="1" y="47"/>
                    <a:pt x="0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2" y="40"/>
                    <a:pt x="3" y="18"/>
                    <a:pt x="0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2" name="Freeform 101"/>
            <p:cNvSpPr>
              <a:spLocks/>
            </p:cNvSpPr>
            <p:nvPr/>
          </p:nvSpPr>
          <p:spPr bwMode="auto">
            <a:xfrm>
              <a:off x="2449662" y="1311623"/>
              <a:ext cx="484187" cy="438150"/>
            </a:xfrm>
            <a:custGeom>
              <a:avLst/>
              <a:gdLst>
                <a:gd name="T0" fmla="*/ 107 w 114"/>
                <a:gd name="T1" fmla="*/ 85 h 103"/>
                <a:gd name="T2" fmla="*/ 68 w 114"/>
                <a:gd name="T3" fmla="*/ 5 h 103"/>
                <a:gd name="T4" fmla="*/ 2 w 114"/>
                <a:gd name="T5" fmla="*/ 65 h 103"/>
                <a:gd name="T6" fmla="*/ 0 w 114"/>
                <a:gd name="T7" fmla="*/ 84 h 103"/>
                <a:gd name="T8" fmla="*/ 102 w 114"/>
                <a:gd name="T9" fmla="*/ 103 h 103"/>
                <a:gd name="T10" fmla="*/ 107 w 114"/>
                <a:gd name="T11" fmla="*/ 8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4" h="103">
                  <a:moveTo>
                    <a:pt x="107" y="85"/>
                  </a:moveTo>
                  <a:cubicBezTo>
                    <a:pt x="114" y="46"/>
                    <a:pt x="97" y="11"/>
                    <a:pt x="68" y="5"/>
                  </a:cubicBezTo>
                  <a:cubicBezTo>
                    <a:pt x="39" y="0"/>
                    <a:pt x="9" y="27"/>
                    <a:pt x="2" y="65"/>
                  </a:cubicBezTo>
                  <a:cubicBezTo>
                    <a:pt x="1" y="71"/>
                    <a:pt x="0" y="78"/>
                    <a:pt x="0" y="84"/>
                  </a:cubicBezTo>
                  <a:cubicBezTo>
                    <a:pt x="102" y="103"/>
                    <a:pt x="102" y="103"/>
                    <a:pt x="102" y="103"/>
                  </a:cubicBezTo>
                  <a:cubicBezTo>
                    <a:pt x="104" y="97"/>
                    <a:pt x="106" y="91"/>
                    <a:pt x="107" y="8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3" name="Freeform 102"/>
            <p:cNvSpPr>
              <a:spLocks/>
            </p:cNvSpPr>
            <p:nvPr/>
          </p:nvSpPr>
          <p:spPr bwMode="auto">
            <a:xfrm>
              <a:off x="2416325" y="619473"/>
              <a:ext cx="811212" cy="454025"/>
            </a:xfrm>
            <a:custGeom>
              <a:avLst/>
              <a:gdLst>
                <a:gd name="T0" fmla="*/ 175 w 191"/>
                <a:gd name="T1" fmla="*/ 103 h 107"/>
                <a:gd name="T2" fmla="*/ 171 w 191"/>
                <a:gd name="T3" fmla="*/ 45 h 107"/>
                <a:gd name="T4" fmla="*/ 120 w 191"/>
                <a:gd name="T5" fmla="*/ 9 h 107"/>
                <a:gd name="T6" fmla="*/ 12 w 191"/>
                <a:gd name="T7" fmla="*/ 37 h 107"/>
                <a:gd name="T8" fmla="*/ 24 w 191"/>
                <a:gd name="T9" fmla="*/ 70 h 107"/>
                <a:gd name="T10" fmla="*/ 60 w 191"/>
                <a:gd name="T11" fmla="*/ 55 h 107"/>
                <a:gd name="T12" fmla="*/ 90 w 191"/>
                <a:gd name="T13" fmla="*/ 78 h 107"/>
                <a:gd name="T14" fmla="*/ 117 w 191"/>
                <a:gd name="T15" fmla="*/ 58 h 107"/>
                <a:gd name="T16" fmla="*/ 175 w 191"/>
                <a:gd name="T17" fmla="*/ 10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1" h="107">
                  <a:moveTo>
                    <a:pt x="175" y="103"/>
                  </a:moveTo>
                  <a:cubicBezTo>
                    <a:pt x="191" y="101"/>
                    <a:pt x="175" y="51"/>
                    <a:pt x="171" y="45"/>
                  </a:cubicBezTo>
                  <a:cubicBezTo>
                    <a:pt x="160" y="26"/>
                    <a:pt x="141" y="15"/>
                    <a:pt x="120" y="9"/>
                  </a:cubicBezTo>
                  <a:cubicBezTo>
                    <a:pt x="87" y="0"/>
                    <a:pt x="32" y="4"/>
                    <a:pt x="12" y="37"/>
                  </a:cubicBezTo>
                  <a:cubicBezTo>
                    <a:pt x="2" y="54"/>
                    <a:pt x="0" y="68"/>
                    <a:pt x="24" y="70"/>
                  </a:cubicBezTo>
                  <a:cubicBezTo>
                    <a:pt x="41" y="71"/>
                    <a:pt x="45" y="56"/>
                    <a:pt x="60" y="55"/>
                  </a:cubicBezTo>
                  <a:cubicBezTo>
                    <a:pt x="79" y="55"/>
                    <a:pt x="75" y="74"/>
                    <a:pt x="90" y="78"/>
                  </a:cubicBezTo>
                  <a:cubicBezTo>
                    <a:pt x="113" y="84"/>
                    <a:pt x="101" y="64"/>
                    <a:pt x="117" y="58"/>
                  </a:cubicBezTo>
                  <a:cubicBezTo>
                    <a:pt x="154" y="45"/>
                    <a:pt x="144" y="107"/>
                    <a:pt x="175" y="10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4" name="Freeform 103"/>
            <p:cNvSpPr>
              <a:spLocks/>
            </p:cNvSpPr>
            <p:nvPr/>
          </p:nvSpPr>
          <p:spPr bwMode="auto">
            <a:xfrm>
              <a:off x="2424262" y="703610"/>
              <a:ext cx="773112" cy="369888"/>
            </a:xfrm>
            <a:custGeom>
              <a:avLst/>
              <a:gdLst>
                <a:gd name="T0" fmla="*/ 173 w 182"/>
                <a:gd name="T1" fmla="*/ 58 h 87"/>
                <a:gd name="T2" fmla="*/ 115 w 182"/>
                <a:gd name="T3" fmla="*/ 14 h 87"/>
                <a:gd name="T4" fmla="*/ 88 w 182"/>
                <a:gd name="T5" fmla="*/ 33 h 87"/>
                <a:gd name="T6" fmla="*/ 58 w 182"/>
                <a:gd name="T7" fmla="*/ 11 h 87"/>
                <a:gd name="T8" fmla="*/ 22 w 182"/>
                <a:gd name="T9" fmla="*/ 26 h 87"/>
                <a:gd name="T10" fmla="*/ 7 w 182"/>
                <a:gd name="T11" fmla="*/ 21 h 87"/>
                <a:gd name="T12" fmla="*/ 22 w 182"/>
                <a:gd name="T13" fmla="*/ 50 h 87"/>
                <a:gd name="T14" fmla="*/ 58 w 182"/>
                <a:gd name="T15" fmla="*/ 35 h 87"/>
                <a:gd name="T16" fmla="*/ 88 w 182"/>
                <a:gd name="T17" fmla="*/ 58 h 87"/>
                <a:gd name="T18" fmla="*/ 115 w 182"/>
                <a:gd name="T19" fmla="*/ 38 h 87"/>
                <a:gd name="T20" fmla="*/ 173 w 182"/>
                <a:gd name="T21" fmla="*/ 83 h 87"/>
                <a:gd name="T22" fmla="*/ 178 w 182"/>
                <a:gd name="T23" fmla="*/ 54 h 87"/>
                <a:gd name="T24" fmla="*/ 173 w 182"/>
                <a:gd name="T25" fmla="*/ 58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2" h="87">
                  <a:moveTo>
                    <a:pt x="173" y="58"/>
                  </a:moveTo>
                  <a:cubicBezTo>
                    <a:pt x="142" y="63"/>
                    <a:pt x="152" y="0"/>
                    <a:pt x="115" y="14"/>
                  </a:cubicBezTo>
                  <a:cubicBezTo>
                    <a:pt x="99" y="19"/>
                    <a:pt x="111" y="39"/>
                    <a:pt x="88" y="33"/>
                  </a:cubicBezTo>
                  <a:cubicBezTo>
                    <a:pt x="73" y="29"/>
                    <a:pt x="77" y="10"/>
                    <a:pt x="58" y="11"/>
                  </a:cubicBezTo>
                  <a:cubicBezTo>
                    <a:pt x="43" y="11"/>
                    <a:pt x="39" y="27"/>
                    <a:pt x="22" y="26"/>
                  </a:cubicBezTo>
                  <a:cubicBezTo>
                    <a:pt x="15" y="25"/>
                    <a:pt x="11" y="24"/>
                    <a:pt x="7" y="21"/>
                  </a:cubicBezTo>
                  <a:cubicBezTo>
                    <a:pt x="0" y="36"/>
                    <a:pt x="0" y="48"/>
                    <a:pt x="22" y="50"/>
                  </a:cubicBezTo>
                  <a:cubicBezTo>
                    <a:pt x="39" y="51"/>
                    <a:pt x="43" y="36"/>
                    <a:pt x="58" y="35"/>
                  </a:cubicBezTo>
                  <a:cubicBezTo>
                    <a:pt x="77" y="35"/>
                    <a:pt x="73" y="54"/>
                    <a:pt x="88" y="58"/>
                  </a:cubicBezTo>
                  <a:cubicBezTo>
                    <a:pt x="111" y="64"/>
                    <a:pt x="99" y="44"/>
                    <a:pt x="115" y="38"/>
                  </a:cubicBezTo>
                  <a:cubicBezTo>
                    <a:pt x="152" y="25"/>
                    <a:pt x="142" y="87"/>
                    <a:pt x="173" y="83"/>
                  </a:cubicBezTo>
                  <a:cubicBezTo>
                    <a:pt x="182" y="82"/>
                    <a:pt x="181" y="68"/>
                    <a:pt x="178" y="54"/>
                  </a:cubicBezTo>
                  <a:cubicBezTo>
                    <a:pt x="177" y="57"/>
                    <a:pt x="176" y="58"/>
                    <a:pt x="173" y="58"/>
                  </a:cubicBezTo>
                  <a:close/>
                </a:path>
              </a:pathLst>
            </a:custGeom>
            <a:solidFill>
              <a:srgbClr val="D9F0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5" name="Freeform 104"/>
            <p:cNvSpPr>
              <a:spLocks/>
            </p:cNvSpPr>
            <p:nvPr/>
          </p:nvSpPr>
          <p:spPr bwMode="auto">
            <a:xfrm>
              <a:off x="2398862" y="586135"/>
              <a:ext cx="833437" cy="492125"/>
            </a:xfrm>
            <a:custGeom>
              <a:avLst/>
              <a:gdLst>
                <a:gd name="T0" fmla="*/ 180 w 196"/>
                <a:gd name="T1" fmla="*/ 114 h 116"/>
                <a:gd name="T2" fmla="*/ 185 w 196"/>
                <a:gd name="T3" fmla="*/ 71 h 116"/>
                <a:gd name="T4" fmla="*/ 143 w 196"/>
                <a:gd name="T5" fmla="*/ 21 h 116"/>
                <a:gd name="T6" fmla="*/ 7 w 196"/>
                <a:gd name="T7" fmla="*/ 58 h 116"/>
                <a:gd name="T8" fmla="*/ 41 w 196"/>
                <a:gd name="T9" fmla="*/ 79 h 116"/>
                <a:gd name="T10" fmla="*/ 55 w 196"/>
                <a:gd name="T11" fmla="*/ 69 h 116"/>
                <a:gd name="T12" fmla="*/ 82 w 196"/>
                <a:gd name="T13" fmla="*/ 80 h 116"/>
                <a:gd name="T14" fmla="*/ 105 w 196"/>
                <a:gd name="T15" fmla="*/ 90 h 116"/>
                <a:gd name="T16" fmla="*/ 116 w 196"/>
                <a:gd name="T17" fmla="*/ 75 h 116"/>
                <a:gd name="T18" fmla="*/ 137 w 196"/>
                <a:gd name="T19" fmla="*/ 69 h 116"/>
                <a:gd name="T20" fmla="*/ 147 w 196"/>
                <a:gd name="T21" fmla="*/ 82 h 116"/>
                <a:gd name="T22" fmla="*/ 179 w 196"/>
                <a:gd name="T23" fmla="*/ 114 h 116"/>
                <a:gd name="T24" fmla="*/ 179 w 196"/>
                <a:gd name="T25" fmla="*/ 108 h 116"/>
                <a:gd name="T26" fmla="*/ 126 w 196"/>
                <a:gd name="T27" fmla="*/ 62 h 116"/>
                <a:gd name="T28" fmla="*/ 111 w 196"/>
                <a:gd name="T29" fmla="*/ 69 h 116"/>
                <a:gd name="T30" fmla="*/ 108 w 196"/>
                <a:gd name="T31" fmla="*/ 76 h 116"/>
                <a:gd name="T32" fmla="*/ 88 w 196"/>
                <a:gd name="T33" fmla="*/ 79 h 116"/>
                <a:gd name="T34" fmla="*/ 55 w 196"/>
                <a:gd name="T35" fmla="*/ 62 h 116"/>
                <a:gd name="T36" fmla="*/ 20 w 196"/>
                <a:gd name="T37" fmla="*/ 73 h 116"/>
                <a:gd name="T38" fmla="*/ 28 w 196"/>
                <a:gd name="T39" fmla="*/ 35 h 116"/>
                <a:gd name="T40" fmla="*/ 102 w 196"/>
                <a:gd name="T41" fmla="*/ 17 h 116"/>
                <a:gd name="T42" fmla="*/ 173 w 196"/>
                <a:gd name="T43" fmla="*/ 56 h 116"/>
                <a:gd name="T44" fmla="*/ 178 w 196"/>
                <a:gd name="T45" fmla="*/ 108 h 116"/>
                <a:gd name="T46" fmla="*/ 180 w 196"/>
                <a:gd name="T47" fmla="*/ 114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6" h="116">
                  <a:moveTo>
                    <a:pt x="180" y="114"/>
                  </a:moveTo>
                  <a:cubicBezTo>
                    <a:pt x="196" y="109"/>
                    <a:pt x="188" y="82"/>
                    <a:pt x="185" y="71"/>
                  </a:cubicBezTo>
                  <a:cubicBezTo>
                    <a:pt x="179" y="48"/>
                    <a:pt x="165" y="32"/>
                    <a:pt x="143" y="21"/>
                  </a:cubicBezTo>
                  <a:cubicBezTo>
                    <a:pt x="100" y="0"/>
                    <a:pt x="24" y="5"/>
                    <a:pt x="7" y="58"/>
                  </a:cubicBezTo>
                  <a:cubicBezTo>
                    <a:pt x="0" y="77"/>
                    <a:pt x="27" y="87"/>
                    <a:pt x="41" y="79"/>
                  </a:cubicBezTo>
                  <a:cubicBezTo>
                    <a:pt x="46" y="76"/>
                    <a:pt x="51" y="72"/>
                    <a:pt x="55" y="69"/>
                  </a:cubicBezTo>
                  <a:cubicBezTo>
                    <a:pt x="68" y="61"/>
                    <a:pt x="75" y="71"/>
                    <a:pt x="82" y="80"/>
                  </a:cubicBezTo>
                  <a:cubicBezTo>
                    <a:pt x="86" y="87"/>
                    <a:pt x="97" y="93"/>
                    <a:pt x="105" y="90"/>
                  </a:cubicBezTo>
                  <a:cubicBezTo>
                    <a:pt x="112" y="87"/>
                    <a:pt x="113" y="81"/>
                    <a:pt x="116" y="75"/>
                  </a:cubicBezTo>
                  <a:cubicBezTo>
                    <a:pt x="119" y="67"/>
                    <a:pt x="130" y="66"/>
                    <a:pt x="137" y="69"/>
                  </a:cubicBezTo>
                  <a:cubicBezTo>
                    <a:pt x="142" y="71"/>
                    <a:pt x="145" y="77"/>
                    <a:pt x="147" y="82"/>
                  </a:cubicBezTo>
                  <a:cubicBezTo>
                    <a:pt x="155" y="96"/>
                    <a:pt x="160" y="116"/>
                    <a:pt x="179" y="114"/>
                  </a:cubicBezTo>
                  <a:cubicBezTo>
                    <a:pt x="183" y="114"/>
                    <a:pt x="183" y="107"/>
                    <a:pt x="179" y="108"/>
                  </a:cubicBezTo>
                  <a:cubicBezTo>
                    <a:pt x="151" y="110"/>
                    <a:pt x="158" y="55"/>
                    <a:pt x="126" y="62"/>
                  </a:cubicBezTo>
                  <a:cubicBezTo>
                    <a:pt x="121" y="63"/>
                    <a:pt x="114" y="64"/>
                    <a:pt x="111" y="69"/>
                  </a:cubicBezTo>
                  <a:cubicBezTo>
                    <a:pt x="110" y="72"/>
                    <a:pt x="109" y="74"/>
                    <a:pt x="108" y="76"/>
                  </a:cubicBezTo>
                  <a:cubicBezTo>
                    <a:pt x="105" y="86"/>
                    <a:pt x="96" y="85"/>
                    <a:pt x="88" y="79"/>
                  </a:cubicBezTo>
                  <a:cubicBezTo>
                    <a:pt x="78" y="69"/>
                    <a:pt x="73" y="53"/>
                    <a:pt x="55" y="62"/>
                  </a:cubicBezTo>
                  <a:cubicBezTo>
                    <a:pt x="42" y="69"/>
                    <a:pt x="36" y="77"/>
                    <a:pt x="20" y="73"/>
                  </a:cubicBezTo>
                  <a:cubicBezTo>
                    <a:pt x="0" y="69"/>
                    <a:pt x="22" y="42"/>
                    <a:pt x="28" y="35"/>
                  </a:cubicBezTo>
                  <a:cubicBezTo>
                    <a:pt x="47" y="17"/>
                    <a:pt x="77" y="15"/>
                    <a:pt x="102" y="17"/>
                  </a:cubicBezTo>
                  <a:cubicBezTo>
                    <a:pt x="129" y="19"/>
                    <a:pt x="160" y="31"/>
                    <a:pt x="173" y="56"/>
                  </a:cubicBezTo>
                  <a:cubicBezTo>
                    <a:pt x="177" y="63"/>
                    <a:pt x="191" y="104"/>
                    <a:pt x="178" y="108"/>
                  </a:cubicBezTo>
                  <a:cubicBezTo>
                    <a:pt x="174" y="109"/>
                    <a:pt x="176" y="115"/>
                    <a:pt x="180" y="11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6" name="Freeform 105"/>
            <p:cNvSpPr>
              <a:spLocks/>
            </p:cNvSpPr>
            <p:nvPr/>
          </p:nvSpPr>
          <p:spPr bwMode="auto">
            <a:xfrm>
              <a:off x="716112" y="1541810"/>
              <a:ext cx="2498725" cy="950913"/>
            </a:xfrm>
            <a:custGeom>
              <a:avLst/>
              <a:gdLst>
                <a:gd name="T0" fmla="*/ 508 w 588"/>
                <a:gd name="T1" fmla="*/ 105 h 224"/>
                <a:gd name="T2" fmla="*/ 466 w 588"/>
                <a:gd name="T3" fmla="*/ 162 h 224"/>
                <a:gd name="T4" fmla="*/ 420 w 588"/>
                <a:gd name="T5" fmla="*/ 147 h 224"/>
                <a:gd name="T6" fmla="*/ 390 w 588"/>
                <a:gd name="T7" fmla="*/ 74 h 224"/>
                <a:gd name="T8" fmla="*/ 360 w 588"/>
                <a:gd name="T9" fmla="*/ 108 h 224"/>
                <a:gd name="T10" fmla="*/ 310 w 588"/>
                <a:gd name="T11" fmla="*/ 120 h 224"/>
                <a:gd name="T12" fmla="*/ 266 w 588"/>
                <a:gd name="T13" fmla="*/ 82 h 224"/>
                <a:gd name="T14" fmla="*/ 245 w 588"/>
                <a:gd name="T15" fmla="*/ 145 h 224"/>
                <a:gd name="T16" fmla="*/ 177 w 588"/>
                <a:gd name="T17" fmla="*/ 151 h 224"/>
                <a:gd name="T18" fmla="*/ 137 w 588"/>
                <a:gd name="T19" fmla="*/ 74 h 224"/>
                <a:gd name="T20" fmla="*/ 118 w 588"/>
                <a:gd name="T21" fmla="*/ 105 h 224"/>
                <a:gd name="T22" fmla="*/ 102 w 588"/>
                <a:gd name="T23" fmla="*/ 83 h 224"/>
                <a:gd name="T24" fmla="*/ 69 w 588"/>
                <a:gd name="T25" fmla="*/ 59 h 224"/>
                <a:gd name="T26" fmla="*/ 3 w 588"/>
                <a:gd name="T27" fmla="*/ 126 h 224"/>
                <a:gd name="T28" fmla="*/ 16 w 588"/>
                <a:gd name="T29" fmla="*/ 61 h 224"/>
                <a:gd name="T30" fmla="*/ 51 w 588"/>
                <a:gd name="T31" fmla="*/ 6 h 224"/>
                <a:gd name="T32" fmla="*/ 145 w 588"/>
                <a:gd name="T33" fmla="*/ 0 h 224"/>
                <a:gd name="T34" fmla="*/ 168 w 588"/>
                <a:gd name="T35" fmla="*/ 1 h 224"/>
                <a:gd name="T36" fmla="*/ 415 w 588"/>
                <a:gd name="T37" fmla="*/ 19 h 224"/>
                <a:gd name="T38" fmla="*/ 574 w 588"/>
                <a:gd name="T39" fmla="*/ 68 h 224"/>
                <a:gd name="T40" fmla="*/ 547 w 588"/>
                <a:gd name="T41" fmla="*/ 206 h 224"/>
                <a:gd name="T42" fmla="*/ 508 w 588"/>
                <a:gd name="T43" fmla="*/ 105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88" h="224">
                  <a:moveTo>
                    <a:pt x="508" y="105"/>
                  </a:moveTo>
                  <a:cubicBezTo>
                    <a:pt x="479" y="105"/>
                    <a:pt x="489" y="151"/>
                    <a:pt x="466" y="162"/>
                  </a:cubicBezTo>
                  <a:cubicBezTo>
                    <a:pt x="446" y="171"/>
                    <a:pt x="430" y="163"/>
                    <a:pt x="420" y="147"/>
                  </a:cubicBezTo>
                  <a:cubicBezTo>
                    <a:pt x="406" y="125"/>
                    <a:pt x="431" y="77"/>
                    <a:pt x="390" y="74"/>
                  </a:cubicBezTo>
                  <a:cubicBezTo>
                    <a:pt x="378" y="73"/>
                    <a:pt x="369" y="90"/>
                    <a:pt x="360" y="108"/>
                  </a:cubicBezTo>
                  <a:cubicBezTo>
                    <a:pt x="347" y="135"/>
                    <a:pt x="334" y="163"/>
                    <a:pt x="310" y="120"/>
                  </a:cubicBezTo>
                  <a:cubicBezTo>
                    <a:pt x="299" y="101"/>
                    <a:pt x="308" y="57"/>
                    <a:pt x="266" y="82"/>
                  </a:cubicBezTo>
                  <a:cubicBezTo>
                    <a:pt x="244" y="95"/>
                    <a:pt x="250" y="123"/>
                    <a:pt x="245" y="145"/>
                  </a:cubicBezTo>
                  <a:cubicBezTo>
                    <a:pt x="232" y="196"/>
                    <a:pt x="180" y="224"/>
                    <a:pt x="177" y="151"/>
                  </a:cubicBezTo>
                  <a:cubicBezTo>
                    <a:pt x="175" y="121"/>
                    <a:pt x="191" y="13"/>
                    <a:pt x="137" y="74"/>
                  </a:cubicBezTo>
                  <a:cubicBezTo>
                    <a:pt x="128" y="85"/>
                    <a:pt x="140" y="101"/>
                    <a:pt x="118" y="105"/>
                  </a:cubicBezTo>
                  <a:cubicBezTo>
                    <a:pt x="94" y="108"/>
                    <a:pt x="106" y="93"/>
                    <a:pt x="102" y="83"/>
                  </a:cubicBezTo>
                  <a:cubicBezTo>
                    <a:pt x="96" y="67"/>
                    <a:pt x="103" y="24"/>
                    <a:pt x="69" y="59"/>
                  </a:cubicBezTo>
                  <a:cubicBezTo>
                    <a:pt x="64" y="64"/>
                    <a:pt x="28" y="206"/>
                    <a:pt x="3" y="126"/>
                  </a:cubicBezTo>
                  <a:cubicBezTo>
                    <a:pt x="0" y="116"/>
                    <a:pt x="14" y="75"/>
                    <a:pt x="16" y="61"/>
                  </a:cubicBezTo>
                  <a:cubicBezTo>
                    <a:pt x="20" y="22"/>
                    <a:pt x="14" y="14"/>
                    <a:pt x="51" y="6"/>
                  </a:cubicBezTo>
                  <a:cubicBezTo>
                    <a:pt x="80" y="0"/>
                    <a:pt x="114" y="0"/>
                    <a:pt x="145" y="0"/>
                  </a:cubicBezTo>
                  <a:cubicBezTo>
                    <a:pt x="153" y="1"/>
                    <a:pt x="160" y="1"/>
                    <a:pt x="168" y="1"/>
                  </a:cubicBezTo>
                  <a:cubicBezTo>
                    <a:pt x="251" y="0"/>
                    <a:pt x="333" y="8"/>
                    <a:pt x="415" y="19"/>
                  </a:cubicBezTo>
                  <a:cubicBezTo>
                    <a:pt x="457" y="24"/>
                    <a:pt x="547" y="29"/>
                    <a:pt x="574" y="68"/>
                  </a:cubicBezTo>
                  <a:cubicBezTo>
                    <a:pt x="588" y="88"/>
                    <a:pt x="574" y="221"/>
                    <a:pt x="547" y="206"/>
                  </a:cubicBezTo>
                  <a:cubicBezTo>
                    <a:pt x="517" y="188"/>
                    <a:pt x="548" y="105"/>
                    <a:pt x="508" y="10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7" name="Freeform 106"/>
            <p:cNvSpPr>
              <a:spLocks/>
            </p:cNvSpPr>
            <p:nvPr/>
          </p:nvSpPr>
          <p:spPr bwMode="auto">
            <a:xfrm>
              <a:off x="1468587" y="1621185"/>
              <a:ext cx="1016000" cy="871538"/>
            </a:xfrm>
            <a:custGeom>
              <a:avLst/>
              <a:gdLst>
                <a:gd name="T0" fmla="*/ 210 w 239"/>
                <a:gd name="T1" fmla="*/ 17 h 205"/>
                <a:gd name="T2" fmla="*/ 180 w 239"/>
                <a:gd name="T3" fmla="*/ 51 h 205"/>
                <a:gd name="T4" fmla="*/ 129 w 239"/>
                <a:gd name="T5" fmla="*/ 63 h 205"/>
                <a:gd name="T6" fmla="*/ 85 w 239"/>
                <a:gd name="T7" fmla="*/ 26 h 205"/>
                <a:gd name="T8" fmla="*/ 64 w 239"/>
                <a:gd name="T9" fmla="*/ 88 h 205"/>
                <a:gd name="T10" fmla="*/ 0 w 239"/>
                <a:gd name="T11" fmla="*/ 118 h 205"/>
                <a:gd name="T12" fmla="*/ 0 w 239"/>
                <a:gd name="T13" fmla="*/ 132 h 205"/>
                <a:gd name="T14" fmla="*/ 68 w 239"/>
                <a:gd name="T15" fmla="*/ 126 h 205"/>
                <a:gd name="T16" fmla="*/ 89 w 239"/>
                <a:gd name="T17" fmla="*/ 63 h 205"/>
                <a:gd name="T18" fmla="*/ 133 w 239"/>
                <a:gd name="T19" fmla="*/ 101 h 205"/>
                <a:gd name="T20" fmla="*/ 183 w 239"/>
                <a:gd name="T21" fmla="*/ 89 h 205"/>
                <a:gd name="T22" fmla="*/ 213 w 239"/>
                <a:gd name="T23" fmla="*/ 55 h 205"/>
                <a:gd name="T24" fmla="*/ 235 w 239"/>
                <a:gd name="T25" fmla="*/ 67 h 205"/>
                <a:gd name="T26" fmla="*/ 210 w 239"/>
                <a:gd name="T27" fmla="*/ 17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9" h="205">
                  <a:moveTo>
                    <a:pt x="210" y="17"/>
                  </a:moveTo>
                  <a:cubicBezTo>
                    <a:pt x="197" y="16"/>
                    <a:pt x="189" y="34"/>
                    <a:pt x="180" y="51"/>
                  </a:cubicBezTo>
                  <a:cubicBezTo>
                    <a:pt x="166" y="79"/>
                    <a:pt x="153" y="106"/>
                    <a:pt x="129" y="63"/>
                  </a:cubicBezTo>
                  <a:cubicBezTo>
                    <a:pt x="119" y="45"/>
                    <a:pt x="128" y="0"/>
                    <a:pt x="85" y="26"/>
                  </a:cubicBezTo>
                  <a:cubicBezTo>
                    <a:pt x="63" y="39"/>
                    <a:pt x="70" y="67"/>
                    <a:pt x="64" y="88"/>
                  </a:cubicBezTo>
                  <a:cubicBezTo>
                    <a:pt x="53" y="133"/>
                    <a:pt x="13" y="160"/>
                    <a:pt x="0" y="118"/>
                  </a:cubicBezTo>
                  <a:cubicBezTo>
                    <a:pt x="0" y="124"/>
                    <a:pt x="0" y="128"/>
                    <a:pt x="0" y="132"/>
                  </a:cubicBezTo>
                  <a:cubicBezTo>
                    <a:pt x="3" y="205"/>
                    <a:pt x="55" y="177"/>
                    <a:pt x="68" y="126"/>
                  </a:cubicBezTo>
                  <a:cubicBezTo>
                    <a:pt x="73" y="104"/>
                    <a:pt x="67" y="76"/>
                    <a:pt x="89" y="63"/>
                  </a:cubicBezTo>
                  <a:cubicBezTo>
                    <a:pt x="131" y="38"/>
                    <a:pt x="122" y="82"/>
                    <a:pt x="133" y="101"/>
                  </a:cubicBezTo>
                  <a:cubicBezTo>
                    <a:pt x="157" y="144"/>
                    <a:pt x="170" y="116"/>
                    <a:pt x="183" y="89"/>
                  </a:cubicBezTo>
                  <a:cubicBezTo>
                    <a:pt x="192" y="71"/>
                    <a:pt x="201" y="54"/>
                    <a:pt x="213" y="55"/>
                  </a:cubicBezTo>
                  <a:cubicBezTo>
                    <a:pt x="225" y="55"/>
                    <a:pt x="231" y="60"/>
                    <a:pt x="235" y="67"/>
                  </a:cubicBezTo>
                  <a:cubicBezTo>
                    <a:pt x="235" y="44"/>
                    <a:pt x="239" y="19"/>
                    <a:pt x="210" y="17"/>
                  </a:cubicBezTo>
                </a:path>
              </a:pathLst>
            </a:custGeom>
            <a:solidFill>
              <a:srgbClr val="D9F0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8" name="Freeform 107"/>
            <p:cNvSpPr>
              <a:spLocks/>
            </p:cNvSpPr>
            <p:nvPr/>
          </p:nvSpPr>
          <p:spPr bwMode="auto">
            <a:xfrm>
              <a:off x="725637" y="1486248"/>
              <a:ext cx="735012" cy="930275"/>
            </a:xfrm>
            <a:custGeom>
              <a:avLst/>
              <a:gdLst>
                <a:gd name="T0" fmla="*/ 132 w 173"/>
                <a:gd name="T1" fmla="*/ 50 h 219"/>
                <a:gd name="T2" fmla="*/ 112 w 173"/>
                <a:gd name="T3" fmla="*/ 80 h 219"/>
                <a:gd name="T4" fmla="*/ 97 w 173"/>
                <a:gd name="T5" fmla="*/ 58 h 219"/>
                <a:gd name="T6" fmla="*/ 64 w 173"/>
                <a:gd name="T7" fmla="*/ 34 h 219"/>
                <a:gd name="T8" fmla="*/ 4 w 173"/>
                <a:gd name="T9" fmla="*/ 117 h 219"/>
                <a:gd name="T10" fmla="*/ 1 w 173"/>
                <a:gd name="T11" fmla="*/ 139 h 219"/>
                <a:gd name="T12" fmla="*/ 67 w 173"/>
                <a:gd name="T13" fmla="*/ 72 h 219"/>
                <a:gd name="T14" fmla="*/ 100 w 173"/>
                <a:gd name="T15" fmla="*/ 96 h 219"/>
                <a:gd name="T16" fmla="*/ 116 w 173"/>
                <a:gd name="T17" fmla="*/ 118 h 219"/>
                <a:gd name="T18" fmla="*/ 135 w 173"/>
                <a:gd name="T19" fmla="*/ 87 h 219"/>
                <a:gd name="T20" fmla="*/ 172 w 173"/>
                <a:gd name="T21" fmla="*/ 80 h 219"/>
                <a:gd name="T22" fmla="*/ 132 w 173"/>
                <a:gd name="T23" fmla="*/ 5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3" h="219">
                  <a:moveTo>
                    <a:pt x="132" y="50"/>
                  </a:moveTo>
                  <a:cubicBezTo>
                    <a:pt x="122" y="61"/>
                    <a:pt x="134" y="77"/>
                    <a:pt x="112" y="80"/>
                  </a:cubicBezTo>
                  <a:cubicBezTo>
                    <a:pt x="88" y="84"/>
                    <a:pt x="101" y="68"/>
                    <a:pt x="97" y="58"/>
                  </a:cubicBezTo>
                  <a:cubicBezTo>
                    <a:pt x="90" y="42"/>
                    <a:pt x="97" y="0"/>
                    <a:pt x="64" y="34"/>
                  </a:cubicBezTo>
                  <a:cubicBezTo>
                    <a:pt x="58" y="39"/>
                    <a:pt x="28" y="160"/>
                    <a:pt x="4" y="117"/>
                  </a:cubicBezTo>
                  <a:cubicBezTo>
                    <a:pt x="1" y="126"/>
                    <a:pt x="0" y="135"/>
                    <a:pt x="1" y="139"/>
                  </a:cubicBezTo>
                  <a:cubicBezTo>
                    <a:pt x="26" y="219"/>
                    <a:pt x="62" y="77"/>
                    <a:pt x="67" y="72"/>
                  </a:cubicBezTo>
                  <a:cubicBezTo>
                    <a:pt x="101" y="37"/>
                    <a:pt x="94" y="80"/>
                    <a:pt x="100" y="96"/>
                  </a:cubicBezTo>
                  <a:cubicBezTo>
                    <a:pt x="104" y="106"/>
                    <a:pt x="92" y="121"/>
                    <a:pt x="116" y="118"/>
                  </a:cubicBezTo>
                  <a:cubicBezTo>
                    <a:pt x="138" y="114"/>
                    <a:pt x="126" y="98"/>
                    <a:pt x="135" y="87"/>
                  </a:cubicBezTo>
                  <a:cubicBezTo>
                    <a:pt x="157" y="62"/>
                    <a:pt x="168" y="65"/>
                    <a:pt x="172" y="80"/>
                  </a:cubicBezTo>
                  <a:cubicBezTo>
                    <a:pt x="173" y="43"/>
                    <a:pt x="168" y="8"/>
                    <a:pt x="132" y="5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9" name="Freeform 108"/>
            <p:cNvSpPr>
              <a:spLocks/>
            </p:cNvSpPr>
            <p:nvPr/>
          </p:nvSpPr>
          <p:spPr bwMode="auto">
            <a:xfrm>
              <a:off x="2976712" y="1846610"/>
              <a:ext cx="228600" cy="628650"/>
            </a:xfrm>
            <a:custGeom>
              <a:avLst/>
              <a:gdLst>
                <a:gd name="T0" fmla="*/ 44 w 54"/>
                <a:gd name="T1" fmla="*/ 0 h 148"/>
                <a:gd name="T2" fmla="*/ 12 w 54"/>
                <a:gd name="T3" fmla="*/ 96 h 148"/>
                <a:gd name="T4" fmla="*/ 0 w 54"/>
                <a:gd name="T5" fmla="*/ 77 h 148"/>
                <a:gd name="T6" fmla="*/ 15 w 54"/>
                <a:gd name="T7" fmla="*/ 134 h 148"/>
                <a:gd name="T8" fmla="*/ 44 w 54"/>
                <a:gd name="T9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148">
                  <a:moveTo>
                    <a:pt x="44" y="0"/>
                  </a:moveTo>
                  <a:cubicBezTo>
                    <a:pt x="43" y="45"/>
                    <a:pt x="30" y="107"/>
                    <a:pt x="12" y="96"/>
                  </a:cubicBezTo>
                  <a:cubicBezTo>
                    <a:pt x="5" y="92"/>
                    <a:pt x="2" y="85"/>
                    <a:pt x="0" y="77"/>
                  </a:cubicBezTo>
                  <a:cubicBezTo>
                    <a:pt x="1" y="100"/>
                    <a:pt x="1" y="125"/>
                    <a:pt x="15" y="134"/>
                  </a:cubicBezTo>
                  <a:cubicBezTo>
                    <a:pt x="41" y="148"/>
                    <a:pt x="54" y="29"/>
                    <a:pt x="4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0" name="Freeform 109"/>
            <p:cNvSpPr>
              <a:spLocks/>
            </p:cNvSpPr>
            <p:nvPr/>
          </p:nvSpPr>
          <p:spPr bwMode="auto">
            <a:xfrm>
              <a:off x="2475062" y="1825973"/>
              <a:ext cx="488950" cy="441325"/>
            </a:xfrm>
            <a:custGeom>
              <a:avLst/>
              <a:gdLst>
                <a:gd name="T0" fmla="*/ 91 w 115"/>
                <a:gd name="T1" fmla="*/ 0 h 104"/>
                <a:gd name="T2" fmla="*/ 48 w 115"/>
                <a:gd name="T3" fmla="*/ 57 h 104"/>
                <a:gd name="T4" fmla="*/ 3 w 115"/>
                <a:gd name="T5" fmla="*/ 43 h 104"/>
                <a:gd name="T6" fmla="*/ 2 w 115"/>
                <a:gd name="T7" fmla="*/ 41 h 104"/>
                <a:gd name="T8" fmla="*/ 6 w 115"/>
                <a:gd name="T9" fmla="*/ 80 h 104"/>
                <a:gd name="T10" fmla="*/ 52 w 115"/>
                <a:gd name="T11" fmla="*/ 95 h 104"/>
                <a:gd name="T12" fmla="*/ 94 w 115"/>
                <a:gd name="T13" fmla="*/ 38 h 104"/>
                <a:gd name="T14" fmla="*/ 115 w 115"/>
                <a:gd name="T15" fmla="*/ 56 h 104"/>
                <a:gd name="T16" fmla="*/ 91 w 115"/>
                <a:gd name="T1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04">
                  <a:moveTo>
                    <a:pt x="91" y="0"/>
                  </a:moveTo>
                  <a:cubicBezTo>
                    <a:pt x="62" y="0"/>
                    <a:pt x="71" y="46"/>
                    <a:pt x="48" y="57"/>
                  </a:cubicBezTo>
                  <a:cubicBezTo>
                    <a:pt x="29" y="66"/>
                    <a:pt x="12" y="58"/>
                    <a:pt x="3" y="43"/>
                  </a:cubicBezTo>
                  <a:cubicBezTo>
                    <a:pt x="2" y="42"/>
                    <a:pt x="2" y="41"/>
                    <a:pt x="2" y="41"/>
                  </a:cubicBezTo>
                  <a:cubicBezTo>
                    <a:pt x="2" y="55"/>
                    <a:pt x="0" y="70"/>
                    <a:pt x="6" y="80"/>
                  </a:cubicBezTo>
                  <a:cubicBezTo>
                    <a:pt x="16" y="96"/>
                    <a:pt x="32" y="104"/>
                    <a:pt x="52" y="95"/>
                  </a:cubicBezTo>
                  <a:cubicBezTo>
                    <a:pt x="75" y="84"/>
                    <a:pt x="65" y="38"/>
                    <a:pt x="94" y="38"/>
                  </a:cubicBezTo>
                  <a:cubicBezTo>
                    <a:pt x="106" y="38"/>
                    <a:pt x="112" y="45"/>
                    <a:pt x="115" y="56"/>
                  </a:cubicBezTo>
                  <a:cubicBezTo>
                    <a:pt x="113" y="28"/>
                    <a:pt x="114" y="0"/>
                    <a:pt x="91" y="0"/>
                  </a:cubicBezTo>
                </a:path>
              </a:pathLst>
            </a:custGeom>
            <a:solidFill>
              <a:srgbClr val="D9F0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1" name="Freeform 110"/>
            <p:cNvSpPr>
              <a:spLocks/>
            </p:cNvSpPr>
            <p:nvPr/>
          </p:nvSpPr>
          <p:spPr bwMode="auto">
            <a:xfrm>
              <a:off x="2964012" y="2064098"/>
              <a:ext cx="12700" cy="109538"/>
            </a:xfrm>
            <a:custGeom>
              <a:avLst/>
              <a:gdLst>
                <a:gd name="T0" fmla="*/ 3 w 3"/>
                <a:gd name="T1" fmla="*/ 26 h 26"/>
                <a:gd name="T2" fmla="*/ 0 w 3"/>
                <a:gd name="T3" fmla="*/ 0 h 26"/>
                <a:gd name="T4" fmla="*/ 3 w 3"/>
                <a:gd name="T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6">
                  <a:moveTo>
                    <a:pt x="3" y="26"/>
                  </a:moveTo>
                  <a:cubicBezTo>
                    <a:pt x="2" y="16"/>
                    <a:pt x="2" y="7"/>
                    <a:pt x="0" y="0"/>
                  </a:cubicBezTo>
                  <a:cubicBezTo>
                    <a:pt x="0" y="9"/>
                    <a:pt x="1" y="18"/>
                    <a:pt x="3" y="2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2" name="Freeform 111"/>
            <p:cNvSpPr>
              <a:spLocks/>
            </p:cNvSpPr>
            <p:nvPr/>
          </p:nvSpPr>
          <p:spPr bwMode="auto">
            <a:xfrm>
              <a:off x="2467125" y="1906935"/>
              <a:ext cx="17462" cy="92075"/>
            </a:xfrm>
            <a:custGeom>
              <a:avLst/>
              <a:gdLst>
                <a:gd name="T0" fmla="*/ 4 w 4"/>
                <a:gd name="T1" fmla="*/ 22 h 22"/>
                <a:gd name="T2" fmla="*/ 0 w 4"/>
                <a:gd name="T3" fmla="*/ 0 h 22"/>
                <a:gd name="T4" fmla="*/ 4 w 4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2">
                  <a:moveTo>
                    <a:pt x="4" y="22"/>
                  </a:moveTo>
                  <a:cubicBezTo>
                    <a:pt x="4" y="13"/>
                    <a:pt x="3" y="6"/>
                    <a:pt x="0" y="0"/>
                  </a:cubicBezTo>
                  <a:cubicBezTo>
                    <a:pt x="0" y="8"/>
                    <a:pt x="1" y="16"/>
                    <a:pt x="4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3" name="Freeform 112"/>
            <p:cNvSpPr>
              <a:spLocks/>
            </p:cNvSpPr>
            <p:nvPr/>
          </p:nvSpPr>
          <p:spPr bwMode="auto">
            <a:xfrm>
              <a:off x="1451125" y="1825973"/>
              <a:ext cx="30162" cy="296863"/>
            </a:xfrm>
            <a:custGeom>
              <a:avLst/>
              <a:gdLst>
                <a:gd name="T0" fmla="*/ 1 w 7"/>
                <a:gd name="T1" fmla="*/ 0 h 70"/>
                <a:gd name="T2" fmla="*/ 0 w 7"/>
                <a:gd name="T3" fmla="*/ 46 h 70"/>
                <a:gd name="T4" fmla="*/ 4 w 7"/>
                <a:gd name="T5" fmla="*/ 70 h 70"/>
                <a:gd name="T6" fmla="*/ 1 w 7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70">
                  <a:moveTo>
                    <a:pt x="1" y="0"/>
                  </a:moveTo>
                  <a:cubicBezTo>
                    <a:pt x="1" y="18"/>
                    <a:pt x="0" y="36"/>
                    <a:pt x="0" y="46"/>
                  </a:cubicBezTo>
                  <a:cubicBezTo>
                    <a:pt x="1" y="56"/>
                    <a:pt x="2" y="64"/>
                    <a:pt x="4" y="70"/>
                  </a:cubicBezTo>
                  <a:cubicBezTo>
                    <a:pt x="5" y="49"/>
                    <a:pt x="7" y="17"/>
                    <a:pt x="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4" name="Freeform 113"/>
            <p:cNvSpPr>
              <a:spLocks/>
            </p:cNvSpPr>
            <p:nvPr/>
          </p:nvSpPr>
          <p:spPr bwMode="auto">
            <a:xfrm>
              <a:off x="695475" y="1519585"/>
              <a:ext cx="2506662" cy="950913"/>
            </a:xfrm>
            <a:custGeom>
              <a:avLst/>
              <a:gdLst>
                <a:gd name="T0" fmla="*/ 482 w 590"/>
                <a:gd name="T1" fmla="*/ 148 h 224"/>
                <a:gd name="T2" fmla="*/ 423 w 590"/>
                <a:gd name="T3" fmla="*/ 115 h 224"/>
                <a:gd name="T4" fmla="*/ 368 w 590"/>
                <a:gd name="T5" fmla="*/ 102 h 224"/>
                <a:gd name="T6" fmla="*/ 317 w 590"/>
                <a:gd name="T7" fmla="*/ 124 h 224"/>
                <a:gd name="T8" fmla="*/ 269 w 590"/>
                <a:gd name="T9" fmla="*/ 85 h 224"/>
                <a:gd name="T10" fmla="*/ 192 w 590"/>
                <a:gd name="T11" fmla="*/ 188 h 224"/>
                <a:gd name="T12" fmla="*/ 152 w 590"/>
                <a:gd name="T13" fmla="*/ 66 h 224"/>
                <a:gd name="T14" fmla="*/ 119 w 590"/>
                <a:gd name="T15" fmla="*/ 107 h 224"/>
                <a:gd name="T16" fmla="*/ 106 w 590"/>
                <a:gd name="T17" fmla="*/ 68 h 224"/>
                <a:gd name="T18" fmla="*/ 69 w 590"/>
                <a:gd name="T19" fmla="*/ 69 h 224"/>
                <a:gd name="T20" fmla="*/ 20 w 590"/>
                <a:gd name="T21" fmla="*/ 150 h 224"/>
                <a:gd name="T22" fmla="*/ 26 w 590"/>
                <a:gd name="T23" fmla="*/ 42 h 224"/>
                <a:gd name="T24" fmla="*/ 173 w 590"/>
                <a:gd name="T25" fmla="*/ 8 h 224"/>
                <a:gd name="T26" fmla="*/ 527 w 590"/>
                <a:gd name="T27" fmla="*/ 45 h 224"/>
                <a:gd name="T28" fmla="*/ 577 w 590"/>
                <a:gd name="T29" fmla="*/ 158 h 224"/>
                <a:gd name="T30" fmla="*/ 539 w 590"/>
                <a:gd name="T31" fmla="*/ 141 h 224"/>
                <a:gd name="T32" fmla="*/ 513 w 590"/>
                <a:gd name="T33" fmla="*/ 112 h 224"/>
                <a:gd name="T34" fmla="*/ 587 w 590"/>
                <a:gd name="T35" fmla="*/ 127 h 224"/>
                <a:gd name="T36" fmla="*/ 529 w 590"/>
                <a:gd name="T37" fmla="*/ 39 h 224"/>
                <a:gd name="T38" fmla="*/ 325 w 590"/>
                <a:gd name="T39" fmla="*/ 10 h 224"/>
                <a:gd name="T40" fmla="*/ 60 w 590"/>
                <a:gd name="T41" fmla="*/ 7 h 224"/>
                <a:gd name="T42" fmla="*/ 16 w 590"/>
                <a:gd name="T43" fmla="*/ 75 h 224"/>
                <a:gd name="T44" fmla="*/ 21 w 590"/>
                <a:gd name="T45" fmla="*/ 157 h 224"/>
                <a:gd name="T46" fmla="*/ 68 w 590"/>
                <a:gd name="T47" fmla="*/ 89 h 224"/>
                <a:gd name="T48" fmla="*/ 99 w 590"/>
                <a:gd name="T49" fmla="*/ 61 h 224"/>
                <a:gd name="T50" fmla="*/ 107 w 590"/>
                <a:gd name="T51" fmla="*/ 110 h 224"/>
                <a:gd name="T52" fmla="*/ 141 w 590"/>
                <a:gd name="T53" fmla="*/ 87 h 224"/>
                <a:gd name="T54" fmla="*/ 179 w 590"/>
                <a:gd name="T55" fmla="*/ 87 h 224"/>
                <a:gd name="T56" fmla="*/ 197 w 590"/>
                <a:gd name="T57" fmla="*/ 201 h 224"/>
                <a:gd name="T58" fmla="*/ 252 w 590"/>
                <a:gd name="T59" fmla="*/ 154 h 224"/>
                <a:gd name="T60" fmla="*/ 300 w 590"/>
                <a:gd name="T61" fmla="*/ 87 h 224"/>
                <a:gd name="T62" fmla="*/ 352 w 590"/>
                <a:gd name="T63" fmla="*/ 142 h 224"/>
                <a:gd name="T64" fmla="*/ 395 w 590"/>
                <a:gd name="T65" fmla="*/ 81 h 224"/>
                <a:gd name="T66" fmla="*/ 441 w 590"/>
                <a:gd name="T67" fmla="*/ 170 h 224"/>
                <a:gd name="T68" fmla="*/ 513 w 590"/>
                <a:gd name="T69" fmla="*/ 11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0" h="224">
                  <a:moveTo>
                    <a:pt x="513" y="107"/>
                  </a:moveTo>
                  <a:cubicBezTo>
                    <a:pt x="491" y="108"/>
                    <a:pt x="488" y="131"/>
                    <a:pt x="482" y="148"/>
                  </a:cubicBezTo>
                  <a:cubicBezTo>
                    <a:pt x="474" y="170"/>
                    <a:pt x="448" y="173"/>
                    <a:pt x="432" y="157"/>
                  </a:cubicBezTo>
                  <a:cubicBezTo>
                    <a:pt x="421" y="146"/>
                    <a:pt x="423" y="129"/>
                    <a:pt x="423" y="115"/>
                  </a:cubicBezTo>
                  <a:cubicBezTo>
                    <a:pt x="424" y="94"/>
                    <a:pt x="418" y="78"/>
                    <a:pt x="395" y="76"/>
                  </a:cubicBezTo>
                  <a:cubicBezTo>
                    <a:pt x="382" y="74"/>
                    <a:pt x="373" y="92"/>
                    <a:pt x="368" y="102"/>
                  </a:cubicBezTo>
                  <a:cubicBezTo>
                    <a:pt x="362" y="114"/>
                    <a:pt x="354" y="140"/>
                    <a:pt x="340" y="144"/>
                  </a:cubicBezTo>
                  <a:cubicBezTo>
                    <a:pt x="330" y="147"/>
                    <a:pt x="321" y="130"/>
                    <a:pt x="317" y="124"/>
                  </a:cubicBezTo>
                  <a:cubicBezTo>
                    <a:pt x="312" y="115"/>
                    <a:pt x="312" y="103"/>
                    <a:pt x="309" y="93"/>
                  </a:cubicBezTo>
                  <a:cubicBezTo>
                    <a:pt x="303" y="72"/>
                    <a:pt x="285" y="76"/>
                    <a:pt x="269" y="85"/>
                  </a:cubicBezTo>
                  <a:cubicBezTo>
                    <a:pt x="245" y="99"/>
                    <a:pt x="252" y="135"/>
                    <a:pt x="244" y="159"/>
                  </a:cubicBezTo>
                  <a:cubicBezTo>
                    <a:pt x="238" y="176"/>
                    <a:pt x="210" y="216"/>
                    <a:pt x="192" y="188"/>
                  </a:cubicBezTo>
                  <a:cubicBezTo>
                    <a:pt x="180" y="169"/>
                    <a:pt x="185" y="141"/>
                    <a:pt x="186" y="119"/>
                  </a:cubicBezTo>
                  <a:cubicBezTo>
                    <a:pt x="186" y="99"/>
                    <a:pt x="187" y="37"/>
                    <a:pt x="152" y="66"/>
                  </a:cubicBezTo>
                  <a:cubicBezTo>
                    <a:pt x="144" y="72"/>
                    <a:pt x="137" y="79"/>
                    <a:pt x="135" y="89"/>
                  </a:cubicBezTo>
                  <a:cubicBezTo>
                    <a:pt x="134" y="100"/>
                    <a:pt x="132" y="106"/>
                    <a:pt x="119" y="107"/>
                  </a:cubicBezTo>
                  <a:cubicBezTo>
                    <a:pt x="108" y="109"/>
                    <a:pt x="111" y="99"/>
                    <a:pt x="111" y="92"/>
                  </a:cubicBezTo>
                  <a:cubicBezTo>
                    <a:pt x="111" y="84"/>
                    <a:pt x="108" y="75"/>
                    <a:pt x="106" y="68"/>
                  </a:cubicBezTo>
                  <a:cubicBezTo>
                    <a:pt x="105" y="61"/>
                    <a:pt x="104" y="53"/>
                    <a:pt x="98" y="49"/>
                  </a:cubicBezTo>
                  <a:cubicBezTo>
                    <a:pt x="88" y="42"/>
                    <a:pt x="72" y="60"/>
                    <a:pt x="69" y="69"/>
                  </a:cubicBezTo>
                  <a:cubicBezTo>
                    <a:pt x="62" y="86"/>
                    <a:pt x="57" y="103"/>
                    <a:pt x="50" y="119"/>
                  </a:cubicBezTo>
                  <a:cubicBezTo>
                    <a:pt x="46" y="127"/>
                    <a:pt x="33" y="162"/>
                    <a:pt x="20" y="150"/>
                  </a:cubicBezTo>
                  <a:cubicBezTo>
                    <a:pt x="0" y="131"/>
                    <a:pt x="17" y="98"/>
                    <a:pt x="22" y="76"/>
                  </a:cubicBezTo>
                  <a:cubicBezTo>
                    <a:pt x="25" y="65"/>
                    <a:pt x="25" y="54"/>
                    <a:pt x="26" y="42"/>
                  </a:cubicBezTo>
                  <a:cubicBezTo>
                    <a:pt x="27" y="28"/>
                    <a:pt x="32" y="21"/>
                    <a:pt x="46" y="16"/>
                  </a:cubicBezTo>
                  <a:cubicBezTo>
                    <a:pt x="87" y="4"/>
                    <a:pt x="131" y="8"/>
                    <a:pt x="173" y="8"/>
                  </a:cubicBezTo>
                  <a:cubicBezTo>
                    <a:pt x="262" y="9"/>
                    <a:pt x="349" y="19"/>
                    <a:pt x="437" y="29"/>
                  </a:cubicBezTo>
                  <a:cubicBezTo>
                    <a:pt x="467" y="32"/>
                    <a:pt x="498" y="36"/>
                    <a:pt x="527" y="45"/>
                  </a:cubicBezTo>
                  <a:cubicBezTo>
                    <a:pt x="550" y="51"/>
                    <a:pt x="577" y="63"/>
                    <a:pt x="580" y="89"/>
                  </a:cubicBezTo>
                  <a:cubicBezTo>
                    <a:pt x="583" y="112"/>
                    <a:pt x="581" y="136"/>
                    <a:pt x="577" y="158"/>
                  </a:cubicBezTo>
                  <a:cubicBezTo>
                    <a:pt x="576" y="167"/>
                    <a:pt x="570" y="212"/>
                    <a:pt x="555" y="209"/>
                  </a:cubicBezTo>
                  <a:cubicBezTo>
                    <a:pt x="535" y="205"/>
                    <a:pt x="540" y="156"/>
                    <a:pt x="539" y="141"/>
                  </a:cubicBezTo>
                  <a:cubicBezTo>
                    <a:pt x="537" y="125"/>
                    <a:pt x="532" y="108"/>
                    <a:pt x="513" y="107"/>
                  </a:cubicBezTo>
                  <a:cubicBezTo>
                    <a:pt x="509" y="107"/>
                    <a:pt x="509" y="112"/>
                    <a:pt x="513" y="112"/>
                  </a:cubicBezTo>
                  <a:cubicBezTo>
                    <a:pt x="554" y="114"/>
                    <a:pt x="516" y="201"/>
                    <a:pt x="554" y="214"/>
                  </a:cubicBezTo>
                  <a:cubicBezTo>
                    <a:pt x="580" y="224"/>
                    <a:pt x="586" y="140"/>
                    <a:pt x="587" y="127"/>
                  </a:cubicBezTo>
                  <a:cubicBezTo>
                    <a:pt x="588" y="111"/>
                    <a:pt x="590" y="90"/>
                    <a:pt x="583" y="74"/>
                  </a:cubicBezTo>
                  <a:cubicBezTo>
                    <a:pt x="574" y="55"/>
                    <a:pt x="547" y="45"/>
                    <a:pt x="529" y="39"/>
                  </a:cubicBezTo>
                  <a:cubicBezTo>
                    <a:pt x="501" y="30"/>
                    <a:pt x="472" y="27"/>
                    <a:pt x="443" y="24"/>
                  </a:cubicBezTo>
                  <a:cubicBezTo>
                    <a:pt x="404" y="19"/>
                    <a:pt x="364" y="14"/>
                    <a:pt x="325" y="10"/>
                  </a:cubicBezTo>
                  <a:cubicBezTo>
                    <a:pt x="278" y="6"/>
                    <a:pt x="231" y="3"/>
                    <a:pt x="184" y="3"/>
                  </a:cubicBezTo>
                  <a:cubicBezTo>
                    <a:pt x="143" y="2"/>
                    <a:pt x="101" y="0"/>
                    <a:pt x="60" y="7"/>
                  </a:cubicBezTo>
                  <a:cubicBezTo>
                    <a:pt x="41" y="11"/>
                    <a:pt x="23" y="16"/>
                    <a:pt x="20" y="37"/>
                  </a:cubicBezTo>
                  <a:cubicBezTo>
                    <a:pt x="19" y="50"/>
                    <a:pt x="19" y="62"/>
                    <a:pt x="16" y="75"/>
                  </a:cubicBezTo>
                  <a:cubicBezTo>
                    <a:pt x="13" y="89"/>
                    <a:pt x="8" y="103"/>
                    <a:pt x="6" y="117"/>
                  </a:cubicBezTo>
                  <a:cubicBezTo>
                    <a:pt x="3" y="130"/>
                    <a:pt x="8" y="151"/>
                    <a:pt x="21" y="157"/>
                  </a:cubicBezTo>
                  <a:cubicBezTo>
                    <a:pt x="32" y="162"/>
                    <a:pt x="41" y="148"/>
                    <a:pt x="46" y="141"/>
                  </a:cubicBezTo>
                  <a:cubicBezTo>
                    <a:pt x="55" y="125"/>
                    <a:pt x="62" y="106"/>
                    <a:pt x="68" y="89"/>
                  </a:cubicBezTo>
                  <a:cubicBezTo>
                    <a:pt x="70" y="82"/>
                    <a:pt x="72" y="76"/>
                    <a:pt x="75" y="69"/>
                  </a:cubicBezTo>
                  <a:cubicBezTo>
                    <a:pt x="78" y="60"/>
                    <a:pt x="95" y="46"/>
                    <a:pt x="99" y="61"/>
                  </a:cubicBezTo>
                  <a:cubicBezTo>
                    <a:pt x="102" y="69"/>
                    <a:pt x="102" y="78"/>
                    <a:pt x="104" y="87"/>
                  </a:cubicBezTo>
                  <a:cubicBezTo>
                    <a:pt x="106" y="93"/>
                    <a:pt x="102" y="106"/>
                    <a:pt x="107" y="110"/>
                  </a:cubicBezTo>
                  <a:cubicBezTo>
                    <a:pt x="113" y="115"/>
                    <a:pt x="125" y="114"/>
                    <a:pt x="131" y="110"/>
                  </a:cubicBezTo>
                  <a:cubicBezTo>
                    <a:pt x="141" y="105"/>
                    <a:pt x="139" y="96"/>
                    <a:pt x="141" y="87"/>
                  </a:cubicBezTo>
                  <a:cubicBezTo>
                    <a:pt x="143" y="78"/>
                    <a:pt x="159" y="64"/>
                    <a:pt x="169" y="64"/>
                  </a:cubicBezTo>
                  <a:cubicBezTo>
                    <a:pt x="177" y="63"/>
                    <a:pt x="179" y="81"/>
                    <a:pt x="179" y="87"/>
                  </a:cubicBezTo>
                  <a:cubicBezTo>
                    <a:pt x="181" y="107"/>
                    <a:pt x="179" y="127"/>
                    <a:pt x="179" y="147"/>
                  </a:cubicBezTo>
                  <a:cubicBezTo>
                    <a:pt x="178" y="165"/>
                    <a:pt x="180" y="191"/>
                    <a:pt x="197" y="201"/>
                  </a:cubicBezTo>
                  <a:cubicBezTo>
                    <a:pt x="211" y="209"/>
                    <a:pt x="228" y="195"/>
                    <a:pt x="236" y="185"/>
                  </a:cubicBezTo>
                  <a:cubicBezTo>
                    <a:pt x="243" y="175"/>
                    <a:pt x="248" y="165"/>
                    <a:pt x="252" y="154"/>
                  </a:cubicBezTo>
                  <a:cubicBezTo>
                    <a:pt x="256" y="139"/>
                    <a:pt x="255" y="123"/>
                    <a:pt x="259" y="108"/>
                  </a:cubicBezTo>
                  <a:cubicBezTo>
                    <a:pt x="262" y="95"/>
                    <a:pt x="289" y="71"/>
                    <a:pt x="300" y="87"/>
                  </a:cubicBezTo>
                  <a:cubicBezTo>
                    <a:pt x="306" y="96"/>
                    <a:pt x="306" y="108"/>
                    <a:pt x="309" y="118"/>
                  </a:cubicBezTo>
                  <a:cubicBezTo>
                    <a:pt x="314" y="136"/>
                    <a:pt x="334" y="162"/>
                    <a:pt x="352" y="142"/>
                  </a:cubicBezTo>
                  <a:cubicBezTo>
                    <a:pt x="360" y="133"/>
                    <a:pt x="365" y="120"/>
                    <a:pt x="371" y="109"/>
                  </a:cubicBezTo>
                  <a:cubicBezTo>
                    <a:pt x="375" y="99"/>
                    <a:pt x="383" y="81"/>
                    <a:pt x="395" y="81"/>
                  </a:cubicBezTo>
                  <a:cubicBezTo>
                    <a:pt x="422" y="82"/>
                    <a:pt x="417" y="112"/>
                    <a:pt x="418" y="130"/>
                  </a:cubicBezTo>
                  <a:cubicBezTo>
                    <a:pt x="418" y="148"/>
                    <a:pt x="425" y="162"/>
                    <a:pt x="441" y="170"/>
                  </a:cubicBezTo>
                  <a:cubicBezTo>
                    <a:pt x="456" y="178"/>
                    <a:pt x="475" y="171"/>
                    <a:pt x="484" y="157"/>
                  </a:cubicBezTo>
                  <a:cubicBezTo>
                    <a:pt x="493" y="143"/>
                    <a:pt x="491" y="114"/>
                    <a:pt x="513" y="112"/>
                  </a:cubicBezTo>
                  <a:cubicBezTo>
                    <a:pt x="517" y="112"/>
                    <a:pt x="517" y="107"/>
                    <a:pt x="513" y="10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5" name="Freeform 114"/>
            <p:cNvSpPr>
              <a:spLocks/>
            </p:cNvSpPr>
            <p:nvPr/>
          </p:nvSpPr>
          <p:spPr bwMode="auto">
            <a:xfrm>
              <a:off x="1298725" y="751235"/>
              <a:ext cx="403225" cy="207963"/>
            </a:xfrm>
            <a:custGeom>
              <a:avLst/>
              <a:gdLst>
                <a:gd name="T0" fmla="*/ 77 w 95"/>
                <a:gd name="T1" fmla="*/ 37 h 49"/>
                <a:gd name="T2" fmla="*/ 41 w 95"/>
                <a:gd name="T3" fmla="*/ 3 h 49"/>
                <a:gd name="T4" fmla="*/ 44 w 95"/>
                <a:gd name="T5" fmla="*/ 47 h 49"/>
                <a:gd name="T6" fmla="*/ 77 w 95"/>
                <a:gd name="T7" fmla="*/ 3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" h="49">
                  <a:moveTo>
                    <a:pt x="77" y="37"/>
                  </a:moveTo>
                  <a:cubicBezTo>
                    <a:pt x="95" y="10"/>
                    <a:pt x="64" y="0"/>
                    <a:pt x="41" y="3"/>
                  </a:cubicBezTo>
                  <a:cubicBezTo>
                    <a:pt x="2" y="9"/>
                    <a:pt x="0" y="47"/>
                    <a:pt x="44" y="47"/>
                  </a:cubicBezTo>
                  <a:cubicBezTo>
                    <a:pt x="58" y="48"/>
                    <a:pt x="68" y="49"/>
                    <a:pt x="77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6" name="Freeform 115"/>
            <p:cNvSpPr>
              <a:spLocks/>
            </p:cNvSpPr>
            <p:nvPr/>
          </p:nvSpPr>
          <p:spPr bwMode="auto">
            <a:xfrm>
              <a:off x="1447950" y="751235"/>
              <a:ext cx="254000" cy="207963"/>
            </a:xfrm>
            <a:custGeom>
              <a:avLst/>
              <a:gdLst>
                <a:gd name="T0" fmla="*/ 6 w 60"/>
                <a:gd name="T1" fmla="*/ 3 h 49"/>
                <a:gd name="T2" fmla="*/ 0 w 60"/>
                <a:gd name="T3" fmla="*/ 4 h 49"/>
                <a:gd name="T4" fmla="*/ 16 w 60"/>
                <a:gd name="T5" fmla="*/ 37 h 49"/>
                <a:gd name="T6" fmla="*/ 4 w 60"/>
                <a:gd name="T7" fmla="*/ 47 h 49"/>
                <a:gd name="T8" fmla="*/ 9 w 60"/>
                <a:gd name="T9" fmla="*/ 47 h 49"/>
                <a:gd name="T10" fmla="*/ 42 w 60"/>
                <a:gd name="T11" fmla="*/ 37 h 49"/>
                <a:gd name="T12" fmla="*/ 6 w 60"/>
                <a:gd name="T13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49">
                  <a:moveTo>
                    <a:pt x="6" y="3"/>
                  </a:moveTo>
                  <a:cubicBezTo>
                    <a:pt x="4" y="3"/>
                    <a:pt x="2" y="4"/>
                    <a:pt x="0" y="4"/>
                  </a:cubicBezTo>
                  <a:cubicBezTo>
                    <a:pt x="17" y="7"/>
                    <a:pt x="30" y="18"/>
                    <a:pt x="16" y="37"/>
                  </a:cubicBezTo>
                  <a:cubicBezTo>
                    <a:pt x="12" y="43"/>
                    <a:pt x="8" y="46"/>
                    <a:pt x="4" y="47"/>
                  </a:cubicBezTo>
                  <a:cubicBezTo>
                    <a:pt x="5" y="47"/>
                    <a:pt x="7" y="47"/>
                    <a:pt x="9" y="47"/>
                  </a:cubicBezTo>
                  <a:cubicBezTo>
                    <a:pt x="23" y="48"/>
                    <a:pt x="33" y="49"/>
                    <a:pt x="42" y="37"/>
                  </a:cubicBezTo>
                  <a:cubicBezTo>
                    <a:pt x="60" y="10"/>
                    <a:pt x="29" y="0"/>
                    <a:pt x="6" y="3"/>
                  </a:cubicBezTo>
                  <a:close/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7" name="Freeform 116"/>
            <p:cNvSpPr>
              <a:spLocks/>
            </p:cNvSpPr>
            <p:nvPr/>
          </p:nvSpPr>
          <p:spPr bwMode="auto">
            <a:xfrm>
              <a:off x="1316187" y="708373"/>
              <a:ext cx="433387" cy="263525"/>
            </a:xfrm>
            <a:custGeom>
              <a:avLst/>
              <a:gdLst>
                <a:gd name="T0" fmla="*/ 76 w 102"/>
                <a:gd name="T1" fmla="*/ 49 h 62"/>
                <a:gd name="T2" fmla="*/ 13 w 102"/>
                <a:gd name="T3" fmla="*/ 19 h 62"/>
                <a:gd name="T4" fmla="*/ 16 w 102"/>
                <a:gd name="T5" fmla="*/ 56 h 62"/>
                <a:gd name="T6" fmla="*/ 51 w 102"/>
                <a:gd name="T7" fmla="*/ 62 h 62"/>
                <a:gd name="T8" fmla="*/ 76 w 102"/>
                <a:gd name="T9" fmla="*/ 49 h 62"/>
                <a:gd name="T10" fmla="*/ 70 w 102"/>
                <a:gd name="T11" fmla="*/ 44 h 62"/>
                <a:gd name="T12" fmla="*/ 28 w 102"/>
                <a:gd name="T13" fmla="*/ 52 h 62"/>
                <a:gd name="T14" fmla="*/ 21 w 102"/>
                <a:gd name="T15" fmla="*/ 23 h 62"/>
                <a:gd name="T16" fmla="*/ 70 w 102"/>
                <a:gd name="T17" fmla="*/ 44 h 62"/>
                <a:gd name="T18" fmla="*/ 76 w 102"/>
                <a:gd name="T19" fmla="*/ 4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2" h="62">
                  <a:moveTo>
                    <a:pt x="76" y="49"/>
                  </a:moveTo>
                  <a:cubicBezTo>
                    <a:pt x="102" y="9"/>
                    <a:pt x="37" y="0"/>
                    <a:pt x="13" y="19"/>
                  </a:cubicBezTo>
                  <a:cubicBezTo>
                    <a:pt x="0" y="29"/>
                    <a:pt x="1" y="48"/>
                    <a:pt x="16" y="56"/>
                  </a:cubicBezTo>
                  <a:cubicBezTo>
                    <a:pt x="27" y="61"/>
                    <a:pt x="39" y="62"/>
                    <a:pt x="51" y="62"/>
                  </a:cubicBezTo>
                  <a:cubicBezTo>
                    <a:pt x="61" y="62"/>
                    <a:pt x="69" y="58"/>
                    <a:pt x="76" y="49"/>
                  </a:cubicBezTo>
                  <a:cubicBezTo>
                    <a:pt x="79" y="45"/>
                    <a:pt x="73" y="40"/>
                    <a:pt x="70" y="44"/>
                  </a:cubicBezTo>
                  <a:cubicBezTo>
                    <a:pt x="60" y="57"/>
                    <a:pt x="42" y="55"/>
                    <a:pt x="28" y="52"/>
                  </a:cubicBezTo>
                  <a:cubicBezTo>
                    <a:pt x="11" y="48"/>
                    <a:pt x="7" y="33"/>
                    <a:pt x="21" y="23"/>
                  </a:cubicBezTo>
                  <a:cubicBezTo>
                    <a:pt x="37" y="12"/>
                    <a:pt x="89" y="15"/>
                    <a:pt x="70" y="44"/>
                  </a:cubicBezTo>
                  <a:cubicBezTo>
                    <a:pt x="67" y="48"/>
                    <a:pt x="73" y="53"/>
                    <a:pt x="76" y="49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8" name="Freeform 117"/>
            <p:cNvSpPr>
              <a:spLocks/>
            </p:cNvSpPr>
            <p:nvPr/>
          </p:nvSpPr>
          <p:spPr bwMode="auto">
            <a:xfrm>
              <a:off x="882800" y="1002060"/>
              <a:ext cx="215900" cy="428625"/>
            </a:xfrm>
            <a:custGeom>
              <a:avLst/>
              <a:gdLst>
                <a:gd name="T0" fmla="*/ 12 w 51"/>
                <a:gd name="T1" fmla="*/ 79 h 101"/>
                <a:gd name="T2" fmla="*/ 50 w 51"/>
                <a:gd name="T3" fmla="*/ 46 h 101"/>
                <a:gd name="T4" fmla="*/ 4 w 51"/>
                <a:gd name="T5" fmla="*/ 45 h 101"/>
                <a:gd name="T6" fmla="*/ 12 w 51"/>
                <a:gd name="T7" fmla="*/ 7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101">
                  <a:moveTo>
                    <a:pt x="12" y="79"/>
                  </a:moveTo>
                  <a:cubicBezTo>
                    <a:pt x="38" y="101"/>
                    <a:pt x="51" y="70"/>
                    <a:pt x="50" y="46"/>
                  </a:cubicBezTo>
                  <a:cubicBezTo>
                    <a:pt x="48" y="6"/>
                    <a:pt x="9" y="0"/>
                    <a:pt x="4" y="45"/>
                  </a:cubicBezTo>
                  <a:cubicBezTo>
                    <a:pt x="2" y="59"/>
                    <a:pt x="0" y="69"/>
                    <a:pt x="12" y="7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9" name="Freeform 118"/>
            <p:cNvSpPr>
              <a:spLocks/>
            </p:cNvSpPr>
            <p:nvPr/>
          </p:nvSpPr>
          <p:spPr bwMode="auto">
            <a:xfrm>
              <a:off x="882800" y="1167160"/>
              <a:ext cx="215900" cy="263525"/>
            </a:xfrm>
            <a:custGeom>
              <a:avLst/>
              <a:gdLst>
                <a:gd name="T0" fmla="*/ 50 w 51"/>
                <a:gd name="T1" fmla="*/ 7 h 62"/>
                <a:gd name="T2" fmla="*/ 49 w 51"/>
                <a:gd name="T3" fmla="*/ 1 h 62"/>
                <a:gd name="T4" fmla="*/ 14 w 51"/>
                <a:gd name="T5" fmla="*/ 14 h 62"/>
                <a:gd name="T6" fmla="*/ 5 w 51"/>
                <a:gd name="T7" fmla="*/ 0 h 62"/>
                <a:gd name="T8" fmla="*/ 4 w 51"/>
                <a:gd name="T9" fmla="*/ 6 h 62"/>
                <a:gd name="T10" fmla="*/ 12 w 51"/>
                <a:gd name="T11" fmla="*/ 40 h 62"/>
                <a:gd name="T12" fmla="*/ 50 w 51"/>
                <a:gd name="T13" fmla="*/ 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62">
                  <a:moveTo>
                    <a:pt x="50" y="7"/>
                  </a:moveTo>
                  <a:cubicBezTo>
                    <a:pt x="50" y="5"/>
                    <a:pt x="50" y="3"/>
                    <a:pt x="49" y="1"/>
                  </a:cubicBezTo>
                  <a:cubicBezTo>
                    <a:pt x="44" y="18"/>
                    <a:pt x="32" y="30"/>
                    <a:pt x="14" y="14"/>
                  </a:cubicBezTo>
                  <a:cubicBezTo>
                    <a:pt x="8" y="10"/>
                    <a:pt x="6" y="5"/>
                    <a:pt x="5" y="0"/>
                  </a:cubicBezTo>
                  <a:cubicBezTo>
                    <a:pt x="5" y="2"/>
                    <a:pt x="4" y="4"/>
                    <a:pt x="4" y="6"/>
                  </a:cubicBezTo>
                  <a:cubicBezTo>
                    <a:pt x="2" y="20"/>
                    <a:pt x="0" y="30"/>
                    <a:pt x="12" y="40"/>
                  </a:cubicBezTo>
                  <a:cubicBezTo>
                    <a:pt x="38" y="62"/>
                    <a:pt x="51" y="31"/>
                    <a:pt x="50" y="7"/>
                  </a:cubicBezTo>
                  <a:close/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0" name="Freeform 119"/>
            <p:cNvSpPr>
              <a:spLocks/>
            </p:cNvSpPr>
            <p:nvPr/>
          </p:nvSpPr>
          <p:spPr bwMode="auto">
            <a:xfrm>
              <a:off x="873275" y="1027460"/>
              <a:ext cx="280987" cy="454025"/>
            </a:xfrm>
            <a:custGeom>
              <a:avLst/>
              <a:gdLst>
                <a:gd name="T0" fmla="*/ 11 w 66"/>
                <a:gd name="T1" fmla="*/ 76 h 107"/>
                <a:gd name="T2" fmla="*/ 48 w 66"/>
                <a:gd name="T3" fmla="*/ 14 h 107"/>
                <a:gd name="T4" fmla="*/ 10 w 66"/>
                <a:gd name="T5" fmla="*/ 14 h 107"/>
                <a:gd name="T6" fmla="*/ 1 w 66"/>
                <a:gd name="T7" fmla="*/ 49 h 107"/>
                <a:gd name="T8" fmla="*/ 11 w 66"/>
                <a:gd name="T9" fmla="*/ 76 h 107"/>
                <a:gd name="T10" fmla="*/ 17 w 66"/>
                <a:gd name="T11" fmla="*/ 70 h 107"/>
                <a:gd name="T12" fmla="*/ 13 w 66"/>
                <a:gd name="T13" fmla="*/ 27 h 107"/>
                <a:gd name="T14" fmla="*/ 43 w 66"/>
                <a:gd name="T15" fmla="*/ 22 h 107"/>
                <a:gd name="T16" fmla="*/ 17 w 66"/>
                <a:gd name="T17" fmla="*/ 70 h 107"/>
                <a:gd name="T18" fmla="*/ 11 w 66"/>
                <a:gd name="T19" fmla="*/ 76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107">
                  <a:moveTo>
                    <a:pt x="11" y="76"/>
                  </a:moveTo>
                  <a:cubicBezTo>
                    <a:pt x="50" y="107"/>
                    <a:pt x="66" y="41"/>
                    <a:pt x="48" y="14"/>
                  </a:cubicBezTo>
                  <a:cubicBezTo>
                    <a:pt x="39" y="0"/>
                    <a:pt x="19" y="0"/>
                    <a:pt x="10" y="14"/>
                  </a:cubicBezTo>
                  <a:cubicBezTo>
                    <a:pt x="3" y="25"/>
                    <a:pt x="2" y="37"/>
                    <a:pt x="1" y="49"/>
                  </a:cubicBezTo>
                  <a:cubicBezTo>
                    <a:pt x="0" y="60"/>
                    <a:pt x="3" y="69"/>
                    <a:pt x="11" y="76"/>
                  </a:cubicBezTo>
                  <a:cubicBezTo>
                    <a:pt x="15" y="80"/>
                    <a:pt x="21" y="74"/>
                    <a:pt x="17" y="70"/>
                  </a:cubicBezTo>
                  <a:cubicBezTo>
                    <a:pt x="5" y="59"/>
                    <a:pt x="9" y="41"/>
                    <a:pt x="13" y="27"/>
                  </a:cubicBezTo>
                  <a:cubicBezTo>
                    <a:pt x="18" y="10"/>
                    <a:pt x="35" y="7"/>
                    <a:pt x="43" y="22"/>
                  </a:cubicBezTo>
                  <a:cubicBezTo>
                    <a:pt x="53" y="40"/>
                    <a:pt x="45" y="93"/>
                    <a:pt x="17" y="70"/>
                  </a:cubicBezTo>
                  <a:cubicBezTo>
                    <a:pt x="13" y="67"/>
                    <a:pt x="7" y="73"/>
                    <a:pt x="11" y="76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1" name="Freeform 120"/>
            <p:cNvSpPr>
              <a:spLocks/>
            </p:cNvSpPr>
            <p:nvPr/>
          </p:nvSpPr>
          <p:spPr bwMode="auto">
            <a:xfrm>
              <a:off x="1405087" y="1171923"/>
              <a:ext cx="58737" cy="152400"/>
            </a:xfrm>
            <a:custGeom>
              <a:avLst/>
              <a:gdLst>
                <a:gd name="T0" fmla="*/ 0 w 14"/>
                <a:gd name="T1" fmla="*/ 5 h 36"/>
                <a:gd name="T2" fmla="*/ 7 w 14"/>
                <a:gd name="T3" fmla="*/ 33 h 36"/>
                <a:gd name="T4" fmla="*/ 12 w 14"/>
                <a:gd name="T5" fmla="*/ 30 h 36"/>
                <a:gd name="T6" fmla="*/ 6 w 14"/>
                <a:gd name="T7" fmla="*/ 4 h 36"/>
                <a:gd name="T8" fmla="*/ 0 w 14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36">
                  <a:moveTo>
                    <a:pt x="0" y="5"/>
                  </a:moveTo>
                  <a:cubicBezTo>
                    <a:pt x="2" y="15"/>
                    <a:pt x="1" y="25"/>
                    <a:pt x="7" y="33"/>
                  </a:cubicBezTo>
                  <a:cubicBezTo>
                    <a:pt x="9" y="36"/>
                    <a:pt x="14" y="33"/>
                    <a:pt x="12" y="30"/>
                  </a:cubicBezTo>
                  <a:cubicBezTo>
                    <a:pt x="6" y="22"/>
                    <a:pt x="8" y="13"/>
                    <a:pt x="6" y="4"/>
                  </a:cubicBezTo>
                  <a:cubicBezTo>
                    <a:pt x="5" y="0"/>
                    <a:pt x="0" y="2"/>
                    <a:pt x="0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2" name="Freeform 121"/>
            <p:cNvSpPr>
              <a:spLocks/>
            </p:cNvSpPr>
            <p:nvPr/>
          </p:nvSpPr>
          <p:spPr bwMode="auto">
            <a:xfrm>
              <a:off x="1765450" y="1167160"/>
              <a:ext cx="85725" cy="174625"/>
            </a:xfrm>
            <a:custGeom>
              <a:avLst/>
              <a:gdLst>
                <a:gd name="T0" fmla="*/ 1 w 20"/>
                <a:gd name="T1" fmla="*/ 3 h 41"/>
                <a:gd name="T2" fmla="*/ 13 w 20"/>
                <a:gd name="T3" fmla="*/ 38 h 41"/>
                <a:gd name="T4" fmla="*/ 17 w 20"/>
                <a:gd name="T5" fmla="*/ 34 h 41"/>
                <a:gd name="T6" fmla="*/ 6 w 20"/>
                <a:gd name="T7" fmla="*/ 3 h 41"/>
                <a:gd name="T8" fmla="*/ 1 w 20"/>
                <a:gd name="T9" fmla="*/ 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1">
                  <a:moveTo>
                    <a:pt x="1" y="3"/>
                  </a:moveTo>
                  <a:cubicBezTo>
                    <a:pt x="1" y="15"/>
                    <a:pt x="3" y="30"/>
                    <a:pt x="13" y="38"/>
                  </a:cubicBezTo>
                  <a:cubicBezTo>
                    <a:pt x="16" y="41"/>
                    <a:pt x="20" y="37"/>
                    <a:pt x="17" y="34"/>
                  </a:cubicBezTo>
                  <a:cubicBezTo>
                    <a:pt x="9" y="27"/>
                    <a:pt x="6" y="14"/>
                    <a:pt x="6" y="3"/>
                  </a:cubicBezTo>
                  <a:cubicBezTo>
                    <a:pt x="6" y="0"/>
                    <a:pt x="0" y="0"/>
                    <a:pt x="1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3" name="Freeform 122"/>
            <p:cNvSpPr>
              <a:spLocks/>
            </p:cNvSpPr>
            <p:nvPr/>
          </p:nvSpPr>
          <p:spPr bwMode="auto">
            <a:xfrm>
              <a:off x="495450" y="2908648"/>
              <a:ext cx="20637" cy="73025"/>
            </a:xfrm>
            <a:custGeom>
              <a:avLst/>
              <a:gdLst>
                <a:gd name="T0" fmla="*/ 0 w 5"/>
                <a:gd name="T1" fmla="*/ 4 h 17"/>
                <a:gd name="T2" fmla="*/ 0 w 5"/>
                <a:gd name="T3" fmla="*/ 13 h 17"/>
                <a:gd name="T4" fmla="*/ 5 w 5"/>
                <a:gd name="T5" fmla="*/ 13 h 17"/>
                <a:gd name="T6" fmla="*/ 5 w 5"/>
                <a:gd name="T7" fmla="*/ 4 h 17"/>
                <a:gd name="T8" fmla="*/ 0 w 5"/>
                <a:gd name="T9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7">
                  <a:moveTo>
                    <a:pt x="0" y="4"/>
                  </a:moveTo>
                  <a:cubicBezTo>
                    <a:pt x="0" y="7"/>
                    <a:pt x="0" y="10"/>
                    <a:pt x="0" y="13"/>
                  </a:cubicBezTo>
                  <a:cubicBezTo>
                    <a:pt x="0" y="17"/>
                    <a:pt x="5" y="17"/>
                    <a:pt x="5" y="13"/>
                  </a:cubicBezTo>
                  <a:cubicBezTo>
                    <a:pt x="5" y="10"/>
                    <a:pt x="5" y="7"/>
                    <a:pt x="5" y="4"/>
                  </a:cubicBezTo>
                  <a:cubicBezTo>
                    <a:pt x="5" y="0"/>
                    <a:pt x="0" y="0"/>
                    <a:pt x="0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4" name="Freeform 123"/>
            <p:cNvSpPr>
              <a:spLocks/>
            </p:cNvSpPr>
            <p:nvPr/>
          </p:nvSpPr>
          <p:spPr bwMode="auto">
            <a:xfrm>
              <a:off x="593875" y="2611785"/>
              <a:ext cx="220662" cy="1358900"/>
            </a:xfrm>
            <a:custGeom>
              <a:avLst/>
              <a:gdLst>
                <a:gd name="T0" fmla="*/ 139 w 139"/>
                <a:gd name="T1" fmla="*/ 2 h 856"/>
                <a:gd name="T2" fmla="*/ 117 w 139"/>
                <a:gd name="T3" fmla="*/ 0 h 856"/>
                <a:gd name="T4" fmla="*/ 0 w 139"/>
                <a:gd name="T5" fmla="*/ 856 h 856"/>
                <a:gd name="T6" fmla="*/ 21 w 139"/>
                <a:gd name="T7" fmla="*/ 856 h 856"/>
                <a:gd name="T8" fmla="*/ 139 w 139"/>
                <a:gd name="T9" fmla="*/ 2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" h="856">
                  <a:moveTo>
                    <a:pt x="139" y="2"/>
                  </a:moveTo>
                  <a:lnTo>
                    <a:pt x="117" y="0"/>
                  </a:lnTo>
                  <a:lnTo>
                    <a:pt x="0" y="856"/>
                  </a:lnTo>
                  <a:lnTo>
                    <a:pt x="21" y="856"/>
                  </a:lnTo>
                  <a:lnTo>
                    <a:pt x="139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5" name="Freeform 124"/>
            <p:cNvSpPr>
              <a:spLocks/>
            </p:cNvSpPr>
            <p:nvPr/>
          </p:nvSpPr>
          <p:spPr bwMode="auto">
            <a:xfrm>
              <a:off x="776437" y="2627660"/>
              <a:ext cx="215900" cy="1343025"/>
            </a:xfrm>
            <a:custGeom>
              <a:avLst/>
              <a:gdLst>
                <a:gd name="T0" fmla="*/ 136 w 136"/>
                <a:gd name="T1" fmla="*/ 3 h 846"/>
                <a:gd name="T2" fmla="*/ 117 w 136"/>
                <a:gd name="T3" fmla="*/ 0 h 846"/>
                <a:gd name="T4" fmla="*/ 0 w 136"/>
                <a:gd name="T5" fmla="*/ 846 h 846"/>
                <a:gd name="T6" fmla="*/ 21 w 136"/>
                <a:gd name="T7" fmla="*/ 846 h 846"/>
                <a:gd name="T8" fmla="*/ 136 w 136"/>
                <a:gd name="T9" fmla="*/ 3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846">
                  <a:moveTo>
                    <a:pt x="136" y="3"/>
                  </a:moveTo>
                  <a:lnTo>
                    <a:pt x="117" y="0"/>
                  </a:lnTo>
                  <a:lnTo>
                    <a:pt x="0" y="846"/>
                  </a:lnTo>
                  <a:lnTo>
                    <a:pt x="21" y="846"/>
                  </a:lnTo>
                  <a:lnTo>
                    <a:pt x="136" y="3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6" name="Freeform 125"/>
            <p:cNvSpPr>
              <a:spLocks/>
            </p:cNvSpPr>
            <p:nvPr/>
          </p:nvSpPr>
          <p:spPr bwMode="auto">
            <a:xfrm>
              <a:off x="959000" y="2645123"/>
              <a:ext cx="215900" cy="1325563"/>
            </a:xfrm>
            <a:custGeom>
              <a:avLst/>
              <a:gdLst>
                <a:gd name="T0" fmla="*/ 136 w 136"/>
                <a:gd name="T1" fmla="*/ 3 h 835"/>
                <a:gd name="T2" fmla="*/ 115 w 136"/>
                <a:gd name="T3" fmla="*/ 0 h 835"/>
                <a:gd name="T4" fmla="*/ 0 w 136"/>
                <a:gd name="T5" fmla="*/ 835 h 835"/>
                <a:gd name="T6" fmla="*/ 18 w 136"/>
                <a:gd name="T7" fmla="*/ 835 h 835"/>
                <a:gd name="T8" fmla="*/ 136 w 136"/>
                <a:gd name="T9" fmla="*/ 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835">
                  <a:moveTo>
                    <a:pt x="136" y="3"/>
                  </a:moveTo>
                  <a:lnTo>
                    <a:pt x="115" y="0"/>
                  </a:lnTo>
                  <a:lnTo>
                    <a:pt x="0" y="835"/>
                  </a:lnTo>
                  <a:lnTo>
                    <a:pt x="18" y="835"/>
                  </a:lnTo>
                  <a:lnTo>
                    <a:pt x="136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7" name="Freeform 126"/>
            <p:cNvSpPr>
              <a:spLocks/>
            </p:cNvSpPr>
            <p:nvPr/>
          </p:nvSpPr>
          <p:spPr bwMode="auto">
            <a:xfrm>
              <a:off x="1136800" y="2662585"/>
              <a:ext cx="217487" cy="1308100"/>
            </a:xfrm>
            <a:custGeom>
              <a:avLst/>
              <a:gdLst>
                <a:gd name="T0" fmla="*/ 137 w 137"/>
                <a:gd name="T1" fmla="*/ 5 h 824"/>
                <a:gd name="T2" fmla="*/ 115 w 137"/>
                <a:gd name="T3" fmla="*/ 0 h 824"/>
                <a:gd name="T4" fmla="*/ 0 w 137"/>
                <a:gd name="T5" fmla="*/ 824 h 824"/>
                <a:gd name="T6" fmla="*/ 22 w 137"/>
                <a:gd name="T7" fmla="*/ 824 h 824"/>
                <a:gd name="T8" fmla="*/ 137 w 137"/>
                <a:gd name="T9" fmla="*/ 5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824">
                  <a:moveTo>
                    <a:pt x="137" y="5"/>
                  </a:moveTo>
                  <a:lnTo>
                    <a:pt x="115" y="0"/>
                  </a:lnTo>
                  <a:lnTo>
                    <a:pt x="0" y="824"/>
                  </a:lnTo>
                  <a:lnTo>
                    <a:pt x="22" y="824"/>
                  </a:lnTo>
                  <a:lnTo>
                    <a:pt x="137" y="5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8" name="Freeform 127"/>
            <p:cNvSpPr>
              <a:spLocks/>
            </p:cNvSpPr>
            <p:nvPr/>
          </p:nvSpPr>
          <p:spPr bwMode="auto">
            <a:xfrm>
              <a:off x="1136800" y="2662585"/>
              <a:ext cx="217487" cy="1308100"/>
            </a:xfrm>
            <a:custGeom>
              <a:avLst/>
              <a:gdLst>
                <a:gd name="T0" fmla="*/ 137 w 137"/>
                <a:gd name="T1" fmla="*/ 5 h 824"/>
                <a:gd name="T2" fmla="*/ 115 w 137"/>
                <a:gd name="T3" fmla="*/ 0 h 824"/>
                <a:gd name="T4" fmla="*/ 0 w 137"/>
                <a:gd name="T5" fmla="*/ 824 h 824"/>
                <a:gd name="T6" fmla="*/ 22 w 137"/>
                <a:gd name="T7" fmla="*/ 824 h 824"/>
                <a:gd name="T8" fmla="*/ 137 w 137"/>
                <a:gd name="T9" fmla="*/ 5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824">
                  <a:moveTo>
                    <a:pt x="137" y="5"/>
                  </a:moveTo>
                  <a:lnTo>
                    <a:pt x="115" y="0"/>
                  </a:lnTo>
                  <a:lnTo>
                    <a:pt x="0" y="824"/>
                  </a:lnTo>
                  <a:lnTo>
                    <a:pt x="22" y="824"/>
                  </a:lnTo>
                  <a:lnTo>
                    <a:pt x="137" y="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9" name="Freeform 128"/>
            <p:cNvSpPr>
              <a:spLocks/>
            </p:cNvSpPr>
            <p:nvPr/>
          </p:nvSpPr>
          <p:spPr bwMode="auto">
            <a:xfrm>
              <a:off x="1319362" y="2680048"/>
              <a:ext cx="212725" cy="1290638"/>
            </a:xfrm>
            <a:custGeom>
              <a:avLst/>
              <a:gdLst>
                <a:gd name="T0" fmla="*/ 134 w 134"/>
                <a:gd name="T1" fmla="*/ 5 h 813"/>
                <a:gd name="T2" fmla="*/ 113 w 134"/>
                <a:gd name="T3" fmla="*/ 0 h 813"/>
                <a:gd name="T4" fmla="*/ 0 w 134"/>
                <a:gd name="T5" fmla="*/ 813 h 813"/>
                <a:gd name="T6" fmla="*/ 22 w 134"/>
                <a:gd name="T7" fmla="*/ 813 h 813"/>
                <a:gd name="T8" fmla="*/ 134 w 134"/>
                <a:gd name="T9" fmla="*/ 5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813">
                  <a:moveTo>
                    <a:pt x="134" y="5"/>
                  </a:moveTo>
                  <a:lnTo>
                    <a:pt x="113" y="0"/>
                  </a:lnTo>
                  <a:lnTo>
                    <a:pt x="0" y="813"/>
                  </a:lnTo>
                  <a:lnTo>
                    <a:pt x="22" y="813"/>
                  </a:lnTo>
                  <a:lnTo>
                    <a:pt x="134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0" name="Freeform 129"/>
            <p:cNvSpPr>
              <a:spLocks/>
            </p:cNvSpPr>
            <p:nvPr/>
          </p:nvSpPr>
          <p:spPr bwMode="auto">
            <a:xfrm>
              <a:off x="1319362" y="2680048"/>
              <a:ext cx="212725" cy="1290638"/>
            </a:xfrm>
            <a:custGeom>
              <a:avLst/>
              <a:gdLst>
                <a:gd name="T0" fmla="*/ 134 w 134"/>
                <a:gd name="T1" fmla="*/ 5 h 813"/>
                <a:gd name="T2" fmla="*/ 113 w 134"/>
                <a:gd name="T3" fmla="*/ 0 h 813"/>
                <a:gd name="T4" fmla="*/ 0 w 134"/>
                <a:gd name="T5" fmla="*/ 813 h 813"/>
                <a:gd name="T6" fmla="*/ 22 w 134"/>
                <a:gd name="T7" fmla="*/ 813 h 813"/>
                <a:gd name="T8" fmla="*/ 134 w 134"/>
                <a:gd name="T9" fmla="*/ 5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813">
                  <a:moveTo>
                    <a:pt x="134" y="5"/>
                  </a:moveTo>
                  <a:lnTo>
                    <a:pt x="113" y="0"/>
                  </a:lnTo>
                  <a:lnTo>
                    <a:pt x="0" y="813"/>
                  </a:lnTo>
                  <a:lnTo>
                    <a:pt x="22" y="813"/>
                  </a:lnTo>
                  <a:lnTo>
                    <a:pt x="134" y="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1" name="Freeform 130"/>
            <p:cNvSpPr>
              <a:spLocks/>
            </p:cNvSpPr>
            <p:nvPr/>
          </p:nvSpPr>
          <p:spPr bwMode="auto">
            <a:xfrm>
              <a:off x="1501925" y="2695923"/>
              <a:ext cx="207962" cy="1274763"/>
            </a:xfrm>
            <a:custGeom>
              <a:avLst/>
              <a:gdLst>
                <a:gd name="T0" fmla="*/ 131 w 131"/>
                <a:gd name="T1" fmla="*/ 6 h 803"/>
                <a:gd name="T2" fmla="*/ 110 w 131"/>
                <a:gd name="T3" fmla="*/ 0 h 803"/>
                <a:gd name="T4" fmla="*/ 0 w 131"/>
                <a:gd name="T5" fmla="*/ 803 h 803"/>
                <a:gd name="T6" fmla="*/ 22 w 131"/>
                <a:gd name="T7" fmla="*/ 803 h 803"/>
                <a:gd name="T8" fmla="*/ 131 w 131"/>
                <a:gd name="T9" fmla="*/ 6 h 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803">
                  <a:moveTo>
                    <a:pt x="131" y="6"/>
                  </a:moveTo>
                  <a:lnTo>
                    <a:pt x="110" y="0"/>
                  </a:lnTo>
                  <a:lnTo>
                    <a:pt x="0" y="803"/>
                  </a:lnTo>
                  <a:lnTo>
                    <a:pt x="22" y="803"/>
                  </a:lnTo>
                  <a:lnTo>
                    <a:pt x="131" y="6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2" name="Freeform 131"/>
            <p:cNvSpPr>
              <a:spLocks/>
            </p:cNvSpPr>
            <p:nvPr/>
          </p:nvSpPr>
          <p:spPr bwMode="auto">
            <a:xfrm>
              <a:off x="1684487" y="2718148"/>
              <a:ext cx="204787" cy="1252538"/>
            </a:xfrm>
            <a:custGeom>
              <a:avLst/>
              <a:gdLst>
                <a:gd name="T0" fmla="*/ 129 w 129"/>
                <a:gd name="T1" fmla="*/ 2 h 789"/>
                <a:gd name="T2" fmla="*/ 110 w 129"/>
                <a:gd name="T3" fmla="*/ 0 h 789"/>
                <a:gd name="T4" fmla="*/ 0 w 129"/>
                <a:gd name="T5" fmla="*/ 789 h 789"/>
                <a:gd name="T6" fmla="*/ 22 w 129"/>
                <a:gd name="T7" fmla="*/ 789 h 789"/>
                <a:gd name="T8" fmla="*/ 129 w 129"/>
                <a:gd name="T9" fmla="*/ 2 h 7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789">
                  <a:moveTo>
                    <a:pt x="129" y="2"/>
                  </a:moveTo>
                  <a:lnTo>
                    <a:pt x="110" y="0"/>
                  </a:lnTo>
                  <a:lnTo>
                    <a:pt x="0" y="789"/>
                  </a:lnTo>
                  <a:lnTo>
                    <a:pt x="22" y="789"/>
                  </a:lnTo>
                  <a:lnTo>
                    <a:pt x="129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3" name="Freeform 132"/>
            <p:cNvSpPr>
              <a:spLocks/>
            </p:cNvSpPr>
            <p:nvPr/>
          </p:nvSpPr>
          <p:spPr bwMode="auto">
            <a:xfrm>
              <a:off x="1867050" y="2734023"/>
              <a:ext cx="204787" cy="1236663"/>
            </a:xfrm>
            <a:custGeom>
              <a:avLst/>
              <a:gdLst>
                <a:gd name="T0" fmla="*/ 129 w 129"/>
                <a:gd name="T1" fmla="*/ 3 h 779"/>
                <a:gd name="T2" fmla="*/ 108 w 129"/>
                <a:gd name="T3" fmla="*/ 0 h 779"/>
                <a:gd name="T4" fmla="*/ 0 w 129"/>
                <a:gd name="T5" fmla="*/ 779 h 779"/>
                <a:gd name="T6" fmla="*/ 19 w 129"/>
                <a:gd name="T7" fmla="*/ 779 h 779"/>
                <a:gd name="T8" fmla="*/ 129 w 129"/>
                <a:gd name="T9" fmla="*/ 3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779">
                  <a:moveTo>
                    <a:pt x="129" y="3"/>
                  </a:moveTo>
                  <a:lnTo>
                    <a:pt x="108" y="0"/>
                  </a:lnTo>
                  <a:lnTo>
                    <a:pt x="0" y="779"/>
                  </a:lnTo>
                  <a:lnTo>
                    <a:pt x="19" y="779"/>
                  </a:lnTo>
                  <a:lnTo>
                    <a:pt x="129" y="3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4" name="Freeform 133"/>
            <p:cNvSpPr>
              <a:spLocks/>
            </p:cNvSpPr>
            <p:nvPr/>
          </p:nvSpPr>
          <p:spPr bwMode="auto">
            <a:xfrm>
              <a:off x="2046437" y="2751485"/>
              <a:ext cx="203200" cy="1219200"/>
            </a:xfrm>
            <a:custGeom>
              <a:avLst/>
              <a:gdLst>
                <a:gd name="T0" fmla="*/ 128 w 128"/>
                <a:gd name="T1" fmla="*/ 3 h 768"/>
                <a:gd name="T2" fmla="*/ 107 w 128"/>
                <a:gd name="T3" fmla="*/ 0 h 768"/>
                <a:gd name="T4" fmla="*/ 0 w 128"/>
                <a:gd name="T5" fmla="*/ 768 h 768"/>
                <a:gd name="T6" fmla="*/ 21 w 128"/>
                <a:gd name="T7" fmla="*/ 768 h 768"/>
                <a:gd name="T8" fmla="*/ 128 w 128"/>
                <a:gd name="T9" fmla="*/ 3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768">
                  <a:moveTo>
                    <a:pt x="128" y="3"/>
                  </a:moveTo>
                  <a:lnTo>
                    <a:pt x="107" y="0"/>
                  </a:lnTo>
                  <a:lnTo>
                    <a:pt x="0" y="768"/>
                  </a:lnTo>
                  <a:lnTo>
                    <a:pt x="21" y="768"/>
                  </a:lnTo>
                  <a:lnTo>
                    <a:pt x="128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5" name="Freeform 134"/>
            <p:cNvSpPr>
              <a:spLocks/>
            </p:cNvSpPr>
            <p:nvPr/>
          </p:nvSpPr>
          <p:spPr bwMode="auto">
            <a:xfrm>
              <a:off x="2229000" y="2768948"/>
              <a:ext cx="200025" cy="1201738"/>
            </a:xfrm>
            <a:custGeom>
              <a:avLst/>
              <a:gdLst>
                <a:gd name="T0" fmla="*/ 126 w 126"/>
                <a:gd name="T1" fmla="*/ 2 h 757"/>
                <a:gd name="T2" fmla="*/ 104 w 126"/>
                <a:gd name="T3" fmla="*/ 0 h 757"/>
                <a:gd name="T4" fmla="*/ 0 w 126"/>
                <a:gd name="T5" fmla="*/ 757 h 757"/>
                <a:gd name="T6" fmla="*/ 21 w 126"/>
                <a:gd name="T7" fmla="*/ 757 h 757"/>
                <a:gd name="T8" fmla="*/ 126 w 126"/>
                <a:gd name="T9" fmla="*/ 2 h 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757">
                  <a:moveTo>
                    <a:pt x="126" y="2"/>
                  </a:moveTo>
                  <a:lnTo>
                    <a:pt x="104" y="0"/>
                  </a:lnTo>
                  <a:lnTo>
                    <a:pt x="0" y="757"/>
                  </a:lnTo>
                  <a:lnTo>
                    <a:pt x="21" y="757"/>
                  </a:lnTo>
                  <a:lnTo>
                    <a:pt x="126" y="2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6" name="Freeform 135"/>
            <p:cNvSpPr>
              <a:spLocks/>
            </p:cNvSpPr>
            <p:nvPr/>
          </p:nvSpPr>
          <p:spPr bwMode="auto">
            <a:xfrm>
              <a:off x="2411562" y="2784823"/>
              <a:ext cx="195262" cy="1185863"/>
            </a:xfrm>
            <a:custGeom>
              <a:avLst/>
              <a:gdLst>
                <a:gd name="T0" fmla="*/ 123 w 123"/>
                <a:gd name="T1" fmla="*/ 3 h 747"/>
                <a:gd name="T2" fmla="*/ 104 w 123"/>
                <a:gd name="T3" fmla="*/ 0 h 747"/>
                <a:gd name="T4" fmla="*/ 0 w 123"/>
                <a:gd name="T5" fmla="*/ 747 h 747"/>
                <a:gd name="T6" fmla="*/ 21 w 123"/>
                <a:gd name="T7" fmla="*/ 747 h 747"/>
                <a:gd name="T8" fmla="*/ 123 w 123"/>
                <a:gd name="T9" fmla="*/ 3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47">
                  <a:moveTo>
                    <a:pt x="123" y="3"/>
                  </a:moveTo>
                  <a:lnTo>
                    <a:pt x="104" y="0"/>
                  </a:lnTo>
                  <a:lnTo>
                    <a:pt x="0" y="747"/>
                  </a:lnTo>
                  <a:lnTo>
                    <a:pt x="21" y="747"/>
                  </a:lnTo>
                  <a:lnTo>
                    <a:pt x="123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7" name="Freeform 136"/>
            <p:cNvSpPr>
              <a:spLocks/>
            </p:cNvSpPr>
            <p:nvPr/>
          </p:nvSpPr>
          <p:spPr bwMode="auto">
            <a:xfrm>
              <a:off x="2411562" y="2784823"/>
              <a:ext cx="195262" cy="1185863"/>
            </a:xfrm>
            <a:custGeom>
              <a:avLst/>
              <a:gdLst>
                <a:gd name="T0" fmla="*/ 123 w 123"/>
                <a:gd name="T1" fmla="*/ 3 h 747"/>
                <a:gd name="T2" fmla="*/ 104 w 123"/>
                <a:gd name="T3" fmla="*/ 0 h 747"/>
                <a:gd name="T4" fmla="*/ 0 w 123"/>
                <a:gd name="T5" fmla="*/ 747 h 747"/>
                <a:gd name="T6" fmla="*/ 21 w 123"/>
                <a:gd name="T7" fmla="*/ 747 h 747"/>
                <a:gd name="T8" fmla="*/ 123 w 123"/>
                <a:gd name="T9" fmla="*/ 3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47">
                  <a:moveTo>
                    <a:pt x="123" y="3"/>
                  </a:moveTo>
                  <a:lnTo>
                    <a:pt x="104" y="0"/>
                  </a:lnTo>
                  <a:lnTo>
                    <a:pt x="0" y="747"/>
                  </a:lnTo>
                  <a:lnTo>
                    <a:pt x="21" y="747"/>
                  </a:lnTo>
                  <a:lnTo>
                    <a:pt x="123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8" name="Freeform 137"/>
            <p:cNvSpPr>
              <a:spLocks/>
            </p:cNvSpPr>
            <p:nvPr/>
          </p:nvSpPr>
          <p:spPr bwMode="auto">
            <a:xfrm>
              <a:off x="2594125" y="2802285"/>
              <a:ext cx="195262" cy="1168400"/>
            </a:xfrm>
            <a:custGeom>
              <a:avLst/>
              <a:gdLst>
                <a:gd name="T0" fmla="*/ 123 w 123"/>
                <a:gd name="T1" fmla="*/ 3 h 736"/>
                <a:gd name="T2" fmla="*/ 102 w 123"/>
                <a:gd name="T3" fmla="*/ 0 h 736"/>
                <a:gd name="T4" fmla="*/ 0 w 123"/>
                <a:gd name="T5" fmla="*/ 736 h 736"/>
                <a:gd name="T6" fmla="*/ 21 w 123"/>
                <a:gd name="T7" fmla="*/ 736 h 736"/>
                <a:gd name="T8" fmla="*/ 123 w 123"/>
                <a:gd name="T9" fmla="*/ 3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36">
                  <a:moveTo>
                    <a:pt x="123" y="3"/>
                  </a:moveTo>
                  <a:lnTo>
                    <a:pt x="102" y="0"/>
                  </a:lnTo>
                  <a:lnTo>
                    <a:pt x="0" y="736"/>
                  </a:lnTo>
                  <a:lnTo>
                    <a:pt x="21" y="736"/>
                  </a:lnTo>
                  <a:lnTo>
                    <a:pt x="123" y="3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9" name="Freeform 138"/>
            <p:cNvSpPr>
              <a:spLocks/>
            </p:cNvSpPr>
            <p:nvPr/>
          </p:nvSpPr>
          <p:spPr bwMode="auto">
            <a:xfrm>
              <a:off x="2594125" y="2802285"/>
              <a:ext cx="195262" cy="1168400"/>
            </a:xfrm>
            <a:custGeom>
              <a:avLst/>
              <a:gdLst>
                <a:gd name="T0" fmla="*/ 123 w 123"/>
                <a:gd name="T1" fmla="*/ 3 h 736"/>
                <a:gd name="T2" fmla="*/ 102 w 123"/>
                <a:gd name="T3" fmla="*/ 0 h 736"/>
                <a:gd name="T4" fmla="*/ 0 w 123"/>
                <a:gd name="T5" fmla="*/ 736 h 736"/>
                <a:gd name="T6" fmla="*/ 21 w 123"/>
                <a:gd name="T7" fmla="*/ 736 h 736"/>
                <a:gd name="T8" fmla="*/ 123 w 123"/>
                <a:gd name="T9" fmla="*/ 3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36">
                  <a:moveTo>
                    <a:pt x="123" y="3"/>
                  </a:moveTo>
                  <a:lnTo>
                    <a:pt x="102" y="0"/>
                  </a:lnTo>
                  <a:lnTo>
                    <a:pt x="0" y="736"/>
                  </a:lnTo>
                  <a:lnTo>
                    <a:pt x="21" y="736"/>
                  </a:lnTo>
                  <a:lnTo>
                    <a:pt x="123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0" name="Freeform 139"/>
            <p:cNvSpPr>
              <a:spLocks/>
            </p:cNvSpPr>
            <p:nvPr/>
          </p:nvSpPr>
          <p:spPr bwMode="auto">
            <a:xfrm>
              <a:off x="2771925" y="2819748"/>
              <a:ext cx="196850" cy="1150938"/>
            </a:xfrm>
            <a:custGeom>
              <a:avLst/>
              <a:gdLst>
                <a:gd name="T0" fmla="*/ 124 w 124"/>
                <a:gd name="T1" fmla="*/ 3 h 725"/>
                <a:gd name="T2" fmla="*/ 102 w 124"/>
                <a:gd name="T3" fmla="*/ 0 h 725"/>
                <a:gd name="T4" fmla="*/ 0 w 124"/>
                <a:gd name="T5" fmla="*/ 725 h 725"/>
                <a:gd name="T6" fmla="*/ 22 w 124"/>
                <a:gd name="T7" fmla="*/ 725 h 725"/>
                <a:gd name="T8" fmla="*/ 124 w 124"/>
                <a:gd name="T9" fmla="*/ 3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725">
                  <a:moveTo>
                    <a:pt x="124" y="3"/>
                  </a:moveTo>
                  <a:lnTo>
                    <a:pt x="102" y="0"/>
                  </a:lnTo>
                  <a:lnTo>
                    <a:pt x="0" y="725"/>
                  </a:lnTo>
                  <a:lnTo>
                    <a:pt x="22" y="725"/>
                  </a:lnTo>
                  <a:lnTo>
                    <a:pt x="124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1" name="Freeform 140"/>
            <p:cNvSpPr>
              <a:spLocks/>
            </p:cNvSpPr>
            <p:nvPr/>
          </p:nvSpPr>
          <p:spPr bwMode="auto">
            <a:xfrm>
              <a:off x="2771925" y="2819748"/>
              <a:ext cx="196850" cy="1150938"/>
            </a:xfrm>
            <a:custGeom>
              <a:avLst/>
              <a:gdLst>
                <a:gd name="T0" fmla="*/ 124 w 124"/>
                <a:gd name="T1" fmla="*/ 3 h 725"/>
                <a:gd name="T2" fmla="*/ 102 w 124"/>
                <a:gd name="T3" fmla="*/ 0 h 725"/>
                <a:gd name="T4" fmla="*/ 0 w 124"/>
                <a:gd name="T5" fmla="*/ 725 h 725"/>
                <a:gd name="T6" fmla="*/ 22 w 124"/>
                <a:gd name="T7" fmla="*/ 725 h 725"/>
                <a:gd name="T8" fmla="*/ 124 w 124"/>
                <a:gd name="T9" fmla="*/ 3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725">
                  <a:moveTo>
                    <a:pt x="124" y="3"/>
                  </a:moveTo>
                  <a:lnTo>
                    <a:pt x="102" y="0"/>
                  </a:lnTo>
                  <a:lnTo>
                    <a:pt x="0" y="725"/>
                  </a:lnTo>
                  <a:lnTo>
                    <a:pt x="22" y="725"/>
                  </a:lnTo>
                  <a:lnTo>
                    <a:pt x="124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2" name="Freeform 141"/>
            <p:cNvSpPr>
              <a:spLocks/>
            </p:cNvSpPr>
            <p:nvPr/>
          </p:nvSpPr>
          <p:spPr bwMode="auto">
            <a:xfrm>
              <a:off x="330350" y="2429223"/>
              <a:ext cx="2952750" cy="1473200"/>
            </a:xfrm>
            <a:custGeom>
              <a:avLst/>
              <a:gdLst>
                <a:gd name="T0" fmla="*/ 324 w 695"/>
                <a:gd name="T1" fmla="*/ 23 h 347"/>
                <a:gd name="T2" fmla="*/ 148 w 695"/>
                <a:gd name="T3" fmla="*/ 4 h 347"/>
                <a:gd name="T4" fmla="*/ 43 w 695"/>
                <a:gd name="T5" fmla="*/ 42 h 347"/>
                <a:gd name="T6" fmla="*/ 17 w 695"/>
                <a:gd name="T7" fmla="*/ 187 h 347"/>
                <a:gd name="T8" fmla="*/ 19 w 695"/>
                <a:gd name="T9" fmla="*/ 253 h 347"/>
                <a:gd name="T10" fmla="*/ 73 w 695"/>
                <a:gd name="T11" fmla="*/ 184 h 347"/>
                <a:gd name="T12" fmla="*/ 91 w 695"/>
                <a:gd name="T13" fmla="*/ 109 h 347"/>
                <a:gd name="T14" fmla="*/ 140 w 695"/>
                <a:gd name="T15" fmla="*/ 126 h 347"/>
                <a:gd name="T16" fmla="*/ 190 w 695"/>
                <a:gd name="T17" fmla="*/ 140 h 347"/>
                <a:gd name="T18" fmla="*/ 225 w 695"/>
                <a:gd name="T19" fmla="*/ 88 h 347"/>
                <a:gd name="T20" fmla="*/ 281 w 695"/>
                <a:gd name="T21" fmla="*/ 127 h 347"/>
                <a:gd name="T22" fmla="*/ 377 w 695"/>
                <a:gd name="T23" fmla="*/ 178 h 347"/>
                <a:gd name="T24" fmla="*/ 419 w 695"/>
                <a:gd name="T25" fmla="*/ 115 h 347"/>
                <a:gd name="T26" fmla="*/ 481 w 695"/>
                <a:gd name="T27" fmla="*/ 134 h 347"/>
                <a:gd name="T28" fmla="*/ 522 w 695"/>
                <a:gd name="T29" fmla="*/ 181 h 347"/>
                <a:gd name="T30" fmla="*/ 571 w 695"/>
                <a:gd name="T31" fmla="*/ 148 h 347"/>
                <a:gd name="T32" fmla="*/ 605 w 695"/>
                <a:gd name="T33" fmla="*/ 280 h 347"/>
                <a:gd name="T34" fmla="*/ 667 w 695"/>
                <a:gd name="T35" fmla="*/ 252 h 347"/>
                <a:gd name="T36" fmla="*/ 666 w 695"/>
                <a:gd name="T37" fmla="*/ 109 h 347"/>
                <a:gd name="T38" fmla="*/ 558 w 695"/>
                <a:gd name="T39" fmla="*/ 57 h 347"/>
                <a:gd name="T40" fmla="*/ 324 w 695"/>
                <a:gd name="T41" fmla="*/ 23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5" h="347">
                  <a:moveTo>
                    <a:pt x="324" y="23"/>
                  </a:moveTo>
                  <a:cubicBezTo>
                    <a:pt x="265" y="18"/>
                    <a:pt x="206" y="11"/>
                    <a:pt x="148" y="4"/>
                  </a:cubicBezTo>
                  <a:cubicBezTo>
                    <a:pt x="109" y="0"/>
                    <a:pt x="64" y="2"/>
                    <a:pt x="43" y="42"/>
                  </a:cubicBezTo>
                  <a:cubicBezTo>
                    <a:pt x="19" y="87"/>
                    <a:pt x="23" y="138"/>
                    <a:pt x="17" y="187"/>
                  </a:cubicBezTo>
                  <a:cubicBezTo>
                    <a:pt x="15" y="205"/>
                    <a:pt x="0" y="237"/>
                    <a:pt x="19" y="253"/>
                  </a:cubicBezTo>
                  <a:cubicBezTo>
                    <a:pt x="56" y="283"/>
                    <a:pt x="66" y="206"/>
                    <a:pt x="73" y="184"/>
                  </a:cubicBezTo>
                  <a:cubicBezTo>
                    <a:pt x="78" y="164"/>
                    <a:pt x="77" y="125"/>
                    <a:pt x="91" y="109"/>
                  </a:cubicBezTo>
                  <a:cubicBezTo>
                    <a:pt x="119" y="78"/>
                    <a:pt x="130" y="102"/>
                    <a:pt x="140" y="126"/>
                  </a:cubicBezTo>
                  <a:cubicBezTo>
                    <a:pt x="151" y="150"/>
                    <a:pt x="162" y="174"/>
                    <a:pt x="190" y="140"/>
                  </a:cubicBezTo>
                  <a:cubicBezTo>
                    <a:pt x="207" y="120"/>
                    <a:pt x="195" y="100"/>
                    <a:pt x="225" y="88"/>
                  </a:cubicBezTo>
                  <a:cubicBezTo>
                    <a:pt x="262" y="72"/>
                    <a:pt x="271" y="98"/>
                    <a:pt x="281" y="127"/>
                  </a:cubicBezTo>
                  <a:cubicBezTo>
                    <a:pt x="296" y="172"/>
                    <a:pt x="324" y="236"/>
                    <a:pt x="377" y="178"/>
                  </a:cubicBezTo>
                  <a:cubicBezTo>
                    <a:pt x="395" y="159"/>
                    <a:pt x="395" y="128"/>
                    <a:pt x="419" y="115"/>
                  </a:cubicBezTo>
                  <a:cubicBezTo>
                    <a:pt x="451" y="96"/>
                    <a:pt x="468" y="113"/>
                    <a:pt x="481" y="134"/>
                  </a:cubicBezTo>
                  <a:cubicBezTo>
                    <a:pt x="494" y="154"/>
                    <a:pt x="491" y="178"/>
                    <a:pt x="522" y="181"/>
                  </a:cubicBezTo>
                  <a:cubicBezTo>
                    <a:pt x="550" y="183"/>
                    <a:pt x="552" y="162"/>
                    <a:pt x="571" y="148"/>
                  </a:cubicBezTo>
                  <a:cubicBezTo>
                    <a:pt x="628" y="169"/>
                    <a:pt x="588" y="239"/>
                    <a:pt x="605" y="280"/>
                  </a:cubicBezTo>
                  <a:cubicBezTo>
                    <a:pt x="633" y="347"/>
                    <a:pt x="665" y="301"/>
                    <a:pt x="667" y="252"/>
                  </a:cubicBezTo>
                  <a:cubicBezTo>
                    <a:pt x="669" y="206"/>
                    <a:pt x="695" y="148"/>
                    <a:pt x="666" y="109"/>
                  </a:cubicBezTo>
                  <a:cubicBezTo>
                    <a:pt x="642" y="77"/>
                    <a:pt x="595" y="63"/>
                    <a:pt x="558" y="57"/>
                  </a:cubicBezTo>
                  <a:cubicBezTo>
                    <a:pt x="480" y="46"/>
                    <a:pt x="402" y="29"/>
                    <a:pt x="324" y="23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3" name="Freeform 142"/>
            <p:cNvSpPr>
              <a:spLocks/>
            </p:cNvSpPr>
            <p:nvPr/>
          </p:nvSpPr>
          <p:spPr bwMode="auto">
            <a:xfrm>
              <a:off x="320825" y="2406998"/>
              <a:ext cx="2936875" cy="1457325"/>
            </a:xfrm>
            <a:custGeom>
              <a:avLst/>
              <a:gdLst>
                <a:gd name="T0" fmla="*/ 326 w 691"/>
                <a:gd name="T1" fmla="*/ 25 h 343"/>
                <a:gd name="T2" fmla="*/ 188 w 691"/>
                <a:gd name="T3" fmla="*/ 11 h 343"/>
                <a:gd name="T4" fmla="*/ 87 w 691"/>
                <a:gd name="T5" fmla="*/ 10 h 343"/>
                <a:gd name="T6" fmla="*/ 15 w 691"/>
                <a:gd name="T7" fmla="*/ 197 h 343"/>
                <a:gd name="T8" fmla="*/ 24 w 691"/>
                <a:gd name="T9" fmla="*/ 264 h 343"/>
                <a:gd name="T10" fmla="*/ 60 w 691"/>
                <a:gd name="T11" fmla="*/ 248 h 343"/>
                <a:gd name="T12" fmla="*/ 77 w 691"/>
                <a:gd name="T13" fmla="*/ 189 h 343"/>
                <a:gd name="T14" fmla="*/ 105 w 691"/>
                <a:gd name="T15" fmla="*/ 107 h 343"/>
                <a:gd name="T16" fmla="*/ 153 w 691"/>
                <a:gd name="T17" fmla="*/ 157 h 343"/>
                <a:gd name="T18" fmla="*/ 180 w 691"/>
                <a:gd name="T19" fmla="*/ 161 h 343"/>
                <a:gd name="T20" fmla="*/ 199 w 691"/>
                <a:gd name="T21" fmla="*/ 140 h 343"/>
                <a:gd name="T22" fmla="*/ 220 w 691"/>
                <a:gd name="T23" fmla="*/ 99 h 343"/>
                <a:gd name="T24" fmla="*/ 269 w 691"/>
                <a:gd name="T25" fmla="*/ 105 h 343"/>
                <a:gd name="T26" fmla="*/ 286 w 691"/>
                <a:gd name="T27" fmla="*/ 149 h 343"/>
                <a:gd name="T28" fmla="*/ 326 w 691"/>
                <a:gd name="T29" fmla="*/ 206 h 343"/>
                <a:gd name="T30" fmla="*/ 386 w 691"/>
                <a:gd name="T31" fmla="*/ 179 h 343"/>
                <a:gd name="T32" fmla="*/ 407 w 691"/>
                <a:gd name="T33" fmla="*/ 137 h 343"/>
                <a:gd name="T34" fmla="*/ 467 w 691"/>
                <a:gd name="T35" fmla="*/ 123 h 343"/>
                <a:gd name="T36" fmla="*/ 490 w 691"/>
                <a:gd name="T37" fmla="*/ 160 h 343"/>
                <a:gd name="T38" fmla="*/ 508 w 691"/>
                <a:gd name="T39" fmla="*/ 185 h 343"/>
                <a:gd name="T40" fmla="*/ 542 w 691"/>
                <a:gd name="T41" fmla="*/ 186 h 343"/>
                <a:gd name="T42" fmla="*/ 567 w 691"/>
                <a:gd name="T43" fmla="*/ 162 h 343"/>
                <a:gd name="T44" fmla="*/ 600 w 691"/>
                <a:gd name="T45" fmla="*/ 186 h 343"/>
                <a:gd name="T46" fmla="*/ 601 w 691"/>
                <a:gd name="T47" fmla="*/ 229 h 343"/>
                <a:gd name="T48" fmla="*/ 616 w 691"/>
                <a:gd name="T49" fmla="*/ 307 h 343"/>
                <a:gd name="T50" fmla="*/ 656 w 691"/>
                <a:gd name="T51" fmla="*/ 310 h 343"/>
                <a:gd name="T52" fmla="*/ 676 w 691"/>
                <a:gd name="T53" fmla="*/ 228 h 343"/>
                <a:gd name="T54" fmla="*/ 679 w 691"/>
                <a:gd name="T55" fmla="*/ 128 h 343"/>
                <a:gd name="T56" fmla="*/ 612 w 691"/>
                <a:gd name="T57" fmla="*/ 72 h 343"/>
                <a:gd name="T58" fmla="*/ 477 w 691"/>
                <a:gd name="T59" fmla="*/ 46 h 343"/>
                <a:gd name="T60" fmla="*/ 326 w 691"/>
                <a:gd name="T61" fmla="*/ 25 h 343"/>
                <a:gd name="T62" fmla="*/ 326 w 691"/>
                <a:gd name="T63" fmla="*/ 30 h 343"/>
                <a:gd name="T64" fmla="*/ 470 w 691"/>
                <a:gd name="T65" fmla="*/ 51 h 343"/>
                <a:gd name="T66" fmla="*/ 594 w 691"/>
                <a:gd name="T67" fmla="*/ 73 h 343"/>
                <a:gd name="T68" fmla="*/ 678 w 691"/>
                <a:gd name="T69" fmla="*/ 145 h 343"/>
                <a:gd name="T70" fmla="*/ 666 w 691"/>
                <a:gd name="T71" fmla="*/ 257 h 343"/>
                <a:gd name="T72" fmla="*/ 619 w 691"/>
                <a:gd name="T73" fmla="*/ 301 h 343"/>
                <a:gd name="T74" fmla="*/ 608 w 691"/>
                <a:gd name="T75" fmla="*/ 213 h 343"/>
                <a:gd name="T76" fmla="*/ 584 w 691"/>
                <a:gd name="T77" fmla="*/ 155 h 343"/>
                <a:gd name="T78" fmla="*/ 561 w 691"/>
                <a:gd name="T79" fmla="*/ 160 h 343"/>
                <a:gd name="T80" fmla="*/ 516 w 691"/>
                <a:gd name="T81" fmla="*/ 182 h 343"/>
                <a:gd name="T82" fmla="*/ 491 w 691"/>
                <a:gd name="T83" fmla="*/ 147 h 343"/>
                <a:gd name="T84" fmla="*/ 468 w 691"/>
                <a:gd name="T85" fmla="*/ 117 h 343"/>
                <a:gd name="T86" fmla="*/ 404 w 691"/>
                <a:gd name="T87" fmla="*/ 131 h 343"/>
                <a:gd name="T88" fmla="*/ 384 w 691"/>
                <a:gd name="T89" fmla="*/ 172 h 343"/>
                <a:gd name="T90" fmla="*/ 334 w 691"/>
                <a:gd name="T91" fmla="*/ 203 h 343"/>
                <a:gd name="T92" fmla="*/ 286 w 691"/>
                <a:gd name="T93" fmla="*/ 131 h 343"/>
                <a:gd name="T94" fmla="*/ 246 w 691"/>
                <a:gd name="T95" fmla="*/ 85 h 343"/>
                <a:gd name="T96" fmla="*/ 211 w 691"/>
                <a:gd name="T97" fmla="*/ 99 h 343"/>
                <a:gd name="T98" fmla="*/ 196 w 691"/>
                <a:gd name="T99" fmla="*/ 134 h 343"/>
                <a:gd name="T100" fmla="*/ 156 w 691"/>
                <a:gd name="T101" fmla="*/ 151 h 343"/>
                <a:gd name="T102" fmla="*/ 137 w 691"/>
                <a:gd name="T103" fmla="*/ 114 h 343"/>
                <a:gd name="T104" fmla="*/ 114 w 691"/>
                <a:gd name="T105" fmla="*/ 97 h 343"/>
                <a:gd name="T106" fmla="*/ 81 w 691"/>
                <a:gd name="T107" fmla="*/ 134 h 343"/>
                <a:gd name="T108" fmla="*/ 30 w 691"/>
                <a:gd name="T109" fmla="*/ 260 h 343"/>
                <a:gd name="T110" fmla="*/ 18 w 691"/>
                <a:gd name="T111" fmla="*/ 212 h 343"/>
                <a:gd name="T112" fmla="*/ 25 w 691"/>
                <a:gd name="T113" fmla="*/ 161 h 343"/>
                <a:gd name="T114" fmla="*/ 59 w 691"/>
                <a:gd name="T115" fmla="*/ 33 h 343"/>
                <a:gd name="T116" fmla="*/ 155 w 691"/>
                <a:gd name="T117" fmla="*/ 13 h 343"/>
                <a:gd name="T118" fmla="*/ 293 w 691"/>
                <a:gd name="T119" fmla="*/ 28 h 343"/>
                <a:gd name="T120" fmla="*/ 326 w 691"/>
                <a:gd name="T121" fmla="*/ 30 h 343"/>
                <a:gd name="T122" fmla="*/ 326 w 691"/>
                <a:gd name="T123" fmla="*/ 25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91" h="343">
                  <a:moveTo>
                    <a:pt x="326" y="25"/>
                  </a:moveTo>
                  <a:cubicBezTo>
                    <a:pt x="280" y="21"/>
                    <a:pt x="234" y="16"/>
                    <a:pt x="188" y="11"/>
                  </a:cubicBezTo>
                  <a:cubicBezTo>
                    <a:pt x="154" y="7"/>
                    <a:pt x="120" y="0"/>
                    <a:pt x="87" y="10"/>
                  </a:cubicBezTo>
                  <a:cubicBezTo>
                    <a:pt x="10" y="32"/>
                    <a:pt x="27" y="138"/>
                    <a:pt x="15" y="197"/>
                  </a:cubicBezTo>
                  <a:cubicBezTo>
                    <a:pt x="11" y="221"/>
                    <a:pt x="0" y="247"/>
                    <a:pt x="24" y="264"/>
                  </a:cubicBezTo>
                  <a:cubicBezTo>
                    <a:pt x="40" y="274"/>
                    <a:pt x="53" y="262"/>
                    <a:pt x="60" y="248"/>
                  </a:cubicBezTo>
                  <a:cubicBezTo>
                    <a:pt x="69" y="230"/>
                    <a:pt x="72" y="209"/>
                    <a:pt x="77" y="189"/>
                  </a:cubicBezTo>
                  <a:cubicBezTo>
                    <a:pt x="85" y="161"/>
                    <a:pt x="79" y="127"/>
                    <a:pt x="105" y="107"/>
                  </a:cubicBezTo>
                  <a:cubicBezTo>
                    <a:pt x="130" y="88"/>
                    <a:pt x="143" y="143"/>
                    <a:pt x="153" y="157"/>
                  </a:cubicBezTo>
                  <a:cubicBezTo>
                    <a:pt x="160" y="166"/>
                    <a:pt x="171" y="167"/>
                    <a:pt x="180" y="161"/>
                  </a:cubicBezTo>
                  <a:cubicBezTo>
                    <a:pt x="188" y="156"/>
                    <a:pt x="194" y="148"/>
                    <a:pt x="199" y="140"/>
                  </a:cubicBezTo>
                  <a:cubicBezTo>
                    <a:pt x="208" y="126"/>
                    <a:pt x="205" y="110"/>
                    <a:pt x="220" y="99"/>
                  </a:cubicBezTo>
                  <a:cubicBezTo>
                    <a:pt x="237" y="88"/>
                    <a:pt x="258" y="88"/>
                    <a:pt x="269" y="105"/>
                  </a:cubicBezTo>
                  <a:cubicBezTo>
                    <a:pt x="277" y="118"/>
                    <a:pt x="280" y="134"/>
                    <a:pt x="286" y="149"/>
                  </a:cubicBezTo>
                  <a:cubicBezTo>
                    <a:pt x="294" y="170"/>
                    <a:pt x="305" y="196"/>
                    <a:pt x="326" y="206"/>
                  </a:cubicBezTo>
                  <a:cubicBezTo>
                    <a:pt x="349" y="217"/>
                    <a:pt x="374" y="195"/>
                    <a:pt x="386" y="179"/>
                  </a:cubicBezTo>
                  <a:cubicBezTo>
                    <a:pt x="396" y="166"/>
                    <a:pt x="399" y="150"/>
                    <a:pt x="407" y="137"/>
                  </a:cubicBezTo>
                  <a:cubicBezTo>
                    <a:pt x="419" y="117"/>
                    <a:pt x="448" y="108"/>
                    <a:pt x="467" y="123"/>
                  </a:cubicBezTo>
                  <a:cubicBezTo>
                    <a:pt x="478" y="132"/>
                    <a:pt x="485" y="147"/>
                    <a:pt x="490" y="160"/>
                  </a:cubicBezTo>
                  <a:cubicBezTo>
                    <a:pt x="494" y="170"/>
                    <a:pt x="498" y="179"/>
                    <a:pt x="508" y="185"/>
                  </a:cubicBezTo>
                  <a:cubicBezTo>
                    <a:pt x="518" y="190"/>
                    <a:pt x="532" y="190"/>
                    <a:pt x="542" y="186"/>
                  </a:cubicBezTo>
                  <a:cubicBezTo>
                    <a:pt x="553" y="181"/>
                    <a:pt x="560" y="170"/>
                    <a:pt x="567" y="162"/>
                  </a:cubicBezTo>
                  <a:cubicBezTo>
                    <a:pt x="581" y="147"/>
                    <a:pt x="597" y="175"/>
                    <a:pt x="600" y="186"/>
                  </a:cubicBezTo>
                  <a:cubicBezTo>
                    <a:pt x="604" y="200"/>
                    <a:pt x="602" y="215"/>
                    <a:pt x="601" y="229"/>
                  </a:cubicBezTo>
                  <a:cubicBezTo>
                    <a:pt x="599" y="258"/>
                    <a:pt x="599" y="282"/>
                    <a:pt x="616" y="307"/>
                  </a:cubicBezTo>
                  <a:cubicBezTo>
                    <a:pt x="627" y="323"/>
                    <a:pt x="643" y="326"/>
                    <a:pt x="656" y="310"/>
                  </a:cubicBezTo>
                  <a:cubicBezTo>
                    <a:pt x="674" y="288"/>
                    <a:pt x="671" y="255"/>
                    <a:pt x="676" y="228"/>
                  </a:cubicBezTo>
                  <a:cubicBezTo>
                    <a:pt x="681" y="195"/>
                    <a:pt x="691" y="160"/>
                    <a:pt x="679" y="128"/>
                  </a:cubicBezTo>
                  <a:cubicBezTo>
                    <a:pt x="669" y="99"/>
                    <a:pt x="639" y="83"/>
                    <a:pt x="612" y="72"/>
                  </a:cubicBezTo>
                  <a:cubicBezTo>
                    <a:pt x="570" y="56"/>
                    <a:pt x="522" y="54"/>
                    <a:pt x="477" y="46"/>
                  </a:cubicBezTo>
                  <a:cubicBezTo>
                    <a:pt x="427" y="37"/>
                    <a:pt x="376" y="29"/>
                    <a:pt x="326" y="25"/>
                  </a:cubicBezTo>
                  <a:cubicBezTo>
                    <a:pt x="322" y="24"/>
                    <a:pt x="322" y="30"/>
                    <a:pt x="326" y="30"/>
                  </a:cubicBezTo>
                  <a:cubicBezTo>
                    <a:pt x="374" y="34"/>
                    <a:pt x="422" y="42"/>
                    <a:pt x="470" y="51"/>
                  </a:cubicBezTo>
                  <a:cubicBezTo>
                    <a:pt x="511" y="58"/>
                    <a:pt x="554" y="62"/>
                    <a:pt x="594" y="73"/>
                  </a:cubicBezTo>
                  <a:cubicBezTo>
                    <a:pt x="631" y="83"/>
                    <a:pt x="670" y="104"/>
                    <a:pt x="678" y="145"/>
                  </a:cubicBezTo>
                  <a:cubicBezTo>
                    <a:pt x="685" y="182"/>
                    <a:pt x="669" y="220"/>
                    <a:pt x="666" y="257"/>
                  </a:cubicBezTo>
                  <a:cubicBezTo>
                    <a:pt x="665" y="281"/>
                    <a:pt x="647" y="343"/>
                    <a:pt x="619" y="301"/>
                  </a:cubicBezTo>
                  <a:cubicBezTo>
                    <a:pt x="600" y="273"/>
                    <a:pt x="607" y="243"/>
                    <a:pt x="608" y="213"/>
                  </a:cubicBezTo>
                  <a:cubicBezTo>
                    <a:pt x="609" y="190"/>
                    <a:pt x="605" y="168"/>
                    <a:pt x="584" y="155"/>
                  </a:cubicBezTo>
                  <a:cubicBezTo>
                    <a:pt x="573" y="148"/>
                    <a:pt x="570" y="151"/>
                    <a:pt x="561" y="160"/>
                  </a:cubicBezTo>
                  <a:cubicBezTo>
                    <a:pt x="547" y="175"/>
                    <a:pt x="539" y="186"/>
                    <a:pt x="516" y="182"/>
                  </a:cubicBezTo>
                  <a:cubicBezTo>
                    <a:pt x="500" y="178"/>
                    <a:pt x="496" y="160"/>
                    <a:pt x="491" y="147"/>
                  </a:cubicBezTo>
                  <a:cubicBezTo>
                    <a:pt x="486" y="135"/>
                    <a:pt x="478" y="125"/>
                    <a:pt x="468" y="117"/>
                  </a:cubicBezTo>
                  <a:cubicBezTo>
                    <a:pt x="448" y="100"/>
                    <a:pt x="419" y="113"/>
                    <a:pt x="404" y="131"/>
                  </a:cubicBezTo>
                  <a:cubicBezTo>
                    <a:pt x="395" y="143"/>
                    <a:pt x="391" y="159"/>
                    <a:pt x="384" y="172"/>
                  </a:cubicBezTo>
                  <a:cubicBezTo>
                    <a:pt x="374" y="188"/>
                    <a:pt x="353" y="207"/>
                    <a:pt x="334" y="203"/>
                  </a:cubicBezTo>
                  <a:cubicBezTo>
                    <a:pt x="306" y="197"/>
                    <a:pt x="293" y="154"/>
                    <a:pt x="286" y="131"/>
                  </a:cubicBezTo>
                  <a:cubicBezTo>
                    <a:pt x="279" y="111"/>
                    <a:pt x="271" y="86"/>
                    <a:pt x="246" y="85"/>
                  </a:cubicBezTo>
                  <a:cubicBezTo>
                    <a:pt x="233" y="85"/>
                    <a:pt x="220" y="91"/>
                    <a:pt x="211" y="99"/>
                  </a:cubicBezTo>
                  <a:cubicBezTo>
                    <a:pt x="201" y="108"/>
                    <a:pt x="200" y="123"/>
                    <a:pt x="196" y="134"/>
                  </a:cubicBezTo>
                  <a:cubicBezTo>
                    <a:pt x="189" y="148"/>
                    <a:pt x="169" y="169"/>
                    <a:pt x="156" y="151"/>
                  </a:cubicBezTo>
                  <a:cubicBezTo>
                    <a:pt x="148" y="140"/>
                    <a:pt x="144" y="126"/>
                    <a:pt x="137" y="114"/>
                  </a:cubicBezTo>
                  <a:cubicBezTo>
                    <a:pt x="133" y="105"/>
                    <a:pt x="125" y="95"/>
                    <a:pt x="114" y="97"/>
                  </a:cubicBezTo>
                  <a:cubicBezTo>
                    <a:pt x="96" y="99"/>
                    <a:pt x="85" y="119"/>
                    <a:pt x="81" y="134"/>
                  </a:cubicBezTo>
                  <a:cubicBezTo>
                    <a:pt x="76" y="153"/>
                    <a:pt x="67" y="276"/>
                    <a:pt x="30" y="260"/>
                  </a:cubicBezTo>
                  <a:cubicBezTo>
                    <a:pt x="10" y="251"/>
                    <a:pt x="14" y="229"/>
                    <a:pt x="18" y="212"/>
                  </a:cubicBezTo>
                  <a:cubicBezTo>
                    <a:pt x="22" y="195"/>
                    <a:pt x="23" y="178"/>
                    <a:pt x="25" y="161"/>
                  </a:cubicBezTo>
                  <a:cubicBezTo>
                    <a:pt x="28" y="119"/>
                    <a:pt x="28" y="66"/>
                    <a:pt x="59" y="33"/>
                  </a:cubicBezTo>
                  <a:cubicBezTo>
                    <a:pt x="82" y="7"/>
                    <a:pt x="123" y="9"/>
                    <a:pt x="155" y="13"/>
                  </a:cubicBezTo>
                  <a:cubicBezTo>
                    <a:pt x="201" y="18"/>
                    <a:pt x="247" y="23"/>
                    <a:pt x="293" y="28"/>
                  </a:cubicBezTo>
                  <a:cubicBezTo>
                    <a:pt x="304" y="29"/>
                    <a:pt x="315" y="30"/>
                    <a:pt x="326" y="30"/>
                  </a:cubicBezTo>
                  <a:cubicBezTo>
                    <a:pt x="329" y="31"/>
                    <a:pt x="329" y="25"/>
                    <a:pt x="326" y="2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4" name="Freeform 143"/>
            <p:cNvSpPr>
              <a:spLocks/>
            </p:cNvSpPr>
            <p:nvPr/>
          </p:nvSpPr>
          <p:spPr bwMode="auto">
            <a:xfrm>
              <a:off x="516087" y="2497485"/>
              <a:ext cx="192087" cy="347663"/>
            </a:xfrm>
            <a:custGeom>
              <a:avLst/>
              <a:gdLst>
                <a:gd name="T0" fmla="*/ 39 w 45"/>
                <a:gd name="T1" fmla="*/ 1 h 82"/>
                <a:gd name="T2" fmla="*/ 0 w 45"/>
                <a:gd name="T3" fmla="*/ 77 h 82"/>
                <a:gd name="T4" fmla="*/ 6 w 45"/>
                <a:gd name="T5" fmla="*/ 78 h 82"/>
                <a:gd name="T6" fmla="*/ 42 w 45"/>
                <a:gd name="T7" fmla="*/ 6 h 82"/>
                <a:gd name="T8" fmla="*/ 39 w 45"/>
                <a:gd name="T9" fmla="*/ 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82">
                  <a:moveTo>
                    <a:pt x="39" y="1"/>
                  </a:moveTo>
                  <a:cubicBezTo>
                    <a:pt x="10" y="16"/>
                    <a:pt x="8" y="49"/>
                    <a:pt x="0" y="77"/>
                  </a:cubicBezTo>
                  <a:cubicBezTo>
                    <a:pt x="0" y="80"/>
                    <a:pt x="5" y="82"/>
                    <a:pt x="6" y="78"/>
                  </a:cubicBezTo>
                  <a:cubicBezTo>
                    <a:pt x="13" y="52"/>
                    <a:pt x="14" y="21"/>
                    <a:pt x="42" y="6"/>
                  </a:cubicBezTo>
                  <a:cubicBezTo>
                    <a:pt x="45" y="5"/>
                    <a:pt x="42" y="0"/>
                    <a:pt x="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5" name="Freeform 144"/>
            <p:cNvSpPr>
              <a:spLocks/>
            </p:cNvSpPr>
            <p:nvPr/>
          </p:nvSpPr>
          <p:spPr bwMode="auto">
            <a:xfrm>
              <a:off x="936775" y="2903885"/>
              <a:ext cx="169862" cy="169863"/>
            </a:xfrm>
            <a:custGeom>
              <a:avLst/>
              <a:gdLst>
                <a:gd name="T0" fmla="*/ 2 w 40"/>
                <a:gd name="T1" fmla="*/ 6 h 40"/>
                <a:gd name="T2" fmla="*/ 37 w 40"/>
                <a:gd name="T3" fmla="*/ 33 h 40"/>
                <a:gd name="T4" fmla="*/ 35 w 40"/>
                <a:gd name="T5" fmla="*/ 27 h 40"/>
                <a:gd name="T6" fmla="*/ 7 w 40"/>
                <a:gd name="T7" fmla="*/ 3 h 40"/>
                <a:gd name="T8" fmla="*/ 2 w 40"/>
                <a:gd name="T9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2" y="6"/>
                  </a:moveTo>
                  <a:cubicBezTo>
                    <a:pt x="11" y="20"/>
                    <a:pt x="16" y="40"/>
                    <a:pt x="37" y="33"/>
                  </a:cubicBezTo>
                  <a:cubicBezTo>
                    <a:pt x="40" y="31"/>
                    <a:pt x="39" y="26"/>
                    <a:pt x="35" y="27"/>
                  </a:cubicBezTo>
                  <a:cubicBezTo>
                    <a:pt x="18" y="33"/>
                    <a:pt x="14" y="14"/>
                    <a:pt x="7" y="3"/>
                  </a:cubicBezTo>
                  <a:cubicBezTo>
                    <a:pt x="5" y="0"/>
                    <a:pt x="0" y="3"/>
                    <a:pt x="2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6" name="Freeform 145"/>
            <p:cNvSpPr>
              <a:spLocks/>
            </p:cNvSpPr>
            <p:nvPr/>
          </p:nvSpPr>
          <p:spPr bwMode="auto">
            <a:xfrm>
              <a:off x="1557487" y="2921348"/>
              <a:ext cx="357187" cy="395288"/>
            </a:xfrm>
            <a:custGeom>
              <a:avLst/>
              <a:gdLst>
                <a:gd name="T0" fmla="*/ 1 w 84"/>
                <a:gd name="T1" fmla="*/ 5 h 93"/>
                <a:gd name="T2" fmla="*/ 82 w 84"/>
                <a:gd name="T3" fmla="*/ 59 h 93"/>
                <a:gd name="T4" fmla="*/ 77 w 84"/>
                <a:gd name="T5" fmla="*/ 55 h 93"/>
                <a:gd name="T6" fmla="*/ 7 w 84"/>
                <a:gd name="T7" fmla="*/ 4 h 93"/>
                <a:gd name="T8" fmla="*/ 1 w 84"/>
                <a:gd name="T9" fmla="*/ 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93">
                  <a:moveTo>
                    <a:pt x="1" y="5"/>
                  </a:moveTo>
                  <a:cubicBezTo>
                    <a:pt x="12" y="42"/>
                    <a:pt x="39" y="93"/>
                    <a:pt x="82" y="59"/>
                  </a:cubicBezTo>
                  <a:cubicBezTo>
                    <a:pt x="84" y="57"/>
                    <a:pt x="80" y="53"/>
                    <a:pt x="77" y="55"/>
                  </a:cubicBezTo>
                  <a:cubicBezTo>
                    <a:pt x="39" y="86"/>
                    <a:pt x="16" y="35"/>
                    <a:pt x="7" y="4"/>
                  </a:cubicBezTo>
                  <a:cubicBezTo>
                    <a:pt x="6" y="0"/>
                    <a:pt x="0" y="2"/>
                    <a:pt x="1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7" name="Freeform 146"/>
            <p:cNvSpPr>
              <a:spLocks/>
            </p:cNvSpPr>
            <p:nvPr/>
          </p:nvSpPr>
          <p:spPr bwMode="auto">
            <a:xfrm>
              <a:off x="2233762" y="2845148"/>
              <a:ext cx="377825" cy="357188"/>
            </a:xfrm>
            <a:custGeom>
              <a:avLst/>
              <a:gdLst>
                <a:gd name="T0" fmla="*/ 4 w 89"/>
                <a:gd name="T1" fmla="*/ 6 h 84"/>
                <a:gd name="T2" fmla="*/ 86 w 89"/>
                <a:gd name="T3" fmla="*/ 68 h 84"/>
                <a:gd name="T4" fmla="*/ 84 w 89"/>
                <a:gd name="T5" fmla="*/ 62 h 84"/>
                <a:gd name="T6" fmla="*/ 42 w 89"/>
                <a:gd name="T7" fmla="*/ 29 h 84"/>
                <a:gd name="T8" fmla="*/ 4 w 89"/>
                <a:gd name="T9" fmla="*/ 0 h 84"/>
                <a:gd name="T10" fmla="*/ 4 w 89"/>
                <a:gd name="T11" fmla="*/ 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84">
                  <a:moveTo>
                    <a:pt x="4" y="6"/>
                  </a:moveTo>
                  <a:cubicBezTo>
                    <a:pt x="41" y="6"/>
                    <a:pt x="46" y="84"/>
                    <a:pt x="86" y="68"/>
                  </a:cubicBezTo>
                  <a:cubicBezTo>
                    <a:pt x="89" y="67"/>
                    <a:pt x="88" y="61"/>
                    <a:pt x="84" y="62"/>
                  </a:cubicBezTo>
                  <a:cubicBezTo>
                    <a:pt x="63" y="71"/>
                    <a:pt x="51" y="43"/>
                    <a:pt x="42" y="29"/>
                  </a:cubicBezTo>
                  <a:cubicBezTo>
                    <a:pt x="33" y="15"/>
                    <a:pt x="22" y="0"/>
                    <a:pt x="4" y="0"/>
                  </a:cubicBezTo>
                  <a:cubicBezTo>
                    <a:pt x="0" y="0"/>
                    <a:pt x="0" y="6"/>
                    <a:pt x="4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8" name="Freeform 147"/>
            <p:cNvSpPr>
              <a:spLocks/>
            </p:cNvSpPr>
            <p:nvPr/>
          </p:nvSpPr>
          <p:spPr bwMode="auto">
            <a:xfrm>
              <a:off x="2657625" y="3015010"/>
              <a:ext cx="73025" cy="58738"/>
            </a:xfrm>
            <a:custGeom>
              <a:avLst/>
              <a:gdLst>
                <a:gd name="T0" fmla="*/ 6 w 17"/>
                <a:gd name="T1" fmla="*/ 12 h 14"/>
                <a:gd name="T2" fmla="*/ 14 w 17"/>
                <a:gd name="T3" fmla="*/ 6 h 14"/>
                <a:gd name="T4" fmla="*/ 11 w 17"/>
                <a:gd name="T5" fmla="*/ 1 h 14"/>
                <a:gd name="T6" fmla="*/ 2 w 17"/>
                <a:gd name="T7" fmla="*/ 8 h 14"/>
                <a:gd name="T8" fmla="*/ 6 w 17"/>
                <a:gd name="T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4">
                  <a:moveTo>
                    <a:pt x="6" y="12"/>
                  </a:moveTo>
                  <a:cubicBezTo>
                    <a:pt x="9" y="10"/>
                    <a:pt x="11" y="8"/>
                    <a:pt x="14" y="6"/>
                  </a:cubicBezTo>
                  <a:cubicBezTo>
                    <a:pt x="17" y="5"/>
                    <a:pt x="14" y="0"/>
                    <a:pt x="11" y="1"/>
                  </a:cubicBezTo>
                  <a:cubicBezTo>
                    <a:pt x="7" y="3"/>
                    <a:pt x="5" y="5"/>
                    <a:pt x="2" y="8"/>
                  </a:cubicBezTo>
                  <a:cubicBezTo>
                    <a:pt x="0" y="10"/>
                    <a:pt x="4" y="14"/>
                    <a:pt x="6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9" name="Freeform 148"/>
            <p:cNvSpPr>
              <a:spLocks/>
            </p:cNvSpPr>
            <p:nvPr/>
          </p:nvSpPr>
          <p:spPr bwMode="auto">
            <a:xfrm>
              <a:off x="3278337" y="3894485"/>
              <a:ext cx="101600" cy="76200"/>
            </a:xfrm>
            <a:custGeom>
              <a:avLst/>
              <a:gdLst>
                <a:gd name="T0" fmla="*/ 2 w 24"/>
                <a:gd name="T1" fmla="*/ 0 h 18"/>
                <a:gd name="T2" fmla="*/ 0 w 24"/>
                <a:gd name="T3" fmla="*/ 18 h 18"/>
                <a:gd name="T4" fmla="*/ 24 w 24"/>
                <a:gd name="T5" fmla="*/ 18 h 18"/>
                <a:gd name="T6" fmla="*/ 2 w 24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8">
                  <a:moveTo>
                    <a:pt x="2" y="0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17" y="12"/>
                    <a:pt x="10" y="6"/>
                    <a:pt x="2" y="0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0" name="Freeform 149"/>
            <p:cNvSpPr>
              <a:spLocks/>
            </p:cNvSpPr>
            <p:nvPr/>
          </p:nvSpPr>
          <p:spPr bwMode="auto">
            <a:xfrm>
              <a:off x="3270400" y="3877023"/>
              <a:ext cx="122237" cy="93663"/>
            </a:xfrm>
            <a:custGeom>
              <a:avLst/>
              <a:gdLst>
                <a:gd name="T0" fmla="*/ 6 w 29"/>
                <a:gd name="T1" fmla="*/ 2 h 22"/>
                <a:gd name="T2" fmla="*/ 3 w 29"/>
                <a:gd name="T3" fmla="*/ 6 h 22"/>
                <a:gd name="T4" fmla="*/ 22 w 29"/>
                <a:gd name="T5" fmla="*/ 22 h 22"/>
                <a:gd name="T6" fmla="*/ 29 w 29"/>
                <a:gd name="T7" fmla="*/ 22 h 22"/>
                <a:gd name="T8" fmla="*/ 6 w 29"/>
                <a:gd name="T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2">
                  <a:moveTo>
                    <a:pt x="6" y="2"/>
                  </a:moveTo>
                  <a:cubicBezTo>
                    <a:pt x="3" y="0"/>
                    <a:pt x="0" y="5"/>
                    <a:pt x="3" y="6"/>
                  </a:cubicBezTo>
                  <a:cubicBezTo>
                    <a:pt x="10" y="11"/>
                    <a:pt x="16" y="17"/>
                    <a:pt x="22" y="22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2" y="15"/>
                    <a:pt x="14" y="8"/>
                    <a:pt x="6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1" name="Freeform 150"/>
            <p:cNvSpPr>
              <a:spLocks/>
            </p:cNvSpPr>
            <p:nvPr/>
          </p:nvSpPr>
          <p:spPr bwMode="auto">
            <a:xfrm>
              <a:off x="2824312" y="2305398"/>
              <a:ext cx="679450" cy="1665288"/>
            </a:xfrm>
            <a:custGeom>
              <a:avLst/>
              <a:gdLst>
                <a:gd name="T0" fmla="*/ 121 w 160"/>
                <a:gd name="T1" fmla="*/ 262 h 392"/>
                <a:gd name="T2" fmla="*/ 97 w 160"/>
                <a:gd name="T3" fmla="*/ 0 h 392"/>
                <a:gd name="T4" fmla="*/ 53 w 160"/>
                <a:gd name="T5" fmla="*/ 59 h 392"/>
                <a:gd name="T6" fmla="*/ 55 w 160"/>
                <a:gd name="T7" fmla="*/ 265 h 392"/>
                <a:gd name="T8" fmla="*/ 5 w 160"/>
                <a:gd name="T9" fmla="*/ 362 h 392"/>
                <a:gd name="T10" fmla="*/ 0 w 160"/>
                <a:gd name="T11" fmla="*/ 392 h 392"/>
                <a:gd name="T12" fmla="*/ 158 w 160"/>
                <a:gd name="T13" fmla="*/ 392 h 392"/>
                <a:gd name="T14" fmla="*/ 121 w 160"/>
                <a:gd name="T15" fmla="*/ 262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392">
                  <a:moveTo>
                    <a:pt x="121" y="262"/>
                  </a:moveTo>
                  <a:cubicBezTo>
                    <a:pt x="97" y="0"/>
                    <a:pt x="97" y="0"/>
                    <a:pt x="97" y="0"/>
                  </a:cubicBezTo>
                  <a:cubicBezTo>
                    <a:pt x="53" y="59"/>
                    <a:pt x="53" y="59"/>
                    <a:pt x="53" y="59"/>
                  </a:cubicBezTo>
                  <a:cubicBezTo>
                    <a:pt x="55" y="265"/>
                    <a:pt x="55" y="265"/>
                    <a:pt x="55" y="265"/>
                  </a:cubicBezTo>
                  <a:cubicBezTo>
                    <a:pt x="44" y="280"/>
                    <a:pt x="14" y="323"/>
                    <a:pt x="5" y="362"/>
                  </a:cubicBezTo>
                  <a:cubicBezTo>
                    <a:pt x="2" y="374"/>
                    <a:pt x="1" y="384"/>
                    <a:pt x="0" y="392"/>
                  </a:cubicBezTo>
                  <a:cubicBezTo>
                    <a:pt x="158" y="392"/>
                    <a:pt x="158" y="392"/>
                    <a:pt x="158" y="392"/>
                  </a:cubicBezTo>
                  <a:cubicBezTo>
                    <a:pt x="160" y="357"/>
                    <a:pt x="153" y="312"/>
                    <a:pt x="121" y="262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2" name="Freeform 151"/>
            <p:cNvSpPr>
              <a:spLocks noEditPoints="1"/>
            </p:cNvSpPr>
            <p:nvPr/>
          </p:nvSpPr>
          <p:spPr bwMode="auto">
            <a:xfrm>
              <a:off x="3060850" y="2411760"/>
              <a:ext cx="192087" cy="989013"/>
            </a:xfrm>
            <a:custGeom>
              <a:avLst/>
              <a:gdLst>
                <a:gd name="T0" fmla="*/ 17 w 45"/>
                <a:gd name="T1" fmla="*/ 147 h 233"/>
                <a:gd name="T2" fmla="*/ 6 w 45"/>
                <a:gd name="T3" fmla="*/ 151 h 233"/>
                <a:gd name="T4" fmla="*/ 4 w 45"/>
                <a:gd name="T5" fmla="*/ 151 h 233"/>
                <a:gd name="T6" fmla="*/ 1 w 45"/>
                <a:gd name="T7" fmla="*/ 150 h 233"/>
                <a:gd name="T8" fmla="*/ 1 w 45"/>
                <a:gd name="T9" fmla="*/ 195 h 233"/>
                <a:gd name="T10" fmla="*/ 1 w 45"/>
                <a:gd name="T11" fmla="*/ 195 h 233"/>
                <a:gd name="T12" fmla="*/ 1 w 45"/>
                <a:gd name="T13" fmla="*/ 196 h 233"/>
                <a:gd name="T14" fmla="*/ 1 w 45"/>
                <a:gd name="T15" fmla="*/ 200 h 233"/>
                <a:gd name="T16" fmla="*/ 9 w 45"/>
                <a:gd name="T17" fmla="*/ 225 h 233"/>
                <a:gd name="T18" fmla="*/ 18 w 45"/>
                <a:gd name="T19" fmla="*/ 233 h 233"/>
                <a:gd name="T20" fmla="*/ 18 w 45"/>
                <a:gd name="T21" fmla="*/ 226 h 233"/>
                <a:gd name="T22" fmla="*/ 17 w 45"/>
                <a:gd name="T23" fmla="*/ 217 h 233"/>
                <a:gd name="T24" fmla="*/ 18 w 45"/>
                <a:gd name="T25" fmla="*/ 212 h 233"/>
                <a:gd name="T26" fmla="*/ 17 w 45"/>
                <a:gd name="T27" fmla="*/ 147 h 233"/>
                <a:gd name="T28" fmla="*/ 33 w 45"/>
                <a:gd name="T29" fmla="*/ 0 h 233"/>
                <a:gd name="T30" fmla="*/ 0 w 45"/>
                <a:gd name="T31" fmla="*/ 41 h 233"/>
                <a:gd name="T32" fmla="*/ 0 w 45"/>
                <a:gd name="T33" fmla="*/ 47 h 233"/>
                <a:gd name="T34" fmla="*/ 1 w 45"/>
                <a:gd name="T35" fmla="*/ 117 h 233"/>
                <a:gd name="T36" fmla="*/ 6 w 45"/>
                <a:gd name="T37" fmla="*/ 116 h 233"/>
                <a:gd name="T38" fmla="*/ 8 w 45"/>
                <a:gd name="T39" fmla="*/ 116 h 233"/>
                <a:gd name="T40" fmla="*/ 17 w 45"/>
                <a:gd name="T41" fmla="*/ 121 h 233"/>
                <a:gd name="T42" fmla="*/ 16 w 45"/>
                <a:gd name="T43" fmla="*/ 75 h 233"/>
                <a:gd name="T44" fmla="*/ 45 w 45"/>
                <a:gd name="T45" fmla="*/ 48 h 233"/>
                <a:gd name="T46" fmla="*/ 41 w 45"/>
                <a:gd name="T47" fmla="*/ 9 h 233"/>
                <a:gd name="T48" fmla="*/ 33 w 45"/>
                <a:gd name="T49" fmla="*/ 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5" h="233">
                  <a:moveTo>
                    <a:pt x="17" y="147"/>
                  </a:moveTo>
                  <a:cubicBezTo>
                    <a:pt x="14" y="150"/>
                    <a:pt x="10" y="151"/>
                    <a:pt x="6" y="151"/>
                  </a:cubicBezTo>
                  <a:cubicBezTo>
                    <a:pt x="5" y="151"/>
                    <a:pt x="4" y="151"/>
                    <a:pt x="4" y="151"/>
                  </a:cubicBezTo>
                  <a:cubicBezTo>
                    <a:pt x="3" y="151"/>
                    <a:pt x="2" y="151"/>
                    <a:pt x="1" y="150"/>
                  </a:cubicBezTo>
                  <a:cubicBezTo>
                    <a:pt x="1" y="165"/>
                    <a:pt x="1" y="180"/>
                    <a:pt x="1" y="195"/>
                  </a:cubicBezTo>
                  <a:cubicBezTo>
                    <a:pt x="1" y="195"/>
                    <a:pt x="1" y="195"/>
                    <a:pt x="1" y="195"/>
                  </a:cubicBezTo>
                  <a:cubicBezTo>
                    <a:pt x="1" y="195"/>
                    <a:pt x="1" y="196"/>
                    <a:pt x="1" y="196"/>
                  </a:cubicBezTo>
                  <a:cubicBezTo>
                    <a:pt x="1" y="197"/>
                    <a:pt x="1" y="199"/>
                    <a:pt x="1" y="200"/>
                  </a:cubicBezTo>
                  <a:cubicBezTo>
                    <a:pt x="2" y="209"/>
                    <a:pt x="4" y="219"/>
                    <a:pt x="9" y="225"/>
                  </a:cubicBezTo>
                  <a:cubicBezTo>
                    <a:pt x="12" y="228"/>
                    <a:pt x="15" y="230"/>
                    <a:pt x="18" y="233"/>
                  </a:cubicBezTo>
                  <a:cubicBezTo>
                    <a:pt x="18" y="226"/>
                    <a:pt x="18" y="226"/>
                    <a:pt x="18" y="226"/>
                  </a:cubicBezTo>
                  <a:cubicBezTo>
                    <a:pt x="17" y="223"/>
                    <a:pt x="16" y="220"/>
                    <a:pt x="17" y="217"/>
                  </a:cubicBezTo>
                  <a:cubicBezTo>
                    <a:pt x="17" y="215"/>
                    <a:pt x="17" y="214"/>
                    <a:pt x="18" y="212"/>
                  </a:cubicBezTo>
                  <a:cubicBezTo>
                    <a:pt x="17" y="147"/>
                    <a:pt x="17" y="147"/>
                    <a:pt x="17" y="147"/>
                  </a:cubicBezTo>
                  <a:moveTo>
                    <a:pt x="33" y="0"/>
                  </a:moveTo>
                  <a:cubicBezTo>
                    <a:pt x="23" y="15"/>
                    <a:pt x="13" y="30"/>
                    <a:pt x="0" y="41"/>
                  </a:cubicBezTo>
                  <a:cubicBezTo>
                    <a:pt x="0" y="43"/>
                    <a:pt x="0" y="45"/>
                    <a:pt x="0" y="47"/>
                  </a:cubicBezTo>
                  <a:cubicBezTo>
                    <a:pt x="0" y="70"/>
                    <a:pt x="0" y="94"/>
                    <a:pt x="1" y="117"/>
                  </a:cubicBezTo>
                  <a:cubicBezTo>
                    <a:pt x="2" y="117"/>
                    <a:pt x="4" y="116"/>
                    <a:pt x="6" y="116"/>
                  </a:cubicBezTo>
                  <a:cubicBezTo>
                    <a:pt x="6" y="116"/>
                    <a:pt x="7" y="116"/>
                    <a:pt x="8" y="116"/>
                  </a:cubicBezTo>
                  <a:cubicBezTo>
                    <a:pt x="11" y="117"/>
                    <a:pt x="14" y="118"/>
                    <a:pt x="17" y="121"/>
                  </a:cubicBezTo>
                  <a:cubicBezTo>
                    <a:pt x="16" y="75"/>
                    <a:pt x="16" y="75"/>
                    <a:pt x="16" y="75"/>
                  </a:cubicBezTo>
                  <a:cubicBezTo>
                    <a:pt x="24" y="72"/>
                    <a:pt x="36" y="59"/>
                    <a:pt x="45" y="48"/>
                  </a:cubicBezTo>
                  <a:cubicBezTo>
                    <a:pt x="44" y="35"/>
                    <a:pt x="42" y="22"/>
                    <a:pt x="41" y="9"/>
                  </a:cubicBezTo>
                  <a:cubicBezTo>
                    <a:pt x="38" y="7"/>
                    <a:pt x="35" y="4"/>
                    <a:pt x="33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3" name="Freeform 152"/>
            <p:cNvSpPr>
              <a:spLocks/>
            </p:cNvSpPr>
            <p:nvPr/>
          </p:nvSpPr>
          <p:spPr bwMode="auto">
            <a:xfrm>
              <a:off x="3367237" y="3567460"/>
              <a:ext cx="127000" cy="403225"/>
            </a:xfrm>
            <a:custGeom>
              <a:avLst/>
              <a:gdLst>
                <a:gd name="T0" fmla="*/ 0 w 30"/>
                <a:gd name="T1" fmla="*/ 0 h 95"/>
                <a:gd name="T2" fmla="*/ 2 w 30"/>
                <a:gd name="T3" fmla="*/ 20 h 95"/>
                <a:gd name="T4" fmla="*/ 3 w 30"/>
                <a:gd name="T5" fmla="*/ 21 h 95"/>
                <a:gd name="T6" fmla="*/ 3 w 30"/>
                <a:gd name="T7" fmla="*/ 25 h 95"/>
                <a:gd name="T8" fmla="*/ 3 w 30"/>
                <a:gd name="T9" fmla="*/ 36 h 95"/>
                <a:gd name="T10" fmla="*/ 4 w 30"/>
                <a:gd name="T11" fmla="*/ 37 h 95"/>
                <a:gd name="T12" fmla="*/ 8 w 30"/>
                <a:gd name="T13" fmla="*/ 38 h 95"/>
                <a:gd name="T14" fmla="*/ 4 w 30"/>
                <a:gd name="T15" fmla="*/ 51 h 95"/>
                <a:gd name="T16" fmla="*/ 4 w 30"/>
                <a:gd name="T17" fmla="*/ 51 h 95"/>
                <a:gd name="T18" fmla="*/ 2 w 30"/>
                <a:gd name="T19" fmla="*/ 95 h 95"/>
                <a:gd name="T20" fmla="*/ 30 w 30"/>
                <a:gd name="T21" fmla="*/ 95 h 95"/>
                <a:gd name="T22" fmla="*/ 30 w 30"/>
                <a:gd name="T23" fmla="*/ 95 h 95"/>
                <a:gd name="T24" fmla="*/ 27 w 30"/>
                <a:gd name="T25" fmla="*/ 95 h 95"/>
                <a:gd name="T26" fmla="*/ 18 w 30"/>
                <a:gd name="T27" fmla="*/ 23 h 95"/>
                <a:gd name="T28" fmla="*/ 10 w 30"/>
                <a:gd name="T29" fmla="*/ 4 h 95"/>
                <a:gd name="T30" fmla="*/ 0 w 30"/>
                <a:gd name="T31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0" h="95">
                  <a:moveTo>
                    <a:pt x="0" y="0"/>
                  </a:moveTo>
                  <a:cubicBezTo>
                    <a:pt x="1" y="7"/>
                    <a:pt x="2" y="13"/>
                    <a:pt x="2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2"/>
                    <a:pt x="3" y="23"/>
                    <a:pt x="3" y="25"/>
                  </a:cubicBezTo>
                  <a:cubicBezTo>
                    <a:pt x="3" y="29"/>
                    <a:pt x="3" y="32"/>
                    <a:pt x="3" y="36"/>
                  </a:cubicBezTo>
                  <a:cubicBezTo>
                    <a:pt x="4" y="36"/>
                    <a:pt x="4" y="37"/>
                    <a:pt x="4" y="37"/>
                  </a:cubicBezTo>
                  <a:cubicBezTo>
                    <a:pt x="5" y="37"/>
                    <a:pt x="7" y="37"/>
                    <a:pt x="8" y="38"/>
                  </a:cubicBezTo>
                  <a:cubicBezTo>
                    <a:pt x="7" y="42"/>
                    <a:pt x="6" y="47"/>
                    <a:pt x="4" y="51"/>
                  </a:cubicBezTo>
                  <a:cubicBezTo>
                    <a:pt x="4" y="51"/>
                    <a:pt x="4" y="51"/>
                    <a:pt x="4" y="51"/>
                  </a:cubicBezTo>
                  <a:cubicBezTo>
                    <a:pt x="4" y="67"/>
                    <a:pt x="3" y="82"/>
                    <a:pt x="2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7" y="95"/>
                    <a:pt x="27" y="95"/>
                    <a:pt x="27" y="95"/>
                  </a:cubicBezTo>
                  <a:cubicBezTo>
                    <a:pt x="28" y="71"/>
                    <a:pt x="25" y="47"/>
                    <a:pt x="18" y="23"/>
                  </a:cubicBezTo>
                  <a:cubicBezTo>
                    <a:pt x="15" y="17"/>
                    <a:pt x="13" y="10"/>
                    <a:pt x="10" y="4"/>
                  </a:cubicBezTo>
                  <a:cubicBezTo>
                    <a:pt x="7" y="3"/>
                    <a:pt x="3" y="2"/>
                    <a:pt x="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4" name="Freeform 153"/>
            <p:cNvSpPr>
              <a:spLocks/>
            </p:cNvSpPr>
            <p:nvPr/>
          </p:nvSpPr>
          <p:spPr bwMode="auto">
            <a:xfrm>
              <a:off x="3222775" y="2305398"/>
              <a:ext cx="22225" cy="30163"/>
            </a:xfrm>
            <a:custGeom>
              <a:avLst/>
              <a:gdLst>
                <a:gd name="T0" fmla="*/ 0 w 5"/>
                <a:gd name="T1" fmla="*/ 0 h 7"/>
                <a:gd name="T2" fmla="*/ 1 w 5"/>
                <a:gd name="T3" fmla="*/ 7 h 7"/>
                <a:gd name="T4" fmla="*/ 5 w 5"/>
                <a:gd name="T5" fmla="*/ 1 h 7"/>
                <a:gd name="T6" fmla="*/ 0 w 5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7">
                  <a:moveTo>
                    <a:pt x="0" y="0"/>
                  </a:moveTo>
                  <a:cubicBezTo>
                    <a:pt x="0" y="2"/>
                    <a:pt x="1" y="5"/>
                    <a:pt x="1" y="7"/>
                  </a:cubicBezTo>
                  <a:cubicBezTo>
                    <a:pt x="2" y="5"/>
                    <a:pt x="4" y="3"/>
                    <a:pt x="5" y="1"/>
                  </a:cubicBezTo>
                  <a:cubicBezTo>
                    <a:pt x="3" y="1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5" name="Freeform 154"/>
            <p:cNvSpPr>
              <a:spLocks/>
            </p:cNvSpPr>
            <p:nvPr/>
          </p:nvSpPr>
          <p:spPr bwMode="auto">
            <a:xfrm>
              <a:off x="3057675" y="2556223"/>
              <a:ext cx="3175" cy="7938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1 h 2"/>
                <a:gd name="T4" fmla="*/ 1 w 1"/>
                <a:gd name="T5" fmla="*/ 1 h 2"/>
                <a:gd name="T6" fmla="*/ 1 w 1"/>
                <a:gd name="T7" fmla="*/ 1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1" y="2"/>
                    <a:pt x="0" y="2"/>
                    <a:pt x="1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6" name="Freeform 155"/>
            <p:cNvSpPr>
              <a:spLocks/>
            </p:cNvSpPr>
            <p:nvPr/>
          </p:nvSpPr>
          <p:spPr bwMode="auto">
            <a:xfrm>
              <a:off x="2811612" y="2287935"/>
              <a:ext cx="704850" cy="1682750"/>
            </a:xfrm>
            <a:custGeom>
              <a:avLst/>
              <a:gdLst>
                <a:gd name="T0" fmla="*/ 134 w 166"/>
                <a:gd name="T1" fmla="*/ 277 h 396"/>
                <a:gd name="T2" fmla="*/ 126 w 166"/>
                <a:gd name="T3" fmla="*/ 258 h 396"/>
                <a:gd name="T4" fmla="*/ 124 w 166"/>
                <a:gd name="T5" fmla="*/ 232 h 396"/>
                <a:gd name="T6" fmla="*/ 116 w 166"/>
                <a:gd name="T7" fmla="*/ 148 h 396"/>
                <a:gd name="T8" fmla="*/ 103 w 166"/>
                <a:gd name="T9" fmla="*/ 3 h 396"/>
                <a:gd name="T10" fmla="*/ 98 w 166"/>
                <a:gd name="T11" fmla="*/ 2 h 396"/>
                <a:gd name="T12" fmla="*/ 57 w 166"/>
                <a:gd name="T13" fmla="*/ 58 h 396"/>
                <a:gd name="T14" fmla="*/ 54 w 166"/>
                <a:gd name="T15" fmla="*/ 93 h 396"/>
                <a:gd name="T16" fmla="*/ 55 w 166"/>
                <a:gd name="T17" fmla="*/ 258 h 396"/>
                <a:gd name="T18" fmla="*/ 52 w 166"/>
                <a:gd name="T19" fmla="*/ 272 h 396"/>
                <a:gd name="T20" fmla="*/ 20 w 166"/>
                <a:gd name="T21" fmla="*/ 326 h 396"/>
                <a:gd name="T22" fmla="*/ 1 w 166"/>
                <a:gd name="T23" fmla="*/ 391 h 396"/>
                <a:gd name="T24" fmla="*/ 0 w 166"/>
                <a:gd name="T25" fmla="*/ 396 h 396"/>
                <a:gd name="T26" fmla="*/ 6 w 166"/>
                <a:gd name="T27" fmla="*/ 396 h 396"/>
                <a:gd name="T28" fmla="*/ 48 w 166"/>
                <a:gd name="T29" fmla="*/ 287 h 396"/>
                <a:gd name="T30" fmla="*/ 60 w 166"/>
                <a:gd name="T31" fmla="*/ 266 h 396"/>
                <a:gd name="T32" fmla="*/ 60 w 166"/>
                <a:gd name="T33" fmla="*/ 242 h 396"/>
                <a:gd name="T34" fmla="*/ 59 w 166"/>
                <a:gd name="T35" fmla="*/ 76 h 396"/>
                <a:gd name="T36" fmla="*/ 59 w 166"/>
                <a:gd name="T37" fmla="*/ 64 h 396"/>
                <a:gd name="T38" fmla="*/ 59 w 166"/>
                <a:gd name="T39" fmla="*/ 65 h 396"/>
                <a:gd name="T40" fmla="*/ 59 w 166"/>
                <a:gd name="T41" fmla="*/ 64 h 396"/>
                <a:gd name="T42" fmla="*/ 59 w 166"/>
                <a:gd name="T43" fmla="*/ 64 h 396"/>
                <a:gd name="T44" fmla="*/ 59 w 166"/>
                <a:gd name="T45" fmla="*/ 64 h 396"/>
                <a:gd name="T46" fmla="*/ 60 w 166"/>
                <a:gd name="T47" fmla="*/ 63 h 396"/>
                <a:gd name="T48" fmla="*/ 68 w 166"/>
                <a:gd name="T49" fmla="*/ 52 h 396"/>
                <a:gd name="T50" fmla="*/ 98 w 166"/>
                <a:gd name="T51" fmla="*/ 11 h 396"/>
                <a:gd name="T52" fmla="*/ 97 w 166"/>
                <a:gd name="T53" fmla="*/ 4 h 396"/>
                <a:gd name="T54" fmla="*/ 102 w 166"/>
                <a:gd name="T55" fmla="*/ 5 h 396"/>
                <a:gd name="T56" fmla="*/ 98 w 166"/>
                <a:gd name="T57" fmla="*/ 11 h 396"/>
                <a:gd name="T58" fmla="*/ 121 w 166"/>
                <a:gd name="T59" fmla="*/ 265 h 396"/>
                <a:gd name="T60" fmla="*/ 121 w 166"/>
                <a:gd name="T61" fmla="*/ 266 h 396"/>
                <a:gd name="T62" fmla="*/ 124 w 166"/>
                <a:gd name="T63" fmla="*/ 271 h 396"/>
                <a:gd name="T64" fmla="*/ 132 w 166"/>
                <a:gd name="T65" fmla="*/ 286 h 396"/>
                <a:gd name="T66" fmla="*/ 149 w 166"/>
                <a:gd name="T67" fmla="*/ 324 h 396"/>
                <a:gd name="T68" fmla="*/ 158 w 166"/>
                <a:gd name="T69" fmla="*/ 396 h 396"/>
                <a:gd name="T70" fmla="*/ 164 w 166"/>
                <a:gd name="T71" fmla="*/ 396 h 396"/>
                <a:gd name="T72" fmla="*/ 134 w 166"/>
                <a:gd name="T73" fmla="*/ 277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6" h="396">
                  <a:moveTo>
                    <a:pt x="134" y="277"/>
                  </a:moveTo>
                  <a:cubicBezTo>
                    <a:pt x="129" y="269"/>
                    <a:pt x="127" y="266"/>
                    <a:pt x="126" y="258"/>
                  </a:cubicBezTo>
                  <a:cubicBezTo>
                    <a:pt x="125" y="249"/>
                    <a:pt x="124" y="240"/>
                    <a:pt x="124" y="232"/>
                  </a:cubicBezTo>
                  <a:cubicBezTo>
                    <a:pt x="121" y="204"/>
                    <a:pt x="118" y="176"/>
                    <a:pt x="116" y="148"/>
                  </a:cubicBezTo>
                  <a:cubicBezTo>
                    <a:pt x="111" y="99"/>
                    <a:pt x="107" y="51"/>
                    <a:pt x="103" y="3"/>
                  </a:cubicBezTo>
                  <a:cubicBezTo>
                    <a:pt x="102" y="1"/>
                    <a:pt x="99" y="0"/>
                    <a:pt x="98" y="2"/>
                  </a:cubicBezTo>
                  <a:cubicBezTo>
                    <a:pt x="84" y="20"/>
                    <a:pt x="70" y="39"/>
                    <a:pt x="57" y="58"/>
                  </a:cubicBezTo>
                  <a:cubicBezTo>
                    <a:pt x="50" y="67"/>
                    <a:pt x="54" y="82"/>
                    <a:pt x="54" y="93"/>
                  </a:cubicBezTo>
                  <a:cubicBezTo>
                    <a:pt x="54" y="148"/>
                    <a:pt x="55" y="203"/>
                    <a:pt x="55" y="258"/>
                  </a:cubicBezTo>
                  <a:cubicBezTo>
                    <a:pt x="55" y="265"/>
                    <a:pt x="56" y="267"/>
                    <a:pt x="52" y="272"/>
                  </a:cubicBezTo>
                  <a:cubicBezTo>
                    <a:pt x="40" y="289"/>
                    <a:pt x="29" y="307"/>
                    <a:pt x="20" y="326"/>
                  </a:cubicBezTo>
                  <a:cubicBezTo>
                    <a:pt x="10" y="346"/>
                    <a:pt x="3" y="368"/>
                    <a:pt x="1" y="391"/>
                  </a:cubicBezTo>
                  <a:cubicBezTo>
                    <a:pt x="1" y="393"/>
                    <a:pt x="0" y="395"/>
                    <a:pt x="0" y="396"/>
                  </a:cubicBezTo>
                  <a:cubicBezTo>
                    <a:pt x="6" y="396"/>
                    <a:pt x="6" y="396"/>
                    <a:pt x="6" y="396"/>
                  </a:cubicBezTo>
                  <a:cubicBezTo>
                    <a:pt x="9" y="357"/>
                    <a:pt x="26" y="320"/>
                    <a:pt x="48" y="287"/>
                  </a:cubicBezTo>
                  <a:cubicBezTo>
                    <a:pt x="52" y="281"/>
                    <a:pt x="61" y="274"/>
                    <a:pt x="60" y="266"/>
                  </a:cubicBezTo>
                  <a:cubicBezTo>
                    <a:pt x="60" y="258"/>
                    <a:pt x="60" y="250"/>
                    <a:pt x="60" y="242"/>
                  </a:cubicBezTo>
                  <a:cubicBezTo>
                    <a:pt x="60" y="186"/>
                    <a:pt x="60" y="131"/>
                    <a:pt x="59" y="76"/>
                  </a:cubicBezTo>
                  <a:cubicBezTo>
                    <a:pt x="59" y="72"/>
                    <a:pt x="59" y="68"/>
                    <a:pt x="59" y="64"/>
                  </a:cubicBezTo>
                  <a:cubicBezTo>
                    <a:pt x="59" y="65"/>
                    <a:pt x="59" y="65"/>
                    <a:pt x="59" y="65"/>
                  </a:cubicBezTo>
                  <a:cubicBezTo>
                    <a:pt x="58" y="65"/>
                    <a:pt x="59" y="65"/>
                    <a:pt x="59" y="64"/>
                  </a:cubicBezTo>
                  <a:cubicBezTo>
                    <a:pt x="59" y="64"/>
                    <a:pt x="59" y="63"/>
                    <a:pt x="59" y="64"/>
                  </a:cubicBezTo>
                  <a:cubicBezTo>
                    <a:pt x="59" y="64"/>
                    <a:pt x="59" y="64"/>
                    <a:pt x="59" y="64"/>
                  </a:cubicBezTo>
                  <a:cubicBezTo>
                    <a:pt x="59" y="64"/>
                    <a:pt x="60" y="63"/>
                    <a:pt x="60" y="63"/>
                  </a:cubicBezTo>
                  <a:cubicBezTo>
                    <a:pt x="63" y="59"/>
                    <a:pt x="66" y="55"/>
                    <a:pt x="68" y="52"/>
                  </a:cubicBezTo>
                  <a:cubicBezTo>
                    <a:pt x="78" y="38"/>
                    <a:pt x="88" y="25"/>
                    <a:pt x="98" y="11"/>
                  </a:cubicBezTo>
                  <a:cubicBezTo>
                    <a:pt x="98" y="9"/>
                    <a:pt x="97" y="6"/>
                    <a:pt x="97" y="4"/>
                  </a:cubicBezTo>
                  <a:cubicBezTo>
                    <a:pt x="99" y="4"/>
                    <a:pt x="100" y="5"/>
                    <a:pt x="102" y="5"/>
                  </a:cubicBezTo>
                  <a:cubicBezTo>
                    <a:pt x="101" y="7"/>
                    <a:pt x="99" y="9"/>
                    <a:pt x="98" y="11"/>
                  </a:cubicBezTo>
                  <a:cubicBezTo>
                    <a:pt x="106" y="96"/>
                    <a:pt x="113" y="181"/>
                    <a:pt x="121" y="265"/>
                  </a:cubicBezTo>
                  <a:cubicBezTo>
                    <a:pt x="121" y="266"/>
                    <a:pt x="121" y="266"/>
                    <a:pt x="121" y="266"/>
                  </a:cubicBezTo>
                  <a:cubicBezTo>
                    <a:pt x="121" y="267"/>
                    <a:pt x="123" y="270"/>
                    <a:pt x="124" y="271"/>
                  </a:cubicBezTo>
                  <a:cubicBezTo>
                    <a:pt x="127" y="276"/>
                    <a:pt x="129" y="281"/>
                    <a:pt x="132" y="286"/>
                  </a:cubicBezTo>
                  <a:cubicBezTo>
                    <a:pt x="139" y="298"/>
                    <a:pt x="144" y="311"/>
                    <a:pt x="149" y="324"/>
                  </a:cubicBezTo>
                  <a:cubicBezTo>
                    <a:pt x="156" y="348"/>
                    <a:pt x="159" y="372"/>
                    <a:pt x="158" y="396"/>
                  </a:cubicBezTo>
                  <a:cubicBezTo>
                    <a:pt x="164" y="396"/>
                    <a:pt x="164" y="396"/>
                    <a:pt x="164" y="396"/>
                  </a:cubicBezTo>
                  <a:cubicBezTo>
                    <a:pt x="166" y="355"/>
                    <a:pt x="154" y="314"/>
                    <a:pt x="134" y="27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7" name="Freeform 156"/>
            <p:cNvSpPr>
              <a:spLocks/>
            </p:cNvSpPr>
            <p:nvPr/>
          </p:nvSpPr>
          <p:spPr bwMode="auto">
            <a:xfrm>
              <a:off x="3010050" y="3792885"/>
              <a:ext cx="280987" cy="177800"/>
            </a:xfrm>
            <a:custGeom>
              <a:avLst/>
              <a:gdLst>
                <a:gd name="T0" fmla="*/ 39 w 66"/>
                <a:gd name="T1" fmla="*/ 2 h 42"/>
                <a:gd name="T2" fmla="*/ 0 w 66"/>
                <a:gd name="T3" fmla="*/ 42 h 42"/>
                <a:gd name="T4" fmla="*/ 66 w 66"/>
                <a:gd name="T5" fmla="*/ 42 h 42"/>
                <a:gd name="T6" fmla="*/ 39 w 66"/>
                <a:gd name="T7" fmla="*/ 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42">
                  <a:moveTo>
                    <a:pt x="39" y="2"/>
                  </a:moveTo>
                  <a:cubicBezTo>
                    <a:pt x="23" y="0"/>
                    <a:pt x="8" y="17"/>
                    <a:pt x="0" y="42"/>
                  </a:cubicBezTo>
                  <a:cubicBezTo>
                    <a:pt x="66" y="42"/>
                    <a:pt x="66" y="42"/>
                    <a:pt x="66" y="42"/>
                  </a:cubicBezTo>
                  <a:cubicBezTo>
                    <a:pt x="62" y="20"/>
                    <a:pt x="52" y="4"/>
                    <a:pt x="39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8" name="Freeform 157"/>
            <p:cNvSpPr>
              <a:spLocks/>
            </p:cNvSpPr>
            <p:nvPr/>
          </p:nvSpPr>
          <p:spPr bwMode="auto">
            <a:xfrm>
              <a:off x="3171975" y="2692748"/>
              <a:ext cx="101600" cy="147638"/>
            </a:xfrm>
            <a:custGeom>
              <a:avLst/>
              <a:gdLst>
                <a:gd name="T0" fmla="*/ 18 w 24"/>
                <a:gd name="T1" fmla="*/ 0 h 35"/>
                <a:gd name="T2" fmla="*/ 2 w 24"/>
                <a:gd name="T3" fmla="*/ 15 h 35"/>
                <a:gd name="T4" fmla="*/ 16 w 24"/>
                <a:gd name="T5" fmla="*/ 35 h 35"/>
                <a:gd name="T6" fmla="*/ 18 w 24"/>
                <a:gd name="T7" fmla="*/ 35 h 35"/>
                <a:gd name="T8" fmla="*/ 24 w 24"/>
                <a:gd name="T9" fmla="*/ 34 h 35"/>
                <a:gd name="T10" fmla="*/ 20 w 24"/>
                <a:gd name="T11" fmla="*/ 0 h 35"/>
                <a:gd name="T12" fmla="*/ 20 w 24"/>
                <a:gd name="T13" fmla="*/ 0 h 35"/>
                <a:gd name="T14" fmla="*/ 18 w 24"/>
                <a:gd name="T1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35">
                  <a:moveTo>
                    <a:pt x="18" y="0"/>
                  </a:moveTo>
                  <a:cubicBezTo>
                    <a:pt x="10" y="0"/>
                    <a:pt x="3" y="7"/>
                    <a:pt x="2" y="15"/>
                  </a:cubicBezTo>
                  <a:cubicBezTo>
                    <a:pt x="0" y="25"/>
                    <a:pt x="7" y="34"/>
                    <a:pt x="16" y="35"/>
                  </a:cubicBezTo>
                  <a:cubicBezTo>
                    <a:pt x="17" y="35"/>
                    <a:pt x="18" y="35"/>
                    <a:pt x="18" y="35"/>
                  </a:cubicBezTo>
                  <a:cubicBezTo>
                    <a:pt x="20" y="35"/>
                    <a:pt x="22" y="35"/>
                    <a:pt x="24" y="34"/>
                  </a:cubicBezTo>
                  <a:cubicBezTo>
                    <a:pt x="23" y="23"/>
                    <a:pt x="21" y="11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19" y="0"/>
                    <a:pt x="18" y="0"/>
                  </a:cubicBezTo>
                </a:path>
              </a:pathLst>
            </a:custGeom>
            <a:solidFill>
              <a:srgbClr val="ED9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9" name="Freeform 158"/>
            <p:cNvSpPr>
              <a:spLocks/>
            </p:cNvSpPr>
            <p:nvPr/>
          </p:nvSpPr>
          <p:spPr bwMode="auto">
            <a:xfrm>
              <a:off x="3257700" y="2692748"/>
              <a:ext cx="25400" cy="144463"/>
            </a:xfrm>
            <a:custGeom>
              <a:avLst/>
              <a:gdLst>
                <a:gd name="T0" fmla="*/ 0 w 6"/>
                <a:gd name="T1" fmla="*/ 0 h 34"/>
                <a:gd name="T2" fmla="*/ 4 w 6"/>
                <a:gd name="T3" fmla="*/ 34 h 34"/>
                <a:gd name="T4" fmla="*/ 6 w 6"/>
                <a:gd name="T5" fmla="*/ 33 h 34"/>
                <a:gd name="T6" fmla="*/ 3 w 6"/>
                <a:gd name="T7" fmla="*/ 1 h 34"/>
                <a:gd name="T8" fmla="*/ 0 w 6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4">
                  <a:moveTo>
                    <a:pt x="0" y="0"/>
                  </a:moveTo>
                  <a:cubicBezTo>
                    <a:pt x="1" y="11"/>
                    <a:pt x="3" y="23"/>
                    <a:pt x="4" y="34"/>
                  </a:cubicBezTo>
                  <a:cubicBezTo>
                    <a:pt x="4" y="34"/>
                    <a:pt x="5" y="33"/>
                    <a:pt x="6" y="33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1" y="0"/>
                    <a:pt x="0" y="0"/>
                  </a:cubicBezTo>
                </a:path>
              </a:pathLst>
            </a:custGeom>
            <a:solidFill>
              <a:srgbClr val="3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0" name="Freeform 159"/>
            <p:cNvSpPr>
              <a:spLocks/>
            </p:cNvSpPr>
            <p:nvPr/>
          </p:nvSpPr>
          <p:spPr bwMode="auto">
            <a:xfrm>
              <a:off x="3133875" y="2926110"/>
              <a:ext cx="25400" cy="109538"/>
            </a:xfrm>
            <a:custGeom>
              <a:avLst/>
              <a:gdLst>
                <a:gd name="T0" fmla="*/ 0 w 6"/>
                <a:gd name="T1" fmla="*/ 0 h 26"/>
                <a:gd name="T2" fmla="*/ 0 w 6"/>
                <a:gd name="T3" fmla="*/ 26 h 26"/>
                <a:gd name="T4" fmla="*/ 5 w 6"/>
                <a:gd name="T5" fmla="*/ 15 h 26"/>
                <a:gd name="T6" fmla="*/ 0 w 6"/>
                <a:gd name="T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6">
                  <a:moveTo>
                    <a:pt x="0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3" y="23"/>
                    <a:pt x="5" y="19"/>
                    <a:pt x="5" y="15"/>
                  </a:cubicBezTo>
                  <a:cubicBezTo>
                    <a:pt x="6" y="9"/>
                    <a:pt x="4" y="3"/>
                    <a:pt x="0" y="0"/>
                  </a:cubicBezTo>
                </a:path>
              </a:pathLst>
            </a:custGeom>
            <a:solidFill>
              <a:srgbClr val="ED9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1" name="Freeform 160"/>
            <p:cNvSpPr>
              <a:spLocks/>
            </p:cNvSpPr>
            <p:nvPr/>
          </p:nvSpPr>
          <p:spPr bwMode="auto">
            <a:xfrm>
              <a:off x="3065612" y="2903885"/>
              <a:ext cx="68262" cy="149225"/>
            </a:xfrm>
            <a:custGeom>
              <a:avLst/>
              <a:gdLst>
                <a:gd name="T0" fmla="*/ 5 w 16"/>
                <a:gd name="T1" fmla="*/ 0 h 35"/>
                <a:gd name="T2" fmla="*/ 0 w 16"/>
                <a:gd name="T3" fmla="*/ 1 h 35"/>
                <a:gd name="T4" fmla="*/ 0 w 16"/>
                <a:gd name="T5" fmla="*/ 34 h 35"/>
                <a:gd name="T6" fmla="*/ 3 w 16"/>
                <a:gd name="T7" fmla="*/ 35 h 35"/>
                <a:gd name="T8" fmla="*/ 5 w 16"/>
                <a:gd name="T9" fmla="*/ 35 h 35"/>
                <a:gd name="T10" fmla="*/ 16 w 16"/>
                <a:gd name="T11" fmla="*/ 31 h 35"/>
                <a:gd name="T12" fmla="*/ 16 w 16"/>
                <a:gd name="T13" fmla="*/ 5 h 35"/>
                <a:gd name="T14" fmla="*/ 7 w 16"/>
                <a:gd name="T15" fmla="*/ 0 h 35"/>
                <a:gd name="T16" fmla="*/ 5 w 16"/>
                <a:gd name="T1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35">
                  <a:moveTo>
                    <a:pt x="5" y="0"/>
                  </a:moveTo>
                  <a:cubicBezTo>
                    <a:pt x="3" y="0"/>
                    <a:pt x="1" y="1"/>
                    <a:pt x="0" y="1"/>
                  </a:cubicBezTo>
                  <a:cubicBezTo>
                    <a:pt x="0" y="12"/>
                    <a:pt x="0" y="23"/>
                    <a:pt x="0" y="34"/>
                  </a:cubicBezTo>
                  <a:cubicBezTo>
                    <a:pt x="1" y="35"/>
                    <a:pt x="2" y="35"/>
                    <a:pt x="3" y="35"/>
                  </a:cubicBezTo>
                  <a:cubicBezTo>
                    <a:pt x="3" y="35"/>
                    <a:pt x="4" y="35"/>
                    <a:pt x="5" y="35"/>
                  </a:cubicBezTo>
                  <a:cubicBezTo>
                    <a:pt x="9" y="35"/>
                    <a:pt x="13" y="34"/>
                    <a:pt x="16" y="31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3" y="2"/>
                    <a:pt x="10" y="1"/>
                    <a:pt x="7" y="0"/>
                  </a:cubicBezTo>
                  <a:cubicBezTo>
                    <a:pt x="6" y="0"/>
                    <a:pt x="5" y="0"/>
                    <a:pt x="5" y="0"/>
                  </a:cubicBezTo>
                </a:path>
              </a:pathLst>
            </a:custGeom>
            <a:solidFill>
              <a:srgbClr val="ED8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2" name="Freeform 161"/>
            <p:cNvSpPr>
              <a:spLocks/>
            </p:cNvSpPr>
            <p:nvPr/>
          </p:nvSpPr>
          <p:spPr bwMode="auto">
            <a:xfrm>
              <a:off x="3052912" y="2908648"/>
              <a:ext cx="12700" cy="139700"/>
            </a:xfrm>
            <a:custGeom>
              <a:avLst/>
              <a:gdLst>
                <a:gd name="T0" fmla="*/ 3 w 3"/>
                <a:gd name="T1" fmla="*/ 0 h 33"/>
                <a:gd name="T2" fmla="*/ 0 w 3"/>
                <a:gd name="T3" fmla="*/ 1 h 33"/>
                <a:gd name="T4" fmla="*/ 0 w 3"/>
                <a:gd name="T5" fmla="*/ 32 h 33"/>
                <a:gd name="T6" fmla="*/ 3 w 3"/>
                <a:gd name="T7" fmla="*/ 33 h 33"/>
                <a:gd name="T8" fmla="*/ 3 w 3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3">
                  <a:moveTo>
                    <a:pt x="3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1" y="33"/>
                    <a:pt x="2" y="33"/>
                    <a:pt x="3" y="33"/>
                  </a:cubicBezTo>
                  <a:cubicBezTo>
                    <a:pt x="3" y="22"/>
                    <a:pt x="3" y="11"/>
                    <a:pt x="3" y="0"/>
                  </a:cubicBezTo>
                </a:path>
              </a:pathLst>
            </a:custGeom>
            <a:solidFill>
              <a:srgbClr val="3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3" name="Freeform 162"/>
            <p:cNvSpPr>
              <a:spLocks noEditPoints="1"/>
            </p:cNvSpPr>
            <p:nvPr/>
          </p:nvSpPr>
          <p:spPr bwMode="auto">
            <a:xfrm>
              <a:off x="3078312" y="3473798"/>
              <a:ext cx="149225" cy="88900"/>
            </a:xfrm>
            <a:custGeom>
              <a:avLst/>
              <a:gdLst>
                <a:gd name="T0" fmla="*/ 5 w 35"/>
                <a:gd name="T1" fmla="*/ 3 h 21"/>
                <a:gd name="T2" fmla="*/ 0 w 35"/>
                <a:gd name="T3" fmla="*/ 3 h 21"/>
                <a:gd name="T4" fmla="*/ 2 w 35"/>
                <a:gd name="T5" fmla="*/ 5 h 21"/>
                <a:gd name="T6" fmla="*/ 5 w 35"/>
                <a:gd name="T7" fmla="*/ 3 h 21"/>
                <a:gd name="T8" fmla="*/ 5 w 35"/>
                <a:gd name="T9" fmla="*/ 3 h 21"/>
                <a:gd name="T10" fmla="*/ 28 w 35"/>
                <a:gd name="T11" fmla="*/ 0 h 21"/>
                <a:gd name="T12" fmla="*/ 26 w 35"/>
                <a:gd name="T13" fmla="*/ 0 h 21"/>
                <a:gd name="T14" fmla="*/ 26 w 35"/>
                <a:gd name="T15" fmla="*/ 0 h 21"/>
                <a:gd name="T16" fmla="*/ 28 w 35"/>
                <a:gd name="T17" fmla="*/ 4 h 21"/>
                <a:gd name="T18" fmla="*/ 23 w 35"/>
                <a:gd name="T19" fmla="*/ 15 h 21"/>
                <a:gd name="T20" fmla="*/ 35 w 35"/>
                <a:gd name="T21" fmla="*/ 21 h 21"/>
                <a:gd name="T22" fmla="*/ 35 w 35"/>
                <a:gd name="T23" fmla="*/ 20 h 21"/>
                <a:gd name="T24" fmla="*/ 31 w 35"/>
                <a:gd name="T25" fmla="*/ 2 h 21"/>
                <a:gd name="T26" fmla="*/ 31 w 35"/>
                <a:gd name="T27" fmla="*/ 0 h 21"/>
                <a:gd name="T28" fmla="*/ 28 w 35"/>
                <a:gd name="T2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" h="21">
                  <a:moveTo>
                    <a:pt x="5" y="3"/>
                  </a:moveTo>
                  <a:cubicBezTo>
                    <a:pt x="4" y="3"/>
                    <a:pt x="2" y="3"/>
                    <a:pt x="0" y="3"/>
                  </a:cubicBezTo>
                  <a:cubicBezTo>
                    <a:pt x="1" y="4"/>
                    <a:pt x="2" y="4"/>
                    <a:pt x="2" y="5"/>
                  </a:cubicBezTo>
                  <a:cubicBezTo>
                    <a:pt x="3" y="4"/>
                    <a:pt x="4" y="4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moveTo>
                    <a:pt x="28" y="0"/>
                  </a:moveTo>
                  <a:cubicBezTo>
                    <a:pt x="27" y="0"/>
                    <a:pt x="27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8" y="1"/>
                    <a:pt x="29" y="2"/>
                    <a:pt x="28" y="4"/>
                  </a:cubicBezTo>
                  <a:cubicBezTo>
                    <a:pt x="27" y="8"/>
                    <a:pt x="25" y="12"/>
                    <a:pt x="23" y="15"/>
                  </a:cubicBezTo>
                  <a:cubicBezTo>
                    <a:pt x="27" y="17"/>
                    <a:pt x="31" y="19"/>
                    <a:pt x="35" y="21"/>
                  </a:cubicBezTo>
                  <a:cubicBezTo>
                    <a:pt x="35" y="21"/>
                    <a:pt x="35" y="21"/>
                    <a:pt x="35" y="20"/>
                  </a:cubicBezTo>
                  <a:cubicBezTo>
                    <a:pt x="33" y="17"/>
                    <a:pt x="31" y="9"/>
                    <a:pt x="31" y="2"/>
                  </a:cubicBezTo>
                  <a:cubicBezTo>
                    <a:pt x="31" y="2"/>
                    <a:pt x="31" y="1"/>
                    <a:pt x="31" y="0"/>
                  </a:cubicBezTo>
                  <a:cubicBezTo>
                    <a:pt x="30" y="0"/>
                    <a:pt x="29" y="0"/>
                    <a:pt x="28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4" name="Freeform 163"/>
            <p:cNvSpPr>
              <a:spLocks/>
            </p:cNvSpPr>
            <p:nvPr/>
          </p:nvSpPr>
          <p:spPr bwMode="auto">
            <a:xfrm>
              <a:off x="3414862" y="3537298"/>
              <a:ext cx="33337" cy="50800"/>
            </a:xfrm>
            <a:custGeom>
              <a:avLst/>
              <a:gdLst>
                <a:gd name="T0" fmla="*/ 0 w 8"/>
                <a:gd name="T1" fmla="*/ 0 h 12"/>
                <a:gd name="T2" fmla="*/ 6 w 8"/>
                <a:gd name="T3" fmla="*/ 12 h 12"/>
                <a:gd name="T4" fmla="*/ 8 w 8"/>
                <a:gd name="T5" fmla="*/ 12 h 12"/>
                <a:gd name="T6" fmla="*/ 2 w 8"/>
                <a:gd name="T7" fmla="*/ 0 h 12"/>
                <a:gd name="T8" fmla="*/ 2 w 8"/>
                <a:gd name="T9" fmla="*/ 0 h 12"/>
                <a:gd name="T10" fmla="*/ 0 w 8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2">
                  <a:moveTo>
                    <a:pt x="0" y="0"/>
                  </a:moveTo>
                  <a:cubicBezTo>
                    <a:pt x="2" y="4"/>
                    <a:pt x="4" y="8"/>
                    <a:pt x="6" y="12"/>
                  </a:cubicBezTo>
                  <a:cubicBezTo>
                    <a:pt x="7" y="12"/>
                    <a:pt x="7" y="12"/>
                    <a:pt x="8" y="12"/>
                  </a:cubicBezTo>
                  <a:cubicBezTo>
                    <a:pt x="6" y="12"/>
                    <a:pt x="4" y="7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</a:path>
              </a:pathLst>
            </a:custGeom>
            <a:solidFill>
              <a:srgbClr val="FFD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5" name="Freeform 164"/>
            <p:cNvSpPr>
              <a:spLocks/>
            </p:cNvSpPr>
            <p:nvPr/>
          </p:nvSpPr>
          <p:spPr bwMode="auto">
            <a:xfrm>
              <a:off x="3270400" y="3486498"/>
              <a:ext cx="96837" cy="80963"/>
            </a:xfrm>
            <a:custGeom>
              <a:avLst/>
              <a:gdLst>
                <a:gd name="T0" fmla="*/ 0 w 23"/>
                <a:gd name="T1" fmla="*/ 0 h 19"/>
                <a:gd name="T2" fmla="*/ 9 w 23"/>
                <a:gd name="T3" fmla="*/ 11 h 19"/>
                <a:gd name="T4" fmla="*/ 23 w 23"/>
                <a:gd name="T5" fmla="*/ 19 h 19"/>
                <a:gd name="T6" fmla="*/ 21 w 23"/>
                <a:gd name="T7" fmla="*/ 7 h 19"/>
                <a:gd name="T8" fmla="*/ 14 w 23"/>
                <a:gd name="T9" fmla="*/ 4 h 19"/>
                <a:gd name="T10" fmla="*/ 0 w 23"/>
                <a:gd name="T1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9">
                  <a:moveTo>
                    <a:pt x="0" y="0"/>
                  </a:moveTo>
                  <a:cubicBezTo>
                    <a:pt x="4" y="4"/>
                    <a:pt x="8" y="9"/>
                    <a:pt x="9" y="11"/>
                  </a:cubicBezTo>
                  <a:cubicBezTo>
                    <a:pt x="13" y="14"/>
                    <a:pt x="18" y="17"/>
                    <a:pt x="23" y="19"/>
                  </a:cubicBezTo>
                  <a:cubicBezTo>
                    <a:pt x="22" y="15"/>
                    <a:pt x="22" y="11"/>
                    <a:pt x="21" y="7"/>
                  </a:cubicBezTo>
                  <a:cubicBezTo>
                    <a:pt x="19" y="6"/>
                    <a:pt x="16" y="5"/>
                    <a:pt x="14" y="4"/>
                  </a:cubicBezTo>
                  <a:cubicBezTo>
                    <a:pt x="9" y="3"/>
                    <a:pt x="5" y="1"/>
                    <a:pt x="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6" name="Freeform 165"/>
            <p:cNvSpPr>
              <a:spLocks/>
            </p:cNvSpPr>
            <p:nvPr/>
          </p:nvSpPr>
          <p:spPr bwMode="auto">
            <a:xfrm>
              <a:off x="3359300" y="3516660"/>
              <a:ext cx="50800" cy="66675"/>
            </a:xfrm>
            <a:custGeom>
              <a:avLst/>
              <a:gdLst>
                <a:gd name="T0" fmla="*/ 0 w 12"/>
                <a:gd name="T1" fmla="*/ 0 h 16"/>
                <a:gd name="T2" fmla="*/ 2 w 12"/>
                <a:gd name="T3" fmla="*/ 12 h 16"/>
                <a:gd name="T4" fmla="*/ 12 w 12"/>
                <a:gd name="T5" fmla="*/ 16 h 16"/>
                <a:gd name="T6" fmla="*/ 6 w 12"/>
                <a:gd name="T7" fmla="*/ 2 h 16"/>
                <a:gd name="T8" fmla="*/ 0 w 12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6">
                  <a:moveTo>
                    <a:pt x="0" y="0"/>
                  </a:moveTo>
                  <a:cubicBezTo>
                    <a:pt x="1" y="4"/>
                    <a:pt x="1" y="8"/>
                    <a:pt x="2" y="12"/>
                  </a:cubicBezTo>
                  <a:cubicBezTo>
                    <a:pt x="5" y="14"/>
                    <a:pt x="9" y="15"/>
                    <a:pt x="12" y="16"/>
                  </a:cubicBezTo>
                  <a:cubicBezTo>
                    <a:pt x="10" y="11"/>
                    <a:pt x="8" y="6"/>
                    <a:pt x="6" y="2"/>
                  </a:cubicBezTo>
                  <a:cubicBezTo>
                    <a:pt x="4" y="1"/>
                    <a:pt x="2" y="1"/>
                    <a:pt x="0" y="0"/>
                  </a:cubicBezTo>
                </a:path>
              </a:pathLst>
            </a:custGeom>
            <a:solidFill>
              <a:srgbClr val="FFAF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7" name="Freeform 166"/>
            <p:cNvSpPr>
              <a:spLocks/>
            </p:cNvSpPr>
            <p:nvPr/>
          </p:nvSpPr>
          <p:spPr bwMode="auto">
            <a:xfrm>
              <a:off x="3384700" y="3524598"/>
              <a:ext cx="55562" cy="63500"/>
            </a:xfrm>
            <a:custGeom>
              <a:avLst/>
              <a:gdLst>
                <a:gd name="T0" fmla="*/ 0 w 13"/>
                <a:gd name="T1" fmla="*/ 0 h 15"/>
                <a:gd name="T2" fmla="*/ 6 w 13"/>
                <a:gd name="T3" fmla="*/ 14 h 15"/>
                <a:gd name="T4" fmla="*/ 13 w 13"/>
                <a:gd name="T5" fmla="*/ 15 h 15"/>
                <a:gd name="T6" fmla="*/ 7 w 13"/>
                <a:gd name="T7" fmla="*/ 3 h 15"/>
                <a:gd name="T8" fmla="*/ 0 w 13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5">
                  <a:moveTo>
                    <a:pt x="0" y="0"/>
                  </a:moveTo>
                  <a:cubicBezTo>
                    <a:pt x="2" y="4"/>
                    <a:pt x="4" y="9"/>
                    <a:pt x="6" y="14"/>
                  </a:cubicBezTo>
                  <a:cubicBezTo>
                    <a:pt x="8" y="14"/>
                    <a:pt x="10" y="15"/>
                    <a:pt x="13" y="15"/>
                  </a:cubicBezTo>
                  <a:cubicBezTo>
                    <a:pt x="11" y="11"/>
                    <a:pt x="9" y="7"/>
                    <a:pt x="7" y="3"/>
                  </a:cubicBezTo>
                  <a:cubicBezTo>
                    <a:pt x="5" y="2"/>
                    <a:pt x="2" y="1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8" name="Freeform 167"/>
            <p:cNvSpPr>
              <a:spLocks/>
            </p:cNvSpPr>
            <p:nvPr/>
          </p:nvSpPr>
          <p:spPr bwMode="auto">
            <a:xfrm>
              <a:off x="3138637" y="3269010"/>
              <a:ext cx="134937" cy="144463"/>
            </a:xfrm>
            <a:custGeom>
              <a:avLst/>
              <a:gdLst>
                <a:gd name="T0" fmla="*/ 15 w 32"/>
                <a:gd name="T1" fmla="*/ 0 h 34"/>
                <a:gd name="T2" fmla="*/ 0 w 32"/>
                <a:gd name="T3" fmla="*/ 10 h 34"/>
                <a:gd name="T4" fmla="*/ 0 w 32"/>
                <a:gd name="T5" fmla="*/ 24 h 34"/>
                <a:gd name="T6" fmla="*/ 14 w 32"/>
                <a:gd name="T7" fmla="*/ 34 h 34"/>
                <a:gd name="T8" fmla="*/ 16 w 32"/>
                <a:gd name="T9" fmla="*/ 34 h 34"/>
                <a:gd name="T10" fmla="*/ 22 w 32"/>
                <a:gd name="T11" fmla="*/ 33 h 34"/>
                <a:gd name="T12" fmla="*/ 32 w 32"/>
                <a:gd name="T13" fmla="*/ 17 h 34"/>
                <a:gd name="T14" fmla="*/ 18 w 32"/>
                <a:gd name="T15" fmla="*/ 0 h 34"/>
                <a:gd name="T16" fmla="*/ 15 w 32"/>
                <a:gd name="T1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4">
                  <a:moveTo>
                    <a:pt x="15" y="0"/>
                  </a:moveTo>
                  <a:cubicBezTo>
                    <a:pt x="9" y="0"/>
                    <a:pt x="2" y="4"/>
                    <a:pt x="0" y="1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2" y="29"/>
                    <a:pt x="7" y="34"/>
                    <a:pt x="14" y="34"/>
                  </a:cubicBezTo>
                  <a:cubicBezTo>
                    <a:pt x="14" y="34"/>
                    <a:pt x="15" y="34"/>
                    <a:pt x="16" y="34"/>
                  </a:cubicBezTo>
                  <a:cubicBezTo>
                    <a:pt x="18" y="34"/>
                    <a:pt x="20" y="34"/>
                    <a:pt x="22" y="33"/>
                  </a:cubicBezTo>
                  <a:cubicBezTo>
                    <a:pt x="26" y="28"/>
                    <a:pt x="30" y="23"/>
                    <a:pt x="32" y="17"/>
                  </a:cubicBezTo>
                  <a:cubicBezTo>
                    <a:pt x="32" y="8"/>
                    <a:pt x="26" y="1"/>
                    <a:pt x="18" y="0"/>
                  </a:cubicBezTo>
                  <a:cubicBezTo>
                    <a:pt x="17" y="0"/>
                    <a:pt x="16" y="0"/>
                    <a:pt x="15" y="0"/>
                  </a:cubicBezTo>
                </a:path>
              </a:pathLst>
            </a:custGeom>
            <a:solidFill>
              <a:srgbClr val="ED9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9" name="Freeform 168"/>
            <p:cNvSpPr>
              <a:spLocks/>
            </p:cNvSpPr>
            <p:nvPr/>
          </p:nvSpPr>
          <p:spPr bwMode="auto">
            <a:xfrm>
              <a:off x="3129112" y="3311873"/>
              <a:ext cx="9525" cy="60325"/>
            </a:xfrm>
            <a:custGeom>
              <a:avLst/>
              <a:gdLst>
                <a:gd name="T0" fmla="*/ 2 w 2"/>
                <a:gd name="T1" fmla="*/ 0 h 14"/>
                <a:gd name="T2" fmla="*/ 1 w 2"/>
                <a:gd name="T3" fmla="*/ 5 h 14"/>
                <a:gd name="T4" fmla="*/ 2 w 2"/>
                <a:gd name="T5" fmla="*/ 14 h 14"/>
                <a:gd name="T6" fmla="*/ 2 w 2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4">
                  <a:moveTo>
                    <a:pt x="2" y="0"/>
                  </a:moveTo>
                  <a:cubicBezTo>
                    <a:pt x="1" y="2"/>
                    <a:pt x="1" y="3"/>
                    <a:pt x="1" y="5"/>
                  </a:cubicBezTo>
                  <a:cubicBezTo>
                    <a:pt x="0" y="8"/>
                    <a:pt x="1" y="11"/>
                    <a:pt x="2" y="14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ED8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0" name="Freeform 169"/>
            <p:cNvSpPr>
              <a:spLocks/>
            </p:cNvSpPr>
            <p:nvPr/>
          </p:nvSpPr>
          <p:spPr bwMode="auto">
            <a:xfrm>
              <a:off x="2916387" y="3240435"/>
              <a:ext cx="268287" cy="292100"/>
            </a:xfrm>
            <a:custGeom>
              <a:avLst/>
              <a:gdLst>
                <a:gd name="T0" fmla="*/ 32 w 63"/>
                <a:gd name="T1" fmla="*/ 0 h 69"/>
                <a:gd name="T2" fmla="*/ 44 w 63"/>
                <a:gd name="T3" fmla="*/ 35 h 69"/>
                <a:gd name="T4" fmla="*/ 63 w 63"/>
                <a:gd name="T5" fmla="*/ 53 h 69"/>
                <a:gd name="T6" fmla="*/ 4 w 63"/>
                <a:gd name="T7" fmla="*/ 69 h 69"/>
                <a:gd name="T8" fmla="*/ 32 w 63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9">
                  <a:moveTo>
                    <a:pt x="32" y="0"/>
                  </a:moveTo>
                  <a:cubicBezTo>
                    <a:pt x="32" y="0"/>
                    <a:pt x="31" y="24"/>
                    <a:pt x="44" y="35"/>
                  </a:cubicBezTo>
                  <a:cubicBezTo>
                    <a:pt x="58" y="45"/>
                    <a:pt x="63" y="53"/>
                    <a:pt x="63" y="53"/>
                  </a:cubicBezTo>
                  <a:cubicBezTo>
                    <a:pt x="63" y="53"/>
                    <a:pt x="20" y="56"/>
                    <a:pt x="4" y="69"/>
                  </a:cubicBezTo>
                  <a:cubicBezTo>
                    <a:pt x="4" y="69"/>
                    <a:pt x="0" y="55"/>
                    <a:pt x="32" y="0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1" name="Freeform 170"/>
            <p:cNvSpPr>
              <a:spLocks/>
            </p:cNvSpPr>
            <p:nvPr/>
          </p:nvSpPr>
          <p:spPr bwMode="auto">
            <a:xfrm>
              <a:off x="3002112" y="3430935"/>
              <a:ext cx="157162" cy="38100"/>
            </a:xfrm>
            <a:custGeom>
              <a:avLst/>
              <a:gdLst>
                <a:gd name="T0" fmla="*/ 32 w 37"/>
                <a:gd name="T1" fmla="*/ 0 h 9"/>
                <a:gd name="T2" fmla="*/ 0 w 37"/>
                <a:gd name="T3" fmla="*/ 4 h 9"/>
                <a:gd name="T4" fmla="*/ 10 w 37"/>
                <a:gd name="T5" fmla="*/ 9 h 9"/>
                <a:gd name="T6" fmla="*/ 37 w 37"/>
                <a:gd name="T7" fmla="*/ 5 h 9"/>
                <a:gd name="T8" fmla="*/ 32 w 37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9">
                  <a:moveTo>
                    <a:pt x="32" y="0"/>
                  </a:moveTo>
                  <a:cubicBezTo>
                    <a:pt x="21" y="0"/>
                    <a:pt x="10" y="1"/>
                    <a:pt x="0" y="4"/>
                  </a:cubicBezTo>
                  <a:cubicBezTo>
                    <a:pt x="4" y="6"/>
                    <a:pt x="7" y="7"/>
                    <a:pt x="10" y="9"/>
                  </a:cubicBezTo>
                  <a:cubicBezTo>
                    <a:pt x="19" y="7"/>
                    <a:pt x="29" y="6"/>
                    <a:pt x="37" y="5"/>
                  </a:cubicBezTo>
                  <a:cubicBezTo>
                    <a:pt x="35" y="3"/>
                    <a:pt x="33" y="1"/>
                    <a:pt x="32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2" name="Freeform 171"/>
            <p:cNvSpPr>
              <a:spLocks/>
            </p:cNvSpPr>
            <p:nvPr/>
          </p:nvSpPr>
          <p:spPr bwMode="auto">
            <a:xfrm>
              <a:off x="2916387" y="3218210"/>
              <a:ext cx="280987" cy="331788"/>
            </a:xfrm>
            <a:custGeom>
              <a:avLst/>
              <a:gdLst>
                <a:gd name="T0" fmla="*/ 30 w 66"/>
                <a:gd name="T1" fmla="*/ 5 h 78"/>
                <a:gd name="T2" fmla="*/ 35 w 66"/>
                <a:gd name="T3" fmla="*/ 32 h 78"/>
                <a:gd name="T4" fmla="*/ 60 w 66"/>
                <a:gd name="T5" fmla="*/ 59 h 78"/>
                <a:gd name="T6" fmla="*/ 62 w 66"/>
                <a:gd name="T7" fmla="*/ 55 h 78"/>
                <a:gd name="T8" fmla="*/ 2 w 66"/>
                <a:gd name="T9" fmla="*/ 72 h 78"/>
                <a:gd name="T10" fmla="*/ 7 w 66"/>
                <a:gd name="T11" fmla="*/ 74 h 78"/>
                <a:gd name="T12" fmla="*/ 9 w 66"/>
                <a:gd name="T13" fmla="*/ 61 h 78"/>
                <a:gd name="T14" fmla="*/ 35 w 66"/>
                <a:gd name="T15" fmla="*/ 7 h 78"/>
                <a:gd name="T16" fmla="*/ 30 w 66"/>
                <a:gd name="T17" fmla="*/ 3 h 78"/>
                <a:gd name="T18" fmla="*/ 3 w 66"/>
                <a:gd name="T19" fmla="*/ 60 h 78"/>
                <a:gd name="T20" fmla="*/ 1 w 66"/>
                <a:gd name="T21" fmla="*/ 75 h 78"/>
                <a:gd name="T22" fmla="*/ 6 w 66"/>
                <a:gd name="T23" fmla="*/ 77 h 78"/>
                <a:gd name="T24" fmla="*/ 63 w 66"/>
                <a:gd name="T25" fmla="*/ 60 h 78"/>
                <a:gd name="T26" fmla="*/ 65 w 66"/>
                <a:gd name="T27" fmla="*/ 56 h 78"/>
                <a:gd name="T28" fmla="*/ 43 w 66"/>
                <a:gd name="T29" fmla="*/ 35 h 78"/>
                <a:gd name="T30" fmla="*/ 35 w 66"/>
                <a:gd name="T31" fmla="*/ 5 h 78"/>
                <a:gd name="T32" fmla="*/ 30 w 66"/>
                <a:gd name="T33" fmla="*/ 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78">
                  <a:moveTo>
                    <a:pt x="30" y="5"/>
                  </a:moveTo>
                  <a:cubicBezTo>
                    <a:pt x="29" y="14"/>
                    <a:pt x="31" y="23"/>
                    <a:pt x="35" y="32"/>
                  </a:cubicBezTo>
                  <a:cubicBezTo>
                    <a:pt x="40" y="43"/>
                    <a:pt x="53" y="49"/>
                    <a:pt x="60" y="59"/>
                  </a:cubicBezTo>
                  <a:cubicBezTo>
                    <a:pt x="61" y="58"/>
                    <a:pt x="62" y="56"/>
                    <a:pt x="62" y="55"/>
                  </a:cubicBezTo>
                  <a:cubicBezTo>
                    <a:pt x="43" y="56"/>
                    <a:pt x="18" y="59"/>
                    <a:pt x="2" y="72"/>
                  </a:cubicBezTo>
                  <a:cubicBezTo>
                    <a:pt x="4" y="73"/>
                    <a:pt x="5" y="73"/>
                    <a:pt x="7" y="74"/>
                  </a:cubicBezTo>
                  <a:cubicBezTo>
                    <a:pt x="6" y="70"/>
                    <a:pt x="8" y="64"/>
                    <a:pt x="9" y="61"/>
                  </a:cubicBezTo>
                  <a:cubicBezTo>
                    <a:pt x="14" y="42"/>
                    <a:pt x="25" y="24"/>
                    <a:pt x="35" y="7"/>
                  </a:cubicBezTo>
                  <a:cubicBezTo>
                    <a:pt x="36" y="4"/>
                    <a:pt x="32" y="0"/>
                    <a:pt x="30" y="3"/>
                  </a:cubicBezTo>
                  <a:cubicBezTo>
                    <a:pt x="20" y="21"/>
                    <a:pt x="9" y="40"/>
                    <a:pt x="3" y="60"/>
                  </a:cubicBezTo>
                  <a:cubicBezTo>
                    <a:pt x="2" y="64"/>
                    <a:pt x="0" y="70"/>
                    <a:pt x="1" y="75"/>
                  </a:cubicBezTo>
                  <a:cubicBezTo>
                    <a:pt x="2" y="77"/>
                    <a:pt x="4" y="78"/>
                    <a:pt x="6" y="77"/>
                  </a:cubicBezTo>
                  <a:cubicBezTo>
                    <a:pt x="21" y="65"/>
                    <a:pt x="44" y="62"/>
                    <a:pt x="63" y="60"/>
                  </a:cubicBezTo>
                  <a:cubicBezTo>
                    <a:pt x="65" y="60"/>
                    <a:pt x="66" y="57"/>
                    <a:pt x="65" y="56"/>
                  </a:cubicBezTo>
                  <a:cubicBezTo>
                    <a:pt x="59" y="47"/>
                    <a:pt x="50" y="42"/>
                    <a:pt x="43" y="35"/>
                  </a:cubicBezTo>
                  <a:cubicBezTo>
                    <a:pt x="37" y="27"/>
                    <a:pt x="35" y="15"/>
                    <a:pt x="35" y="5"/>
                  </a:cubicBezTo>
                  <a:cubicBezTo>
                    <a:pt x="35" y="2"/>
                    <a:pt x="30" y="1"/>
                    <a:pt x="30" y="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3" name="Freeform 172"/>
            <p:cNvSpPr>
              <a:spLocks/>
            </p:cNvSpPr>
            <p:nvPr/>
          </p:nvSpPr>
          <p:spPr bwMode="auto">
            <a:xfrm>
              <a:off x="3184675" y="3227735"/>
              <a:ext cx="242887" cy="301625"/>
            </a:xfrm>
            <a:custGeom>
              <a:avLst/>
              <a:gdLst>
                <a:gd name="T0" fmla="*/ 0 w 57"/>
                <a:gd name="T1" fmla="*/ 56 h 71"/>
                <a:gd name="T2" fmla="*/ 32 w 57"/>
                <a:gd name="T3" fmla="*/ 0 h 71"/>
                <a:gd name="T4" fmla="*/ 57 w 57"/>
                <a:gd name="T5" fmla="*/ 71 h 71"/>
                <a:gd name="T6" fmla="*/ 0 w 57"/>
                <a:gd name="T7" fmla="*/ 5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71">
                  <a:moveTo>
                    <a:pt x="0" y="56"/>
                  </a:moveTo>
                  <a:cubicBezTo>
                    <a:pt x="0" y="56"/>
                    <a:pt x="27" y="42"/>
                    <a:pt x="32" y="0"/>
                  </a:cubicBezTo>
                  <a:cubicBezTo>
                    <a:pt x="32" y="0"/>
                    <a:pt x="56" y="44"/>
                    <a:pt x="57" y="71"/>
                  </a:cubicBezTo>
                  <a:cubicBezTo>
                    <a:pt x="57" y="71"/>
                    <a:pt x="14" y="54"/>
                    <a:pt x="0" y="56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4" name="Freeform 173"/>
            <p:cNvSpPr>
              <a:spLocks/>
            </p:cNvSpPr>
            <p:nvPr/>
          </p:nvSpPr>
          <p:spPr bwMode="auto">
            <a:xfrm>
              <a:off x="3222775" y="3410298"/>
              <a:ext cx="192087" cy="96838"/>
            </a:xfrm>
            <a:custGeom>
              <a:avLst/>
              <a:gdLst>
                <a:gd name="T0" fmla="*/ 10 w 45"/>
                <a:gd name="T1" fmla="*/ 0 h 23"/>
                <a:gd name="T2" fmla="*/ 0 w 45"/>
                <a:gd name="T3" fmla="*/ 10 h 23"/>
                <a:gd name="T4" fmla="*/ 45 w 45"/>
                <a:gd name="T5" fmla="*/ 23 h 23"/>
                <a:gd name="T6" fmla="*/ 42 w 45"/>
                <a:gd name="T7" fmla="*/ 8 h 23"/>
                <a:gd name="T8" fmla="*/ 10 w 45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3">
                  <a:moveTo>
                    <a:pt x="10" y="0"/>
                  </a:moveTo>
                  <a:cubicBezTo>
                    <a:pt x="7" y="3"/>
                    <a:pt x="4" y="7"/>
                    <a:pt x="0" y="10"/>
                  </a:cubicBezTo>
                  <a:cubicBezTo>
                    <a:pt x="15" y="11"/>
                    <a:pt x="31" y="18"/>
                    <a:pt x="45" y="23"/>
                  </a:cubicBezTo>
                  <a:cubicBezTo>
                    <a:pt x="44" y="18"/>
                    <a:pt x="43" y="13"/>
                    <a:pt x="42" y="8"/>
                  </a:cubicBezTo>
                  <a:cubicBezTo>
                    <a:pt x="31" y="7"/>
                    <a:pt x="19" y="6"/>
                    <a:pt x="10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5" name="Freeform 174"/>
            <p:cNvSpPr>
              <a:spLocks/>
            </p:cNvSpPr>
            <p:nvPr/>
          </p:nvSpPr>
          <p:spPr bwMode="auto">
            <a:xfrm>
              <a:off x="3164037" y="3210273"/>
              <a:ext cx="276225" cy="331788"/>
            </a:xfrm>
            <a:custGeom>
              <a:avLst/>
              <a:gdLst>
                <a:gd name="T0" fmla="*/ 6 w 65"/>
                <a:gd name="T1" fmla="*/ 62 h 78"/>
                <a:gd name="T2" fmla="*/ 40 w 65"/>
                <a:gd name="T3" fmla="*/ 4 h 78"/>
                <a:gd name="T4" fmla="*/ 35 w 65"/>
                <a:gd name="T5" fmla="*/ 5 h 78"/>
                <a:gd name="T6" fmla="*/ 59 w 65"/>
                <a:gd name="T7" fmla="*/ 75 h 78"/>
                <a:gd name="T8" fmla="*/ 63 w 65"/>
                <a:gd name="T9" fmla="*/ 72 h 78"/>
                <a:gd name="T10" fmla="*/ 4 w 65"/>
                <a:gd name="T11" fmla="*/ 57 h 78"/>
                <a:gd name="T12" fmla="*/ 5 w 65"/>
                <a:gd name="T13" fmla="*/ 62 h 78"/>
                <a:gd name="T14" fmla="*/ 39 w 65"/>
                <a:gd name="T15" fmla="*/ 69 h 78"/>
                <a:gd name="T16" fmla="*/ 61 w 65"/>
                <a:gd name="T17" fmla="*/ 77 h 78"/>
                <a:gd name="T18" fmla="*/ 65 w 65"/>
                <a:gd name="T19" fmla="*/ 74 h 78"/>
                <a:gd name="T20" fmla="*/ 40 w 65"/>
                <a:gd name="T21" fmla="*/ 3 h 78"/>
                <a:gd name="T22" fmla="*/ 35 w 65"/>
                <a:gd name="T23" fmla="*/ 3 h 78"/>
                <a:gd name="T24" fmla="*/ 4 w 65"/>
                <a:gd name="T25" fmla="*/ 57 h 78"/>
                <a:gd name="T26" fmla="*/ 6 w 65"/>
                <a:gd name="T27" fmla="*/ 62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5" h="78">
                  <a:moveTo>
                    <a:pt x="6" y="62"/>
                  </a:moveTo>
                  <a:cubicBezTo>
                    <a:pt x="27" y="52"/>
                    <a:pt x="37" y="26"/>
                    <a:pt x="40" y="4"/>
                  </a:cubicBezTo>
                  <a:cubicBezTo>
                    <a:pt x="38" y="4"/>
                    <a:pt x="37" y="5"/>
                    <a:pt x="35" y="5"/>
                  </a:cubicBezTo>
                  <a:cubicBezTo>
                    <a:pt x="46" y="26"/>
                    <a:pt x="58" y="51"/>
                    <a:pt x="59" y="75"/>
                  </a:cubicBezTo>
                  <a:cubicBezTo>
                    <a:pt x="61" y="74"/>
                    <a:pt x="62" y="73"/>
                    <a:pt x="63" y="72"/>
                  </a:cubicBezTo>
                  <a:cubicBezTo>
                    <a:pt x="45" y="65"/>
                    <a:pt x="24" y="55"/>
                    <a:pt x="4" y="57"/>
                  </a:cubicBezTo>
                  <a:cubicBezTo>
                    <a:pt x="1" y="57"/>
                    <a:pt x="2" y="63"/>
                    <a:pt x="5" y="62"/>
                  </a:cubicBezTo>
                  <a:cubicBezTo>
                    <a:pt x="16" y="62"/>
                    <a:pt x="28" y="66"/>
                    <a:pt x="39" y="69"/>
                  </a:cubicBezTo>
                  <a:cubicBezTo>
                    <a:pt x="46" y="72"/>
                    <a:pt x="54" y="75"/>
                    <a:pt x="61" y="77"/>
                  </a:cubicBezTo>
                  <a:cubicBezTo>
                    <a:pt x="63" y="78"/>
                    <a:pt x="65" y="76"/>
                    <a:pt x="65" y="74"/>
                  </a:cubicBezTo>
                  <a:cubicBezTo>
                    <a:pt x="63" y="49"/>
                    <a:pt x="52" y="24"/>
                    <a:pt x="40" y="3"/>
                  </a:cubicBezTo>
                  <a:cubicBezTo>
                    <a:pt x="39" y="0"/>
                    <a:pt x="35" y="0"/>
                    <a:pt x="35" y="3"/>
                  </a:cubicBezTo>
                  <a:cubicBezTo>
                    <a:pt x="32" y="23"/>
                    <a:pt x="22" y="47"/>
                    <a:pt x="4" y="57"/>
                  </a:cubicBezTo>
                  <a:cubicBezTo>
                    <a:pt x="0" y="58"/>
                    <a:pt x="3" y="64"/>
                    <a:pt x="6" y="6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6" name="Freeform 175"/>
            <p:cNvSpPr>
              <a:spLocks/>
            </p:cNvSpPr>
            <p:nvPr/>
          </p:nvSpPr>
          <p:spPr bwMode="auto">
            <a:xfrm>
              <a:off x="3032275" y="3451573"/>
              <a:ext cx="157162" cy="161925"/>
            </a:xfrm>
            <a:custGeom>
              <a:avLst/>
              <a:gdLst>
                <a:gd name="T0" fmla="*/ 35 w 37"/>
                <a:gd name="T1" fmla="*/ 4 h 38"/>
                <a:gd name="T2" fmla="*/ 11 w 37"/>
                <a:gd name="T3" fmla="*/ 15 h 38"/>
                <a:gd name="T4" fmla="*/ 0 w 37"/>
                <a:gd name="T5" fmla="*/ 38 h 38"/>
                <a:gd name="T6" fmla="*/ 21 w 37"/>
                <a:gd name="T7" fmla="*/ 31 h 38"/>
                <a:gd name="T8" fmla="*/ 37 w 37"/>
                <a:gd name="T9" fmla="*/ 8 h 38"/>
                <a:gd name="T10" fmla="*/ 35 w 37"/>
                <a:gd name="T11" fmla="*/ 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38">
                  <a:moveTo>
                    <a:pt x="35" y="4"/>
                  </a:moveTo>
                  <a:cubicBezTo>
                    <a:pt x="31" y="0"/>
                    <a:pt x="15" y="11"/>
                    <a:pt x="11" y="15"/>
                  </a:cubicBezTo>
                  <a:cubicBezTo>
                    <a:pt x="4" y="20"/>
                    <a:pt x="2" y="30"/>
                    <a:pt x="0" y="38"/>
                  </a:cubicBezTo>
                  <a:cubicBezTo>
                    <a:pt x="6" y="33"/>
                    <a:pt x="14" y="37"/>
                    <a:pt x="21" y="31"/>
                  </a:cubicBezTo>
                  <a:cubicBezTo>
                    <a:pt x="28" y="25"/>
                    <a:pt x="34" y="16"/>
                    <a:pt x="37" y="8"/>
                  </a:cubicBezTo>
                  <a:cubicBezTo>
                    <a:pt x="35" y="4"/>
                    <a:pt x="35" y="4"/>
                    <a:pt x="35" y="4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7" name="Freeform 176"/>
            <p:cNvSpPr>
              <a:spLocks/>
            </p:cNvSpPr>
            <p:nvPr/>
          </p:nvSpPr>
          <p:spPr bwMode="auto">
            <a:xfrm>
              <a:off x="3138637" y="3478560"/>
              <a:ext cx="38100" cy="50800"/>
            </a:xfrm>
            <a:custGeom>
              <a:avLst/>
              <a:gdLst>
                <a:gd name="T0" fmla="*/ 6 w 9"/>
                <a:gd name="T1" fmla="*/ 0 h 12"/>
                <a:gd name="T2" fmla="*/ 5 w 9"/>
                <a:gd name="T3" fmla="*/ 0 h 12"/>
                <a:gd name="T4" fmla="*/ 0 w 9"/>
                <a:gd name="T5" fmla="*/ 9 h 12"/>
                <a:gd name="T6" fmla="*/ 4 w 9"/>
                <a:gd name="T7" fmla="*/ 12 h 12"/>
                <a:gd name="T8" fmla="*/ 9 w 9"/>
                <a:gd name="T9" fmla="*/ 1 h 12"/>
                <a:gd name="T10" fmla="*/ 8 w 9"/>
                <a:gd name="T11" fmla="*/ 1 h 12"/>
                <a:gd name="T12" fmla="*/ 6 w 9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2">
                  <a:moveTo>
                    <a:pt x="6" y="0"/>
                  </a:moveTo>
                  <a:cubicBezTo>
                    <a:pt x="6" y="0"/>
                    <a:pt x="5" y="0"/>
                    <a:pt x="5" y="0"/>
                  </a:cubicBezTo>
                  <a:cubicBezTo>
                    <a:pt x="3" y="4"/>
                    <a:pt x="1" y="7"/>
                    <a:pt x="0" y="9"/>
                  </a:cubicBezTo>
                  <a:cubicBezTo>
                    <a:pt x="1" y="10"/>
                    <a:pt x="3" y="11"/>
                    <a:pt x="4" y="12"/>
                  </a:cubicBezTo>
                  <a:cubicBezTo>
                    <a:pt x="6" y="8"/>
                    <a:pt x="8" y="5"/>
                    <a:pt x="9" y="1"/>
                  </a:cubicBezTo>
                  <a:cubicBezTo>
                    <a:pt x="9" y="1"/>
                    <a:pt x="9" y="1"/>
                    <a:pt x="8" y="1"/>
                  </a:cubicBezTo>
                  <a:cubicBezTo>
                    <a:pt x="8" y="0"/>
                    <a:pt x="7" y="0"/>
                    <a:pt x="6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8" name="Freeform 177"/>
            <p:cNvSpPr>
              <a:spLocks/>
            </p:cNvSpPr>
            <p:nvPr/>
          </p:nvSpPr>
          <p:spPr bwMode="auto">
            <a:xfrm>
              <a:off x="3014812" y="3443635"/>
              <a:ext cx="190500" cy="187325"/>
            </a:xfrm>
            <a:custGeom>
              <a:avLst/>
              <a:gdLst>
                <a:gd name="T0" fmla="*/ 41 w 45"/>
                <a:gd name="T1" fmla="*/ 4 h 44"/>
                <a:gd name="T2" fmla="*/ 20 w 45"/>
                <a:gd name="T3" fmla="*/ 10 h 44"/>
                <a:gd name="T4" fmla="*/ 1 w 45"/>
                <a:gd name="T5" fmla="*/ 39 h 44"/>
                <a:gd name="T6" fmla="*/ 5 w 45"/>
                <a:gd name="T7" fmla="*/ 42 h 44"/>
                <a:gd name="T8" fmla="*/ 20 w 45"/>
                <a:gd name="T9" fmla="*/ 39 h 44"/>
                <a:gd name="T10" fmla="*/ 29 w 45"/>
                <a:gd name="T11" fmla="*/ 33 h 44"/>
                <a:gd name="T12" fmla="*/ 43 w 45"/>
                <a:gd name="T13" fmla="*/ 11 h 44"/>
                <a:gd name="T14" fmla="*/ 38 w 45"/>
                <a:gd name="T15" fmla="*/ 9 h 44"/>
                <a:gd name="T16" fmla="*/ 24 w 45"/>
                <a:gd name="T17" fmla="*/ 30 h 44"/>
                <a:gd name="T18" fmla="*/ 2 w 45"/>
                <a:gd name="T19" fmla="*/ 38 h 44"/>
                <a:gd name="T20" fmla="*/ 6 w 45"/>
                <a:gd name="T21" fmla="*/ 41 h 44"/>
                <a:gd name="T22" fmla="*/ 19 w 45"/>
                <a:gd name="T23" fmla="*/ 18 h 44"/>
                <a:gd name="T24" fmla="*/ 37 w 45"/>
                <a:gd name="T25" fmla="*/ 9 h 44"/>
                <a:gd name="T26" fmla="*/ 41 w 45"/>
                <a:gd name="T27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44">
                  <a:moveTo>
                    <a:pt x="41" y="4"/>
                  </a:moveTo>
                  <a:cubicBezTo>
                    <a:pt x="34" y="0"/>
                    <a:pt x="25" y="7"/>
                    <a:pt x="20" y="10"/>
                  </a:cubicBezTo>
                  <a:cubicBezTo>
                    <a:pt x="9" y="17"/>
                    <a:pt x="5" y="27"/>
                    <a:pt x="1" y="39"/>
                  </a:cubicBezTo>
                  <a:cubicBezTo>
                    <a:pt x="0" y="42"/>
                    <a:pt x="3" y="44"/>
                    <a:pt x="5" y="42"/>
                  </a:cubicBezTo>
                  <a:cubicBezTo>
                    <a:pt x="10" y="40"/>
                    <a:pt x="15" y="40"/>
                    <a:pt x="20" y="39"/>
                  </a:cubicBezTo>
                  <a:cubicBezTo>
                    <a:pt x="23" y="38"/>
                    <a:pt x="26" y="36"/>
                    <a:pt x="29" y="33"/>
                  </a:cubicBezTo>
                  <a:cubicBezTo>
                    <a:pt x="35" y="28"/>
                    <a:pt x="41" y="20"/>
                    <a:pt x="43" y="11"/>
                  </a:cubicBezTo>
                  <a:cubicBezTo>
                    <a:pt x="45" y="8"/>
                    <a:pt x="39" y="6"/>
                    <a:pt x="38" y="9"/>
                  </a:cubicBezTo>
                  <a:cubicBezTo>
                    <a:pt x="35" y="18"/>
                    <a:pt x="30" y="25"/>
                    <a:pt x="24" y="30"/>
                  </a:cubicBezTo>
                  <a:cubicBezTo>
                    <a:pt x="18" y="35"/>
                    <a:pt x="9" y="34"/>
                    <a:pt x="2" y="38"/>
                  </a:cubicBezTo>
                  <a:cubicBezTo>
                    <a:pt x="3" y="39"/>
                    <a:pt x="5" y="40"/>
                    <a:pt x="6" y="41"/>
                  </a:cubicBezTo>
                  <a:cubicBezTo>
                    <a:pt x="9" y="32"/>
                    <a:pt x="11" y="24"/>
                    <a:pt x="19" y="18"/>
                  </a:cubicBezTo>
                  <a:cubicBezTo>
                    <a:pt x="21" y="16"/>
                    <a:pt x="33" y="6"/>
                    <a:pt x="37" y="9"/>
                  </a:cubicBezTo>
                  <a:cubicBezTo>
                    <a:pt x="40" y="11"/>
                    <a:pt x="44" y="6"/>
                    <a:pt x="41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9" name="Freeform 178"/>
            <p:cNvSpPr>
              <a:spLocks/>
            </p:cNvSpPr>
            <p:nvPr/>
          </p:nvSpPr>
          <p:spPr bwMode="auto">
            <a:xfrm>
              <a:off x="3202137" y="3438873"/>
              <a:ext cx="119062" cy="192088"/>
            </a:xfrm>
            <a:custGeom>
              <a:avLst/>
              <a:gdLst>
                <a:gd name="T0" fmla="*/ 25 w 28"/>
                <a:gd name="T1" fmla="*/ 44 h 45"/>
                <a:gd name="T2" fmla="*/ 26 w 28"/>
                <a:gd name="T3" fmla="*/ 45 h 45"/>
                <a:gd name="T4" fmla="*/ 25 w 28"/>
                <a:gd name="T5" fmla="*/ 23 h 45"/>
                <a:gd name="T6" fmla="*/ 4 w 28"/>
                <a:gd name="T7" fmla="*/ 4 h 45"/>
                <a:gd name="T8" fmla="*/ 6 w 28"/>
                <a:gd name="T9" fmla="*/ 28 h 45"/>
                <a:gd name="T10" fmla="*/ 25 w 28"/>
                <a:gd name="T11" fmla="*/ 4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45">
                  <a:moveTo>
                    <a:pt x="25" y="44"/>
                  </a:moveTo>
                  <a:cubicBezTo>
                    <a:pt x="25" y="44"/>
                    <a:pt x="25" y="45"/>
                    <a:pt x="26" y="45"/>
                  </a:cubicBezTo>
                  <a:cubicBezTo>
                    <a:pt x="27" y="37"/>
                    <a:pt x="28" y="30"/>
                    <a:pt x="25" y="23"/>
                  </a:cubicBezTo>
                  <a:cubicBezTo>
                    <a:pt x="23" y="18"/>
                    <a:pt x="7" y="0"/>
                    <a:pt x="4" y="4"/>
                  </a:cubicBezTo>
                  <a:cubicBezTo>
                    <a:pt x="0" y="8"/>
                    <a:pt x="4" y="24"/>
                    <a:pt x="6" y="28"/>
                  </a:cubicBezTo>
                  <a:cubicBezTo>
                    <a:pt x="9" y="36"/>
                    <a:pt x="18" y="39"/>
                    <a:pt x="25" y="44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0" name="Freeform 179"/>
            <p:cNvSpPr>
              <a:spLocks/>
            </p:cNvSpPr>
            <p:nvPr/>
          </p:nvSpPr>
          <p:spPr bwMode="auto">
            <a:xfrm>
              <a:off x="3210075" y="3456335"/>
              <a:ext cx="22225" cy="17463"/>
            </a:xfrm>
            <a:custGeom>
              <a:avLst/>
              <a:gdLst>
                <a:gd name="T0" fmla="*/ 3 w 5"/>
                <a:gd name="T1" fmla="*/ 0 h 4"/>
                <a:gd name="T2" fmla="*/ 2 w 5"/>
                <a:gd name="T3" fmla="*/ 0 h 4"/>
                <a:gd name="T4" fmla="*/ 0 w 5"/>
                <a:gd name="T5" fmla="*/ 4 h 4"/>
                <a:gd name="T6" fmla="*/ 0 w 5"/>
                <a:gd name="T7" fmla="*/ 4 h 4"/>
                <a:gd name="T8" fmla="*/ 2 w 5"/>
                <a:gd name="T9" fmla="*/ 0 h 4"/>
                <a:gd name="T10" fmla="*/ 3 w 5"/>
                <a:gd name="T11" fmla="*/ 0 h 4"/>
                <a:gd name="T12" fmla="*/ 5 w 5"/>
                <a:gd name="T13" fmla="*/ 0 h 4"/>
                <a:gd name="T14" fmla="*/ 3 w 5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4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0" y="3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1"/>
                    <a:pt x="2" y="0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4" y="0"/>
                    <a:pt x="5" y="0"/>
                    <a:pt x="5" y="0"/>
                  </a:cubicBezTo>
                  <a:cubicBezTo>
                    <a:pt x="5" y="0"/>
                    <a:pt x="4" y="0"/>
                    <a:pt x="3" y="0"/>
                  </a:cubicBezTo>
                </a:path>
              </a:pathLst>
            </a:custGeom>
            <a:solidFill>
              <a:srgbClr val="3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1" name="Freeform 180"/>
            <p:cNvSpPr>
              <a:spLocks/>
            </p:cNvSpPr>
            <p:nvPr/>
          </p:nvSpPr>
          <p:spPr bwMode="auto">
            <a:xfrm>
              <a:off x="3210075" y="3456335"/>
              <a:ext cx="60325" cy="127000"/>
            </a:xfrm>
            <a:custGeom>
              <a:avLst/>
              <a:gdLst>
                <a:gd name="T0" fmla="*/ 3 w 14"/>
                <a:gd name="T1" fmla="*/ 0 h 30"/>
                <a:gd name="T2" fmla="*/ 2 w 14"/>
                <a:gd name="T3" fmla="*/ 0 h 30"/>
                <a:gd name="T4" fmla="*/ 0 w 14"/>
                <a:gd name="T5" fmla="*/ 4 h 30"/>
                <a:gd name="T6" fmla="*/ 0 w 14"/>
                <a:gd name="T7" fmla="*/ 6 h 30"/>
                <a:gd name="T8" fmla="*/ 4 w 14"/>
                <a:gd name="T9" fmla="*/ 24 h 30"/>
                <a:gd name="T10" fmla="*/ 4 w 14"/>
                <a:gd name="T11" fmla="*/ 25 h 30"/>
                <a:gd name="T12" fmla="*/ 14 w 14"/>
                <a:gd name="T13" fmla="*/ 30 h 30"/>
                <a:gd name="T14" fmla="*/ 7 w 14"/>
                <a:gd name="T15" fmla="*/ 1 h 30"/>
                <a:gd name="T16" fmla="*/ 5 w 14"/>
                <a:gd name="T17" fmla="*/ 0 h 30"/>
                <a:gd name="T18" fmla="*/ 3 w 14"/>
                <a:gd name="T1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30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0" y="3"/>
                    <a:pt x="0" y="4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0" y="13"/>
                    <a:pt x="2" y="21"/>
                    <a:pt x="4" y="24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7" y="27"/>
                    <a:pt x="11" y="29"/>
                    <a:pt x="14" y="30"/>
                  </a:cubicBezTo>
                  <a:cubicBezTo>
                    <a:pt x="11" y="21"/>
                    <a:pt x="9" y="11"/>
                    <a:pt x="7" y="1"/>
                  </a:cubicBezTo>
                  <a:cubicBezTo>
                    <a:pt x="7" y="1"/>
                    <a:pt x="6" y="1"/>
                    <a:pt x="5" y="0"/>
                  </a:cubicBezTo>
                  <a:cubicBezTo>
                    <a:pt x="5" y="0"/>
                    <a:pt x="4" y="0"/>
                    <a:pt x="3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2" name="Freeform 181"/>
            <p:cNvSpPr>
              <a:spLocks/>
            </p:cNvSpPr>
            <p:nvPr/>
          </p:nvSpPr>
          <p:spPr bwMode="auto">
            <a:xfrm>
              <a:off x="3184675" y="3435698"/>
              <a:ext cx="149225" cy="212725"/>
            </a:xfrm>
            <a:custGeom>
              <a:avLst/>
              <a:gdLst>
                <a:gd name="T0" fmla="*/ 27 w 35"/>
                <a:gd name="T1" fmla="*/ 47 h 50"/>
                <a:gd name="T2" fmla="*/ 28 w 35"/>
                <a:gd name="T3" fmla="*/ 48 h 50"/>
                <a:gd name="T4" fmla="*/ 32 w 35"/>
                <a:gd name="T5" fmla="*/ 46 h 50"/>
                <a:gd name="T6" fmla="*/ 27 w 35"/>
                <a:gd name="T7" fmla="*/ 15 h 50"/>
                <a:gd name="T8" fmla="*/ 8 w 35"/>
                <a:gd name="T9" fmla="*/ 2 h 50"/>
                <a:gd name="T10" fmla="*/ 5 w 35"/>
                <a:gd name="T11" fmla="*/ 25 h 50"/>
                <a:gd name="T12" fmla="*/ 27 w 35"/>
                <a:gd name="T13" fmla="*/ 47 h 50"/>
                <a:gd name="T14" fmla="*/ 30 w 35"/>
                <a:gd name="T15" fmla="*/ 43 h 50"/>
                <a:gd name="T16" fmla="*/ 12 w 35"/>
                <a:gd name="T17" fmla="*/ 27 h 50"/>
                <a:gd name="T18" fmla="*/ 9 w 35"/>
                <a:gd name="T19" fmla="*/ 8 h 50"/>
                <a:gd name="T20" fmla="*/ 23 w 35"/>
                <a:gd name="T21" fmla="*/ 20 h 50"/>
                <a:gd name="T22" fmla="*/ 27 w 35"/>
                <a:gd name="T23" fmla="*/ 46 h 50"/>
                <a:gd name="T24" fmla="*/ 31 w 35"/>
                <a:gd name="T25" fmla="*/ 44 h 50"/>
                <a:gd name="T26" fmla="*/ 30 w 35"/>
                <a:gd name="T27" fmla="*/ 43 h 50"/>
                <a:gd name="T28" fmla="*/ 27 w 35"/>
                <a:gd name="T29" fmla="*/ 4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" h="50">
                  <a:moveTo>
                    <a:pt x="27" y="47"/>
                  </a:moveTo>
                  <a:cubicBezTo>
                    <a:pt x="27" y="48"/>
                    <a:pt x="28" y="48"/>
                    <a:pt x="28" y="48"/>
                  </a:cubicBezTo>
                  <a:cubicBezTo>
                    <a:pt x="30" y="50"/>
                    <a:pt x="32" y="48"/>
                    <a:pt x="32" y="46"/>
                  </a:cubicBezTo>
                  <a:cubicBezTo>
                    <a:pt x="35" y="35"/>
                    <a:pt x="34" y="24"/>
                    <a:pt x="27" y="15"/>
                  </a:cubicBezTo>
                  <a:cubicBezTo>
                    <a:pt x="23" y="11"/>
                    <a:pt x="15" y="0"/>
                    <a:pt x="8" y="2"/>
                  </a:cubicBezTo>
                  <a:cubicBezTo>
                    <a:pt x="0" y="4"/>
                    <a:pt x="4" y="20"/>
                    <a:pt x="5" y="25"/>
                  </a:cubicBezTo>
                  <a:cubicBezTo>
                    <a:pt x="8" y="37"/>
                    <a:pt x="17" y="41"/>
                    <a:pt x="27" y="47"/>
                  </a:cubicBezTo>
                  <a:cubicBezTo>
                    <a:pt x="30" y="49"/>
                    <a:pt x="33" y="45"/>
                    <a:pt x="30" y="43"/>
                  </a:cubicBezTo>
                  <a:cubicBezTo>
                    <a:pt x="24" y="38"/>
                    <a:pt x="15" y="35"/>
                    <a:pt x="12" y="27"/>
                  </a:cubicBezTo>
                  <a:cubicBezTo>
                    <a:pt x="11" y="26"/>
                    <a:pt x="7" y="7"/>
                    <a:pt x="9" y="8"/>
                  </a:cubicBezTo>
                  <a:cubicBezTo>
                    <a:pt x="14" y="8"/>
                    <a:pt x="20" y="17"/>
                    <a:pt x="23" y="20"/>
                  </a:cubicBezTo>
                  <a:cubicBezTo>
                    <a:pt x="29" y="27"/>
                    <a:pt x="29" y="37"/>
                    <a:pt x="27" y="46"/>
                  </a:cubicBezTo>
                  <a:cubicBezTo>
                    <a:pt x="28" y="45"/>
                    <a:pt x="30" y="44"/>
                    <a:pt x="31" y="44"/>
                  </a:cubicBezTo>
                  <a:cubicBezTo>
                    <a:pt x="31" y="43"/>
                    <a:pt x="31" y="43"/>
                    <a:pt x="30" y="43"/>
                  </a:cubicBezTo>
                  <a:cubicBezTo>
                    <a:pt x="27" y="41"/>
                    <a:pt x="24" y="45"/>
                    <a:pt x="27" y="4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3" name="Freeform 182"/>
            <p:cNvSpPr>
              <a:spLocks/>
            </p:cNvSpPr>
            <p:nvPr/>
          </p:nvSpPr>
          <p:spPr bwMode="auto">
            <a:xfrm>
              <a:off x="3154512" y="3426173"/>
              <a:ext cx="85725" cy="77788"/>
            </a:xfrm>
            <a:custGeom>
              <a:avLst/>
              <a:gdLst>
                <a:gd name="T0" fmla="*/ 19 w 20"/>
                <a:gd name="T1" fmla="*/ 10 h 18"/>
                <a:gd name="T2" fmla="*/ 9 w 20"/>
                <a:gd name="T3" fmla="*/ 18 h 18"/>
                <a:gd name="T4" fmla="*/ 1 w 20"/>
                <a:gd name="T5" fmla="*/ 8 h 18"/>
                <a:gd name="T6" fmla="*/ 11 w 20"/>
                <a:gd name="T7" fmla="*/ 0 h 18"/>
                <a:gd name="T8" fmla="*/ 19 w 20"/>
                <a:gd name="T9" fmla="*/ 1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8">
                  <a:moveTo>
                    <a:pt x="19" y="10"/>
                  </a:moveTo>
                  <a:cubicBezTo>
                    <a:pt x="19" y="15"/>
                    <a:pt x="14" y="18"/>
                    <a:pt x="9" y="18"/>
                  </a:cubicBezTo>
                  <a:cubicBezTo>
                    <a:pt x="4" y="17"/>
                    <a:pt x="0" y="13"/>
                    <a:pt x="1" y="8"/>
                  </a:cubicBezTo>
                  <a:cubicBezTo>
                    <a:pt x="1" y="3"/>
                    <a:pt x="6" y="0"/>
                    <a:pt x="11" y="0"/>
                  </a:cubicBezTo>
                  <a:cubicBezTo>
                    <a:pt x="16" y="1"/>
                    <a:pt x="20" y="5"/>
                    <a:pt x="19" y="10"/>
                  </a:cubicBezTo>
                  <a:close/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4" name="Freeform 183"/>
            <p:cNvSpPr>
              <a:spLocks/>
            </p:cNvSpPr>
            <p:nvPr/>
          </p:nvSpPr>
          <p:spPr bwMode="auto">
            <a:xfrm>
              <a:off x="3141812" y="3397598"/>
              <a:ext cx="111125" cy="122238"/>
            </a:xfrm>
            <a:custGeom>
              <a:avLst/>
              <a:gdLst>
                <a:gd name="T0" fmla="*/ 19 w 26"/>
                <a:gd name="T1" fmla="*/ 17 h 29"/>
                <a:gd name="T2" fmla="*/ 7 w 26"/>
                <a:gd name="T3" fmla="*/ 15 h 29"/>
                <a:gd name="T4" fmla="*/ 19 w 26"/>
                <a:gd name="T5" fmla="*/ 17 h 29"/>
                <a:gd name="T6" fmla="*/ 25 w 26"/>
                <a:gd name="T7" fmla="*/ 17 h 29"/>
                <a:gd name="T8" fmla="*/ 1 w 26"/>
                <a:gd name="T9" fmla="*/ 14 h 29"/>
                <a:gd name="T10" fmla="*/ 12 w 26"/>
                <a:gd name="T11" fmla="*/ 27 h 29"/>
                <a:gd name="T12" fmla="*/ 25 w 26"/>
                <a:gd name="T13" fmla="*/ 17 h 29"/>
                <a:gd name="T14" fmla="*/ 19 w 26"/>
                <a:gd name="T15" fmla="*/ 1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29">
                  <a:moveTo>
                    <a:pt x="19" y="17"/>
                  </a:moveTo>
                  <a:cubicBezTo>
                    <a:pt x="18" y="24"/>
                    <a:pt x="6" y="23"/>
                    <a:pt x="7" y="15"/>
                  </a:cubicBezTo>
                  <a:cubicBezTo>
                    <a:pt x="7" y="8"/>
                    <a:pt x="20" y="9"/>
                    <a:pt x="19" y="17"/>
                  </a:cubicBezTo>
                  <a:cubicBezTo>
                    <a:pt x="19" y="20"/>
                    <a:pt x="25" y="21"/>
                    <a:pt x="25" y="17"/>
                  </a:cubicBezTo>
                  <a:cubicBezTo>
                    <a:pt x="26" y="3"/>
                    <a:pt x="4" y="0"/>
                    <a:pt x="1" y="14"/>
                  </a:cubicBezTo>
                  <a:cubicBezTo>
                    <a:pt x="0" y="21"/>
                    <a:pt x="6" y="26"/>
                    <a:pt x="12" y="27"/>
                  </a:cubicBezTo>
                  <a:cubicBezTo>
                    <a:pt x="18" y="29"/>
                    <a:pt x="24" y="24"/>
                    <a:pt x="25" y="17"/>
                  </a:cubicBezTo>
                  <a:cubicBezTo>
                    <a:pt x="26" y="14"/>
                    <a:pt x="20" y="13"/>
                    <a:pt x="19" y="1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5" name="Freeform 184"/>
            <p:cNvSpPr>
              <a:spLocks/>
            </p:cNvSpPr>
            <p:nvPr/>
          </p:nvSpPr>
          <p:spPr bwMode="auto">
            <a:xfrm>
              <a:off x="3022750" y="3346798"/>
              <a:ext cx="22225" cy="15875"/>
            </a:xfrm>
            <a:custGeom>
              <a:avLst/>
              <a:gdLst>
                <a:gd name="T0" fmla="*/ 4 w 5"/>
                <a:gd name="T1" fmla="*/ 2 h 4"/>
                <a:gd name="T2" fmla="*/ 2 w 5"/>
                <a:gd name="T3" fmla="*/ 4 h 4"/>
                <a:gd name="T4" fmla="*/ 0 w 5"/>
                <a:gd name="T5" fmla="*/ 2 h 4"/>
                <a:gd name="T6" fmla="*/ 3 w 5"/>
                <a:gd name="T7" fmla="*/ 0 h 4"/>
                <a:gd name="T8" fmla="*/ 4 w 5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4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4" y="0"/>
                    <a:pt x="5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6" name="Freeform 185"/>
            <p:cNvSpPr>
              <a:spLocks/>
            </p:cNvSpPr>
            <p:nvPr/>
          </p:nvSpPr>
          <p:spPr bwMode="auto">
            <a:xfrm>
              <a:off x="3070375" y="3413473"/>
              <a:ext cx="17462" cy="22225"/>
            </a:xfrm>
            <a:custGeom>
              <a:avLst/>
              <a:gdLst>
                <a:gd name="T0" fmla="*/ 4 w 4"/>
                <a:gd name="T1" fmla="*/ 3 h 5"/>
                <a:gd name="T2" fmla="*/ 2 w 4"/>
                <a:gd name="T3" fmla="*/ 4 h 5"/>
                <a:gd name="T4" fmla="*/ 0 w 4"/>
                <a:gd name="T5" fmla="*/ 2 h 5"/>
                <a:gd name="T6" fmla="*/ 2 w 4"/>
                <a:gd name="T7" fmla="*/ 0 h 5"/>
                <a:gd name="T8" fmla="*/ 4 w 4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3"/>
                  </a:moveTo>
                  <a:cubicBezTo>
                    <a:pt x="4" y="4"/>
                    <a:pt x="3" y="5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7" name="Freeform 186"/>
            <p:cNvSpPr>
              <a:spLocks/>
            </p:cNvSpPr>
            <p:nvPr/>
          </p:nvSpPr>
          <p:spPr bwMode="auto">
            <a:xfrm>
              <a:off x="3002112" y="3418235"/>
              <a:ext cx="20637" cy="17463"/>
            </a:xfrm>
            <a:custGeom>
              <a:avLst/>
              <a:gdLst>
                <a:gd name="T0" fmla="*/ 4 w 5"/>
                <a:gd name="T1" fmla="*/ 2 h 4"/>
                <a:gd name="T2" fmla="*/ 2 w 5"/>
                <a:gd name="T3" fmla="*/ 4 h 4"/>
                <a:gd name="T4" fmla="*/ 0 w 5"/>
                <a:gd name="T5" fmla="*/ 2 h 4"/>
                <a:gd name="T6" fmla="*/ 3 w 5"/>
                <a:gd name="T7" fmla="*/ 0 h 4"/>
                <a:gd name="T8" fmla="*/ 4 w 5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4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8" name="Freeform 187"/>
            <p:cNvSpPr>
              <a:spLocks/>
            </p:cNvSpPr>
            <p:nvPr/>
          </p:nvSpPr>
          <p:spPr bwMode="auto">
            <a:xfrm>
              <a:off x="3349775" y="3354735"/>
              <a:ext cx="17462" cy="20638"/>
            </a:xfrm>
            <a:custGeom>
              <a:avLst/>
              <a:gdLst>
                <a:gd name="T0" fmla="*/ 4 w 4"/>
                <a:gd name="T1" fmla="*/ 3 h 5"/>
                <a:gd name="T2" fmla="*/ 2 w 4"/>
                <a:gd name="T3" fmla="*/ 5 h 5"/>
                <a:gd name="T4" fmla="*/ 0 w 4"/>
                <a:gd name="T5" fmla="*/ 2 h 5"/>
                <a:gd name="T6" fmla="*/ 2 w 4"/>
                <a:gd name="T7" fmla="*/ 0 h 5"/>
                <a:gd name="T8" fmla="*/ 4 w 4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3"/>
                  </a:moveTo>
                  <a:cubicBezTo>
                    <a:pt x="4" y="4"/>
                    <a:pt x="3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9" name="Freeform 188"/>
            <p:cNvSpPr>
              <a:spLocks/>
            </p:cNvSpPr>
            <p:nvPr/>
          </p:nvSpPr>
          <p:spPr bwMode="auto">
            <a:xfrm>
              <a:off x="3291037" y="3413473"/>
              <a:ext cx="20637" cy="22225"/>
            </a:xfrm>
            <a:custGeom>
              <a:avLst/>
              <a:gdLst>
                <a:gd name="T0" fmla="*/ 5 w 5"/>
                <a:gd name="T1" fmla="*/ 3 h 5"/>
                <a:gd name="T2" fmla="*/ 2 w 5"/>
                <a:gd name="T3" fmla="*/ 5 h 5"/>
                <a:gd name="T4" fmla="*/ 1 w 5"/>
                <a:gd name="T5" fmla="*/ 2 h 5"/>
                <a:gd name="T6" fmla="*/ 3 w 5"/>
                <a:gd name="T7" fmla="*/ 0 h 5"/>
                <a:gd name="T8" fmla="*/ 5 w 5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cubicBezTo>
                    <a:pt x="4" y="4"/>
                    <a:pt x="3" y="5"/>
                    <a:pt x="2" y="5"/>
                  </a:cubicBezTo>
                  <a:cubicBezTo>
                    <a:pt x="1" y="5"/>
                    <a:pt x="0" y="3"/>
                    <a:pt x="1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4" y="1"/>
                    <a:pt x="5" y="2"/>
                    <a:pt x="5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0" name="Freeform 189"/>
            <p:cNvSpPr>
              <a:spLocks/>
            </p:cNvSpPr>
            <p:nvPr/>
          </p:nvSpPr>
          <p:spPr bwMode="auto">
            <a:xfrm>
              <a:off x="3367237" y="3448398"/>
              <a:ext cx="17462" cy="17463"/>
            </a:xfrm>
            <a:custGeom>
              <a:avLst/>
              <a:gdLst>
                <a:gd name="T0" fmla="*/ 4 w 4"/>
                <a:gd name="T1" fmla="*/ 2 h 4"/>
                <a:gd name="T2" fmla="*/ 2 w 4"/>
                <a:gd name="T3" fmla="*/ 4 h 4"/>
                <a:gd name="T4" fmla="*/ 0 w 4"/>
                <a:gd name="T5" fmla="*/ 2 h 4"/>
                <a:gd name="T6" fmla="*/ 2 w 4"/>
                <a:gd name="T7" fmla="*/ 0 h 4"/>
                <a:gd name="T8" fmla="*/ 4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4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1" name="Freeform 190"/>
            <p:cNvSpPr>
              <a:spLocks/>
            </p:cNvSpPr>
            <p:nvPr/>
          </p:nvSpPr>
          <p:spPr bwMode="auto">
            <a:xfrm>
              <a:off x="3113237" y="3511898"/>
              <a:ext cx="15875" cy="17463"/>
            </a:xfrm>
            <a:custGeom>
              <a:avLst/>
              <a:gdLst>
                <a:gd name="T0" fmla="*/ 4 w 4"/>
                <a:gd name="T1" fmla="*/ 2 h 4"/>
                <a:gd name="T2" fmla="*/ 2 w 4"/>
                <a:gd name="T3" fmla="*/ 4 h 4"/>
                <a:gd name="T4" fmla="*/ 0 w 4"/>
                <a:gd name="T5" fmla="*/ 2 h 4"/>
                <a:gd name="T6" fmla="*/ 2 w 4"/>
                <a:gd name="T7" fmla="*/ 0 h 4"/>
                <a:gd name="T8" fmla="*/ 4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4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2" name="Freeform 191"/>
            <p:cNvSpPr>
              <a:spLocks/>
            </p:cNvSpPr>
            <p:nvPr/>
          </p:nvSpPr>
          <p:spPr bwMode="auto">
            <a:xfrm>
              <a:off x="3087837" y="3567460"/>
              <a:ext cx="15875" cy="15875"/>
            </a:xfrm>
            <a:custGeom>
              <a:avLst/>
              <a:gdLst>
                <a:gd name="T0" fmla="*/ 4 w 4"/>
                <a:gd name="T1" fmla="*/ 2 h 4"/>
                <a:gd name="T2" fmla="*/ 2 w 4"/>
                <a:gd name="T3" fmla="*/ 4 h 4"/>
                <a:gd name="T4" fmla="*/ 0 w 4"/>
                <a:gd name="T5" fmla="*/ 2 h 4"/>
                <a:gd name="T6" fmla="*/ 2 w 4"/>
                <a:gd name="T7" fmla="*/ 0 h 4"/>
                <a:gd name="T8" fmla="*/ 4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3" name="Freeform 192"/>
            <p:cNvSpPr>
              <a:spLocks/>
            </p:cNvSpPr>
            <p:nvPr/>
          </p:nvSpPr>
          <p:spPr bwMode="auto">
            <a:xfrm>
              <a:off x="3260875" y="3542060"/>
              <a:ext cx="22225" cy="15875"/>
            </a:xfrm>
            <a:custGeom>
              <a:avLst/>
              <a:gdLst>
                <a:gd name="T0" fmla="*/ 5 w 5"/>
                <a:gd name="T1" fmla="*/ 2 h 4"/>
                <a:gd name="T2" fmla="*/ 2 w 5"/>
                <a:gd name="T3" fmla="*/ 4 h 4"/>
                <a:gd name="T4" fmla="*/ 1 w 5"/>
                <a:gd name="T5" fmla="*/ 2 h 4"/>
                <a:gd name="T6" fmla="*/ 3 w 5"/>
                <a:gd name="T7" fmla="*/ 0 h 4"/>
                <a:gd name="T8" fmla="*/ 5 w 5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1" y="2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4" y="0"/>
                    <a:pt x="5" y="1"/>
                    <a:pt x="5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4" name="Freeform 193"/>
            <p:cNvSpPr>
              <a:spLocks/>
            </p:cNvSpPr>
            <p:nvPr/>
          </p:nvSpPr>
          <p:spPr bwMode="auto">
            <a:xfrm>
              <a:off x="3227537" y="1868835"/>
              <a:ext cx="131762" cy="134938"/>
            </a:xfrm>
            <a:custGeom>
              <a:avLst/>
              <a:gdLst>
                <a:gd name="T0" fmla="*/ 27 w 31"/>
                <a:gd name="T1" fmla="*/ 23 h 32"/>
                <a:gd name="T2" fmla="*/ 8 w 31"/>
                <a:gd name="T3" fmla="*/ 28 h 32"/>
                <a:gd name="T4" fmla="*/ 3 w 31"/>
                <a:gd name="T5" fmla="*/ 9 h 32"/>
                <a:gd name="T6" fmla="*/ 22 w 31"/>
                <a:gd name="T7" fmla="*/ 4 h 32"/>
                <a:gd name="T8" fmla="*/ 27 w 31"/>
                <a:gd name="T9" fmla="*/ 2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2">
                  <a:moveTo>
                    <a:pt x="27" y="23"/>
                  </a:moveTo>
                  <a:cubicBezTo>
                    <a:pt x="24" y="30"/>
                    <a:pt x="15" y="32"/>
                    <a:pt x="8" y="28"/>
                  </a:cubicBezTo>
                  <a:cubicBezTo>
                    <a:pt x="2" y="24"/>
                    <a:pt x="0" y="16"/>
                    <a:pt x="3" y="9"/>
                  </a:cubicBezTo>
                  <a:cubicBezTo>
                    <a:pt x="7" y="2"/>
                    <a:pt x="16" y="0"/>
                    <a:pt x="22" y="4"/>
                  </a:cubicBezTo>
                  <a:cubicBezTo>
                    <a:pt x="29" y="8"/>
                    <a:pt x="31" y="16"/>
                    <a:pt x="27" y="2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5" name="Freeform 194"/>
            <p:cNvSpPr>
              <a:spLocks/>
            </p:cNvSpPr>
            <p:nvPr/>
          </p:nvSpPr>
          <p:spPr bwMode="auto">
            <a:xfrm>
              <a:off x="3346600" y="2016473"/>
              <a:ext cx="134937" cy="139700"/>
            </a:xfrm>
            <a:custGeom>
              <a:avLst/>
              <a:gdLst>
                <a:gd name="T0" fmla="*/ 28 w 32"/>
                <a:gd name="T1" fmla="*/ 24 h 33"/>
                <a:gd name="T2" fmla="*/ 9 w 32"/>
                <a:gd name="T3" fmla="*/ 29 h 33"/>
                <a:gd name="T4" fmla="*/ 4 w 32"/>
                <a:gd name="T5" fmla="*/ 9 h 33"/>
                <a:gd name="T6" fmla="*/ 23 w 32"/>
                <a:gd name="T7" fmla="*/ 4 h 33"/>
                <a:gd name="T8" fmla="*/ 28 w 32"/>
                <a:gd name="T9" fmla="*/ 2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3">
                  <a:moveTo>
                    <a:pt x="28" y="24"/>
                  </a:moveTo>
                  <a:cubicBezTo>
                    <a:pt x="24" y="31"/>
                    <a:pt x="15" y="33"/>
                    <a:pt x="9" y="29"/>
                  </a:cubicBezTo>
                  <a:cubicBezTo>
                    <a:pt x="2" y="25"/>
                    <a:pt x="0" y="16"/>
                    <a:pt x="4" y="9"/>
                  </a:cubicBezTo>
                  <a:cubicBezTo>
                    <a:pt x="8" y="3"/>
                    <a:pt x="16" y="0"/>
                    <a:pt x="23" y="4"/>
                  </a:cubicBezTo>
                  <a:cubicBezTo>
                    <a:pt x="29" y="8"/>
                    <a:pt x="32" y="17"/>
                    <a:pt x="28" y="2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6" name="Freeform 195"/>
            <p:cNvSpPr>
              <a:spLocks/>
            </p:cNvSpPr>
            <p:nvPr/>
          </p:nvSpPr>
          <p:spPr bwMode="auto">
            <a:xfrm>
              <a:off x="2517925" y="1935510"/>
              <a:ext cx="904875" cy="815975"/>
            </a:xfrm>
            <a:custGeom>
              <a:avLst/>
              <a:gdLst>
                <a:gd name="T0" fmla="*/ 170 w 213"/>
                <a:gd name="T1" fmla="*/ 87 h 192"/>
                <a:gd name="T2" fmla="*/ 169 w 213"/>
                <a:gd name="T3" fmla="*/ 69 h 192"/>
                <a:gd name="T4" fmla="*/ 209 w 213"/>
                <a:gd name="T5" fmla="*/ 39 h 192"/>
                <a:gd name="T6" fmla="*/ 211 w 213"/>
                <a:gd name="T7" fmla="*/ 31 h 192"/>
                <a:gd name="T8" fmla="*/ 203 w 213"/>
                <a:gd name="T9" fmla="*/ 30 h 192"/>
                <a:gd name="T10" fmla="*/ 164 w 213"/>
                <a:gd name="T11" fmla="*/ 58 h 192"/>
                <a:gd name="T12" fmla="*/ 159 w 213"/>
                <a:gd name="T13" fmla="*/ 51 h 192"/>
                <a:gd name="T14" fmla="*/ 151 w 213"/>
                <a:gd name="T15" fmla="*/ 45 h 192"/>
                <a:gd name="T16" fmla="*/ 184 w 213"/>
                <a:gd name="T17" fmla="*/ 12 h 192"/>
                <a:gd name="T18" fmla="*/ 185 w 213"/>
                <a:gd name="T19" fmla="*/ 3 h 192"/>
                <a:gd name="T20" fmla="*/ 177 w 213"/>
                <a:gd name="T21" fmla="*/ 4 h 192"/>
                <a:gd name="T22" fmla="*/ 140 w 213"/>
                <a:gd name="T23" fmla="*/ 39 h 192"/>
                <a:gd name="T24" fmla="*/ 123 w 213"/>
                <a:gd name="T25" fmla="*/ 39 h 192"/>
                <a:gd name="T26" fmla="*/ 95 w 213"/>
                <a:gd name="T27" fmla="*/ 12 h 192"/>
                <a:gd name="T28" fmla="*/ 103 w 213"/>
                <a:gd name="T29" fmla="*/ 54 h 192"/>
                <a:gd name="T30" fmla="*/ 100 w 213"/>
                <a:gd name="T31" fmla="*/ 58 h 192"/>
                <a:gd name="T32" fmla="*/ 55 w 213"/>
                <a:gd name="T33" fmla="*/ 147 h 192"/>
                <a:gd name="T34" fmla="*/ 160 w 213"/>
                <a:gd name="T35" fmla="*/ 107 h 192"/>
                <a:gd name="T36" fmla="*/ 206 w 213"/>
                <a:gd name="T37" fmla="*/ 112 h 192"/>
                <a:gd name="T38" fmla="*/ 170 w 213"/>
                <a:gd name="T39" fmla="*/ 87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3" h="192">
                  <a:moveTo>
                    <a:pt x="170" y="87"/>
                  </a:moveTo>
                  <a:cubicBezTo>
                    <a:pt x="172" y="80"/>
                    <a:pt x="171" y="74"/>
                    <a:pt x="169" y="69"/>
                  </a:cubicBezTo>
                  <a:cubicBezTo>
                    <a:pt x="209" y="39"/>
                    <a:pt x="209" y="39"/>
                    <a:pt x="209" y="39"/>
                  </a:cubicBezTo>
                  <a:cubicBezTo>
                    <a:pt x="212" y="37"/>
                    <a:pt x="213" y="33"/>
                    <a:pt x="211" y="31"/>
                  </a:cubicBezTo>
                  <a:cubicBezTo>
                    <a:pt x="210" y="28"/>
                    <a:pt x="206" y="28"/>
                    <a:pt x="203" y="30"/>
                  </a:cubicBezTo>
                  <a:cubicBezTo>
                    <a:pt x="164" y="58"/>
                    <a:pt x="164" y="58"/>
                    <a:pt x="164" y="58"/>
                  </a:cubicBezTo>
                  <a:cubicBezTo>
                    <a:pt x="162" y="54"/>
                    <a:pt x="159" y="51"/>
                    <a:pt x="159" y="51"/>
                  </a:cubicBezTo>
                  <a:cubicBezTo>
                    <a:pt x="156" y="49"/>
                    <a:pt x="153" y="47"/>
                    <a:pt x="151" y="45"/>
                  </a:cubicBezTo>
                  <a:cubicBezTo>
                    <a:pt x="184" y="12"/>
                    <a:pt x="184" y="12"/>
                    <a:pt x="184" y="12"/>
                  </a:cubicBezTo>
                  <a:cubicBezTo>
                    <a:pt x="187" y="9"/>
                    <a:pt x="188" y="5"/>
                    <a:pt x="185" y="3"/>
                  </a:cubicBezTo>
                  <a:cubicBezTo>
                    <a:pt x="183" y="0"/>
                    <a:pt x="179" y="1"/>
                    <a:pt x="177" y="4"/>
                  </a:cubicBezTo>
                  <a:cubicBezTo>
                    <a:pt x="140" y="39"/>
                    <a:pt x="140" y="39"/>
                    <a:pt x="140" y="39"/>
                  </a:cubicBezTo>
                  <a:cubicBezTo>
                    <a:pt x="134" y="37"/>
                    <a:pt x="128" y="37"/>
                    <a:pt x="123" y="39"/>
                  </a:cubicBezTo>
                  <a:cubicBezTo>
                    <a:pt x="95" y="12"/>
                    <a:pt x="95" y="12"/>
                    <a:pt x="95" y="12"/>
                  </a:cubicBezTo>
                  <a:cubicBezTo>
                    <a:pt x="95" y="12"/>
                    <a:pt x="76" y="39"/>
                    <a:pt x="103" y="54"/>
                  </a:cubicBezTo>
                  <a:cubicBezTo>
                    <a:pt x="102" y="55"/>
                    <a:pt x="101" y="56"/>
                    <a:pt x="100" y="58"/>
                  </a:cubicBezTo>
                  <a:cubicBezTo>
                    <a:pt x="87" y="73"/>
                    <a:pt x="0" y="99"/>
                    <a:pt x="55" y="147"/>
                  </a:cubicBezTo>
                  <a:cubicBezTo>
                    <a:pt x="106" y="192"/>
                    <a:pt x="142" y="137"/>
                    <a:pt x="160" y="107"/>
                  </a:cubicBezTo>
                  <a:cubicBezTo>
                    <a:pt x="182" y="141"/>
                    <a:pt x="206" y="112"/>
                    <a:pt x="206" y="112"/>
                  </a:cubicBezTo>
                  <a:cubicBezTo>
                    <a:pt x="170" y="87"/>
                    <a:pt x="170" y="87"/>
                    <a:pt x="170" y="87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7" name="Freeform 196"/>
            <p:cNvSpPr>
              <a:spLocks/>
            </p:cNvSpPr>
            <p:nvPr/>
          </p:nvSpPr>
          <p:spPr bwMode="auto">
            <a:xfrm>
              <a:off x="2611587" y="2279998"/>
              <a:ext cx="436562" cy="387350"/>
            </a:xfrm>
            <a:custGeom>
              <a:avLst/>
              <a:gdLst>
                <a:gd name="T0" fmla="*/ 42 w 103"/>
                <a:gd name="T1" fmla="*/ 0 h 91"/>
                <a:gd name="T2" fmla="*/ 33 w 103"/>
                <a:gd name="T3" fmla="*/ 66 h 91"/>
                <a:gd name="T4" fmla="*/ 103 w 103"/>
                <a:gd name="T5" fmla="*/ 71 h 91"/>
                <a:gd name="T6" fmla="*/ 42 w 103"/>
                <a:gd name="T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" h="91">
                  <a:moveTo>
                    <a:pt x="42" y="0"/>
                  </a:moveTo>
                  <a:cubicBezTo>
                    <a:pt x="19" y="16"/>
                    <a:pt x="0" y="37"/>
                    <a:pt x="33" y="66"/>
                  </a:cubicBezTo>
                  <a:cubicBezTo>
                    <a:pt x="61" y="91"/>
                    <a:pt x="85" y="85"/>
                    <a:pt x="103" y="71"/>
                  </a:cubicBezTo>
                  <a:cubicBezTo>
                    <a:pt x="92" y="41"/>
                    <a:pt x="70" y="16"/>
                    <a:pt x="4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8" name="Freeform 197"/>
            <p:cNvSpPr>
              <a:spLocks/>
            </p:cNvSpPr>
            <p:nvPr/>
          </p:nvSpPr>
          <p:spPr bwMode="auto">
            <a:xfrm>
              <a:off x="2568725" y="1922810"/>
              <a:ext cx="879475" cy="752475"/>
            </a:xfrm>
            <a:custGeom>
              <a:avLst/>
              <a:gdLst>
                <a:gd name="T0" fmla="*/ 160 w 207"/>
                <a:gd name="T1" fmla="*/ 71 h 177"/>
                <a:gd name="T2" fmla="*/ 186 w 207"/>
                <a:gd name="T3" fmla="*/ 54 h 177"/>
                <a:gd name="T4" fmla="*/ 178 w 207"/>
                <a:gd name="T5" fmla="*/ 39 h 177"/>
                <a:gd name="T6" fmla="*/ 155 w 207"/>
                <a:gd name="T7" fmla="*/ 60 h 177"/>
                <a:gd name="T8" fmla="*/ 141 w 207"/>
                <a:gd name="T9" fmla="*/ 50 h 177"/>
                <a:gd name="T10" fmla="*/ 172 w 207"/>
                <a:gd name="T11" fmla="*/ 2 h 177"/>
                <a:gd name="T12" fmla="*/ 136 w 207"/>
                <a:gd name="T13" fmla="*/ 31 h 177"/>
                <a:gd name="T14" fmla="*/ 127 w 207"/>
                <a:gd name="T15" fmla="*/ 40 h 177"/>
                <a:gd name="T16" fmla="*/ 112 w 207"/>
                <a:gd name="T17" fmla="*/ 39 h 177"/>
                <a:gd name="T18" fmla="*/ 102 w 207"/>
                <a:gd name="T19" fmla="*/ 30 h 177"/>
                <a:gd name="T20" fmla="*/ 81 w 207"/>
                <a:gd name="T21" fmla="*/ 14 h 177"/>
                <a:gd name="T22" fmla="*/ 89 w 207"/>
                <a:gd name="T23" fmla="*/ 55 h 177"/>
                <a:gd name="T24" fmla="*/ 22 w 207"/>
                <a:gd name="T25" fmla="*/ 117 h 177"/>
                <a:gd name="T26" fmla="*/ 106 w 207"/>
                <a:gd name="T27" fmla="*/ 163 h 177"/>
                <a:gd name="T28" fmla="*/ 146 w 207"/>
                <a:gd name="T29" fmla="*/ 112 h 177"/>
                <a:gd name="T30" fmla="*/ 196 w 207"/>
                <a:gd name="T31" fmla="*/ 117 h 177"/>
                <a:gd name="T32" fmla="*/ 160 w 207"/>
                <a:gd name="T33" fmla="*/ 88 h 177"/>
                <a:gd name="T34" fmla="*/ 192 w 207"/>
                <a:gd name="T35" fmla="*/ 118 h 177"/>
                <a:gd name="T36" fmla="*/ 181 w 207"/>
                <a:gd name="T37" fmla="*/ 122 h 177"/>
                <a:gd name="T38" fmla="*/ 146 w 207"/>
                <a:gd name="T39" fmla="*/ 109 h 177"/>
                <a:gd name="T40" fmla="*/ 40 w 207"/>
                <a:gd name="T41" fmla="*/ 143 h 177"/>
                <a:gd name="T42" fmla="*/ 93 w 207"/>
                <a:gd name="T43" fmla="*/ 55 h 177"/>
                <a:gd name="T44" fmla="*/ 81 w 207"/>
                <a:gd name="T45" fmla="*/ 17 h 177"/>
                <a:gd name="T46" fmla="*/ 118 w 207"/>
                <a:gd name="T47" fmla="*/ 44 h 177"/>
                <a:gd name="T48" fmla="*/ 130 w 207"/>
                <a:gd name="T49" fmla="*/ 44 h 177"/>
                <a:gd name="T50" fmla="*/ 162 w 207"/>
                <a:gd name="T51" fmla="*/ 13 h 177"/>
                <a:gd name="T52" fmla="*/ 170 w 207"/>
                <a:gd name="T53" fmla="*/ 13 h 177"/>
                <a:gd name="T54" fmla="*/ 137 w 207"/>
                <a:gd name="T55" fmla="*/ 46 h 177"/>
                <a:gd name="T56" fmla="*/ 150 w 207"/>
                <a:gd name="T57" fmla="*/ 63 h 177"/>
                <a:gd name="T58" fmla="*/ 192 w 207"/>
                <a:gd name="T59" fmla="*/ 36 h 177"/>
                <a:gd name="T60" fmla="*/ 189 w 207"/>
                <a:gd name="T61" fmla="*/ 44 h 177"/>
                <a:gd name="T62" fmla="*/ 156 w 207"/>
                <a:gd name="T63" fmla="*/ 69 h 177"/>
                <a:gd name="T64" fmla="*/ 156 w 207"/>
                <a:gd name="T65" fmla="*/ 9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7" h="177">
                  <a:moveTo>
                    <a:pt x="161" y="91"/>
                  </a:moveTo>
                  <a:cubicBezTo>
                    <a:pt x="162" y="84"/>
                    <a:pt x="162" y="78"/>
                    <a:pt x="160" y="71"/>
                  </a:cubicBezTo>
                  <a:cubicBezTo>
                    <a:pt x="159" y="72"/>
                    <a:pt x="159" y="73"/>
                    <a:pt x="159" y="74"/>
                  </a:cubicBezTo>
                  <a:cubicBezTo>
                    <a:pt x="168" y="67"/>
                    <a:pt x="177" y="61"/>
                    <a:pt x="186" y="54"/>
                  </a:cubicBezTo>
                  <a:cubicBezTo>
                    <a:pt x="192" y="50"/>
                    <a:pt x="207" y="42"/>
                    <a:pt x="202" y="32"/>
                  </a:cubicBezTo>
                  <a:cubicBezTo>
                    <a:pt x="196" y="22"/>
                    <a:pt x="183" y="35"/>
                    <a:pt x="178" y="39"/>
                  </a:cubicBezTo>
                  <a:cubicBezTo>
                    <a:pt x="169" y="46"/>
                    <a:pt x="160" y="52"/>
                    <a:pt x="151" y="59"/>
                  </a:cubicBezTo>
                  <a:cubicBezTo>
                    <a:pt x="152" y="59"/>
                    <a:pt x="154" y="60"/>
                    <a:pt x="155" y="60"/>
                  </a:cubicBezTo>
                  <a:cubicBezTo>
                    <a:pt x="151" y="54"/>
                    <a:pt x="146" y="50"/>
                    <a:pt x="140" y="45"/>
                  </a:cubicBezTo>
                  <a:cubicBezTo>
                    <a:pt x="140" y="47"/>
                    <a:pt x="140" y="48"/>
                    <a:pt x="141" y="50"/>
                  </a:cubicBezTo>
                  <a:cubicBezTo>
                    <a:pt x="151" y="39"/>
                    <a:pt x="162" y="28"/>
                    <a:pt x="173" y="18"/>
                  </a:cubicBezTo>
                  <a:cubicBezTo>
                    <a:pt x="177" y="14"/>
                    <a:pt x="180" y="4"/>
                    <a:pt x="172" y="2"/>
                  </a:cubicBezTo>
                  <a:cubicBezTo>
                    <a:pt x="166" y="0"/>
                    <a:pt x="161" y="6"/>
                    <a:pt x="157" y="10"/>
                  </a:cubicBezTo>
                  <a:cubicBezTo>
                    <a:pt x="150" y="17"/>
                    <a:pt x="143" y="24"/>
                    <a:pt x="136" y="31"/>
                  </a:cubicBezTo>
                  <a:cubicBezTo>
                    <a:pt x="134" y="33"/>
                    <a:pt x="131" y="36"/>
                    <a:pt x="128" y="38"/>
                  </a:cubicBezTo>
                  <a:cubicBezTo>
                    <a:pt x="128" y="39"/>
                    <a:pt x="127" y="40"/>
                    <a:pt x="127" y="40"/>
                  </a:cubicBezTo>
                  <a:cubicBezTo>
                    <a:pt x="128" y="39"/>
                    <a:pt x="121" y="38"/>
                    <a:pt x="120" y="38"/>
                  </a:cubicBezTo>
                  <a:cubicBezTo>
                    <a:pt x="118" y="38"/>
                    <a:pt x="115" y="38"/>
                    <a:pt x="112" y="39"/>
                  </a:cubicBezTo>
                  <a:cubicBezTo>
                    <a:pt x="112" y="39"/>
                    <a:pt x="114" y="41"/>
                    <a:pt x="112" y="39"/>
                  </a:cubicBezTo>
                  <a:cubicBezTo>
                    <a:pt x="108" y="36"/>
                    <a:pt x="105" y="33"/>
                    <a:pt x="102" y="30"/>
                  </a:cubicBezTo>
                  <a:cubicBezTo>
                    <a:pt x="97" y="24"/>
                    <a:pt x="91" y="19"/>
                    <a:pt x="85" y="13"/>
                  </a:cubicBezTo>
                  <a:cubicBezTo>
                    <a:pt x="84" y="12"/>
                    <a:pt x="82" y="12"/>
                    <a:pt x="81" y="14"/>
                  </a:cubicBezTo>
                  <a:cubicBezTo>
                    <a:pt x="69" y="30"/>
                    <a:pt x="73" y="50"/>
                    <a:pt x="90" y="60"/>
                  </a:cubicBezTo>
                  <a:cubicBezTo>
                    <a:pt x="90" y="58"/>
                    <a:pt x="90" y="57"/>
                    <a:pt x="89" y="55"/>
                  </a:cubicBezTo>
                  <a:cubicBezTo>
                    <a:pt x="75" y="71"/>
                    <a:pt x="53" y="78"/>
                    <a:pt x="37" y="92"/>
                  </a:cubicBezTo>
                  <a:cubicBezTo>
                    <a:pt x="29" y="99"/>
                    <a:pt x="24" y="107"/>
                    <a:pt x="22" y="117"/>
                  </a:cubicBezTo>
                  <a:cubicBezTo>
                    <a:pt x="21" y="130"/>
                    <a:pt x="30" y="141"/>
                    <a:pt x="38" y="149"/>
                  </a:cubicBezTo>
                  <a:cubicBezTo>
                    <a:pt x="56" y="168"/>
                    <a:pt x="82" y="177"/>
                    <a:pt x="106" y="163"/>
                  </a:cubicBezTo>
                  <a:cubicBezTo>
                    <a:pt x="126" y="152"/>
                    <a:pt x="139" y="131"/>
                    <a:pt x="151" y="112"/>
                  </a:cubicBezTo>
                  <a:cubicBezTo>
                    <a:pt x="149" y="112"/>
                    <a:pt x="148" y="112"/>
                    <a:pt x="146" y="112"/>
                  </a:cubicBezTo>
                  <a:cubicBezTo>
                    <a:pt x="154" y="123"/>
                    <a:pt x="164" y="132"/>
                    <a:pt x="178" y="129"/>
                  </a:cubicBezTo>
                  <a:cubicBezTo>
                    <a:pt x="185" y="128"/>
                    <a:pt x="191" y="123"/>
                    <a:pt x="196" y="117"/>
                  </a:cubicBezTo>
                  <a:cubicBezTo>
                    <a:pt x="197" y="116"/>
                    <a:pt x="197" y="114"/>
                    <a:pt x="195" y="113"/>
                  </a:cubicBezTo>
                  <a:cubicBezTo>
                    <a:pt x="183" y="105"/>
                    <a:pt x="172" y="96"/>
                    <a:pt x="160" y="88"/>
                  </a:cubicBezTo>
                  <a:cubicBezTo>
                    <a:pt x="157" y="86"/>
                    <a:pt x="154" y="91"/>
                    <a:pt x="157" y="93"/>
                  </a:cubicBezTo>
                  <a:cubicBezTo>
                    <a:pt x="169" y="101"/>
                    <a:pt x="181" y="110"/>
                    <a:pt x="192" y="118"/>
                  </a:cubicBezTo>
                  <a:cubicBezTo>
                    <a:pt x="192" y="116"/>
                    <a:pt x="192" y="115"/>
                    <a:pt x="192" y="113"/>
                  </a:cubicBezTo>
                  <a:cubicBezTo>
                    <a:pt x="189" y="117"/>
                    <a:pt x="185" y="120"/>
                    <a:pt x="181" y="122"/>
                  </a:cubicBezTo>
                  <a:cubicBezTo>
                    <a:pt x="169" y="128"/>
                    <a:pt x="158" y="119"/>
                    <a:pt x="151" y="109"/>
                  </a:cubicBezTo>
                  <a:cubicBezTo>
                    <a:pt x="150" y="107"/>
                    <a:pt x="147" y="107"/>
                    <a:pt x="146" y="109"/>
                  </a:cubicBezTo>
                  <a:cubicBezTo>
                    <a:pt x="135" y="126"/>
                    <a:pt x="124" y="144"/>
                    <a:pt x="107" y="155"/>
                  </a:cubicBezTo>
                  <a:cubicBezTo>
                    <a:pt x="84" y="172"/>
                    <a:pt x="59" y="162"/>
                    <a:pt x="40" y="143"/>
                  </a:cubicBezTo>
                  <a:cubicBezTo>
                    <a:pt x="0" y="102"/>
                    <a:pt x="73" y="82"/>
                    <a:pt x="93" y="59"/>
                  </a:cubicBezTo>
                  <a:cubicBezTo>
                    <a:pt x="95" y="58"/>
                    <a:pt x="94" y="56"/>
                    <a:pt x="93" y="55"/>
                  </a:cubicBezTo>
                  <a:cubicBezTo>
                    <a:pt x="78" y="46"/>
                    <a:pt x="76" y="30"/>
                    <a:pt x="86" y="17"/>
                  </a:cubicBezTo>
                  <a:cubicBezTo>
                    <a:pt x="84" y="17"/>
                    <a:pt x="83" y="17"/>
                    <a:pt x="81" y="17"/>
                  </a:cubicBezTo>
                  <a:cubicBezTo>
                    <a:pt x="90" y="26"/>
                    <a:pt x="100" y="35"/>
                    <a:pt x="109" y="44"/>
                  </a:cubicBezTo>
                  <a:cubicBezTo>
                    <a:pt x="111" y="46"/>
                    <a:pt x="115" y="44"/>
                    <a:pt x="118" y="44"/>
                  </a:cubicBezTo>
                  <a:cubicBezTo>
                    <a:pt x="119" y="44"/>
                    <a:pt x="121" y="44"/>
                    <a:pt x="123" y="45"/>
                  </a:cubicBezTo>
                  <a:cubicBezTo>
                    <a:pt x="126" y="45"/>
                    <a:pt x="129" y="46"/>
                    <a:pt x="130" y="44"/>
                  </a:cubicBezTo>
                  <a:cubicBezTo>
                    <a:pt x="135" y="40"/>
                    <a:pt x="139" y="36"/>
                    <a:pt x="144" y="31"/>
                  </a:cubicBezTo>
                  <a:cubicBezTo>
                    <a:pt x="150" y="25"/>
                    <a:pt x="156" y="19"/>
                    <a:pt x="162" y="13"/>
                  </a:cubicBezTo>
                  <a:cubicBezTo>
                    <a:pt x="164" y="12"/>
                    <a:pt x="165" y="10"/>
                    <a:pt x="166" y="9"/>
                  </a:cubicBezTo>
                  <a:cubicBezTo>
                    <a:pt x="168" y="7"/>
                    <a:pt x="171" y="12"/>
                    <a:pt x="170" y="13"/>
                  </a:cubicBezTo>
                  <a:cubicBezTo>
                    <a:pt x="169" y="14"/>
                    <a:pt x="168" y="15"/>
                    <a:pt x="167" y="16"/>
                  </a:cubicBezTo>
                  <a:cubicBezTo>
                    <a:pt x="157" y="26"/>
                    <a:pt x="147" y="36"/>
                    <a:pt x="137" y="46"/>
                  </a:cubicBezTo>
                  <a:cubicBezTo>
                    <a:pt x="135" y="47"/>
                    <a:pt x="136" y="49"/>
                    <a:pt x="137" y="50"/>
                  </a:cubicBezTo>
                  <a:cubicBezTo>
                    <a:pt x="143" y="54"/>
                    <a:pt x="146" y="57"/>
                    <a:pt x="150" y="63"/>
                  </a:cubicBezTo>
                  <a:cubicBezTo>
                    <a:pt x="151" y="64"/>
                    <a:pt x="152" y="65"/>
                    <a:pt x="154" y="64"/>
                  </a:cubicBezTo>
                  <a:cubicBezTo>
                    <a:pt x="166" y="54"/>
                    <a:pt x="179" y="45"/>
                    <a:pt x="192" y="36"/>
                  </a:cubicBezTo>
                  <a:cubicBezTo>
                    <a:pt x="196" y="33"/>
                    <a:pt x="196" y="40"/>
                    <a:pt x="194" y="41"/>
                  </a:cubicBezTo>
                  <a:cubicBezTo>
                    <a:pt x="192" y="42"/>
                    <a:pt x="191" y="43"/>
                    <a:pt x="189" y="44"/>
                  </a:cubicBezTo>
                  <a:cubicBezTo>
                    <a:pt x="185" y="48"/>
                    <a:pt x="180" y="51"/>
                    <a:pt x="176" y="54"/>
                  </a:cubicBezTo>
                  <a:cubicBezTo>
                    <a:pt x="169" y="59"/>
                    <a:pt x="162" y="64"/>
                    <a:pt x="156" y="69"/>
                  </a:cubicBezTo>
                  <a:cubicBezTo>
                    <a:pt x="155" y="70"/>
                    <a:pt x="154" y="71"/>
                    <a:pt x="155" y="72"/>
                  </a:cubicBezTo>
                  <a:cubicBezTo>
                    <a:pt x="156" y="78"/>
                    <a:pt x="157" y="84"/>
                    <a:pt x="156" y="90"/>
                  </a:cubicBezTo>
                  <a:cubicBezTo>
                    <a:pt x="155" y="93"/>
                    <a:pt x="160" y="95"/>
                    <a:pt x="161" y="9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9" name="Freeform 198"/>
            <p:cNvSpPr>
              <a:spLocks/>
            </p:cNvSpPr>
            <p:nvPr/>
          </p:nvSpPr>
          <p:spPr bwMode="auto">
            <a:xfrm>
              <a:off x="2930675" y="2229198"/>
              <a:ext cx="41275" cy="38100"/>
            </a:xfrm>
            <a:custGeom>
              <a:avLst/>
              <a:gdLst>
                <a:gd name="T0" fmla="*/ 9 w 10"/>
                <a:gd name="T1" fmla="*/ 7 h 9"/>
                <a:gd name="T2" fmla="*/ 3 w 10"/>
                <a:gd name="T3" fmla="*/ 8 h 9"/>
                <a:gd name="T4" fmla="*/ 1 w 10"/>
                <a:gd name="T5" fmla="*/ 2 h 9"/>
                <a:gd name="T6" fmla="*/ 7 w 10"/>
                <a:gd name="T7" fmla="*/ 1 h 9"/>
                <a:gd name="T8" fmla="*/ 9 w 10"/>
                <a:gd name="T9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9">
                  <a:moveTo>
                    <a:pt x="9" y="7"/>
                  </a:moveTo>
                  <a:cubicBezTo>
                    <a:pt x="7" y="9"/>
                    <a:pt x="5" y="9"/>
                    <a:pt x="3" y="8"/>
                  </a:cubicBezTo>
                  <a:cubicBezTo>
                    <a:pt x="1" y="7"/>
                    <a:pt x="0" y="4"/>
                    <a:pt x="1" y="2"/>
                  </a:cubicBezTo>
                  <a:cubicBezTo>
                    <a:pt x="3" y="0"/>
                    <a:pt x="5" y="0"/>
                    <a:pt x="7" y="1"/>
                  </a:cubicBezTo>
                  <a:cubicBezTo>
                    <a:pt x="9" y="2"/>
                    <a:pt x="10" y="5"/>
                    <a:pt x="9" y="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0" name="Freeform 199"/>
            <p:cNvSpPr>
              <a:spLocks/>
            </p:cNvSpPr>
            <p:nvPr/>
          </p:nvSpPr>
          <p:spPr bwMode="auto">
            <a:xfrm>
              <a:off x="3073550" y="2381598"/>
              <a:ext cx="42862" cy="42863"/>
            </a:xfrm>
            <a:custGeom>
              <a:avLst/>
              <a:gdLst>
                <a:gd name="T0" fmla="*/ 8 w 10"/>
                <a:gd name="T1" fmla="*/ 7 h 10"/>
                <a:gd name="T2" fmla="*/ 3 w 10"/>
                <a:gd name="T3" fmla="*/ 9 h 10"/>
                <a:gd name="T4" fmla="*/ 1 w 10"/>
                <a:gd name="T5" fmla="*/ 3 h 10"/>
                <a:gd name="T6" fmla="*/ 7 w 10"/>
                <a:gd name="T7" fmla="*/ 2 h 10"/>
                <a:gd name="T8" fmla="*/ 8 w 10"/>
                <a:gd name="T9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8" y="7"/>
                  </a:moveTo>
                  <a:cubicBezTo>
                    <a:pt x="7" y="9"/>
                    <a:pt x="5" y="10"/>
                    <a:pt x="3" y="9"/>
                  </a:cubicBezTo>
                  <a:cubicBezTo>
                    <a:pt x="1" y="8"/>
                    <a:pt x="0" y="5"/>
                    <a:pt x="1" y="3"/>
                  </a:cubicBezTo>
                  <a:cubicBezTo>
                    <a:pt x="3" y="1"/>
                    <a:pt x="5" y="0"/>
                    <a:pt x="7" y="2"/>
                  </a:cubicBezTo>
                  <a:cubicBezTo>
                    <a:pt x="9" y="3"/>
                    <a:pt x="10" y="5"/>
                    <a:pt x="8" y="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201" name="Picture 200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6212" y="2187923"/>
              <a:ext cx="166687" cy="16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2" name="Picture 201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0337" y="2265710"/>
              <a:ext cx="114300" cy="90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3" name="Picture 202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5575" y="2189510"/>
              <a:ext cx="177800" cy="12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" name="Picture 203"/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6387" y="2221260"/>
              <a:ext cx="38100" cy="5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" name="Picture 204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0975" y="2227610"/>
              <a:ext cx="76200" cy="6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" name="Picture 206"/>
            <p:cNvPicPr>
              <a:picLocks noChangeAspect="1" noChangeArrowheads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5262" y="2224436"/>
              <a:ext cx="106363" cy="88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" name="Picture 207"/>
            <p:cNvPicPr>
              <a:picLocks noChangeAspect="1" noChangeArrowheads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2087" y="2216498"/>
              <a:ext cx="101600" cy="73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8" name="Picture 208"/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6075" y="2381598"/>
              <a:ext cx="177800" cy="179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9" name="Picture 209"/>
            <p:cNvPicPr>
              <a:picLocks noChangeAspect="1" noChangeArrowheads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7025" y="2418111"/>
              <a:ext cx="114300" cy="153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0" name="Picture 210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0850" y="2387948"/>
              <a:ext cx="508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1" name="Picture 211"/>
            <p:cNvPicPr>
              <a:picLocks noChangeAspect="1" noChangeArrowheads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9412" y="2424461"/>
              <a:ext cx="106363" cy="109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2" name="Picture 212"/>
            <p:cNvPicPr>
              <a:picLocks noChangeAspect="1" noChangeArrowheads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4650" y="2464148"/>
              <a:ext cx="46038" cy="65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3" name="Freeform 213"/>
            <p:cNvSpPr>
              <a:spLocks/>
            </p:cNvSpPr>
            <p:nvPr/>
          </p:nvSpPr>
          <p:spPr bwMode="auto">
            <a:xfrm>
              <a:off x="2895750" y="2025998"/>
              <a:ext cx="111125" cy="165100"/>
            </a:xfrm>
            <a:custGeom>
              <a:avLst/>
              <a:gdLst>
                <a:gd name="T0" fmla="*/ 4 w 26"/>
                <a:gd name="T1" fmla="*/ 0 h 39"/>
                <a:gd name="T2" fmla="*/ 16 w 26"/>
                <a:gd name="T3" fmla="*/ 31 h 39"/>
                <a:gd name="T4" fmla="*/ 16 w 26"/>
                <a:gd name="T5" fmla="*/ 35 h 39"/>
                <a:gd name="T6" fmla="*/ 13 w 26"/>
                <a:gd name="T7" fmla="*/ 39 h 39"/>
                <a:gd name="T8" fmla="*/ 26 w 26"/>
                <a:gd name="T9" fmla="*/ 27 h 39"/>
                <a:gd name="T10" fmla="*/ 4 w 26"/>
                <a:gd name="T1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39">
                  <a:moveTo>
                    <a:pt x="4" y="0"/>
                  </a:moveTo>
                  <a:cubicBezTo>
                    <a:pt x="0" y="12"/>
                    <a:pt x="4" y="24"/>
                    <a:pt x="16" y="31"/>
                  </a:cubicBezTo>
                  <a:cubicBezTo>
                    <a:pt x="17" y="32"/>
                    <a:pt x="18" y="34"/>
                    <a:pt x="16" y="35"/>
                  </a:cubicBezTo>
                  <a:cubicBezTo>
                    <a:pt x="15" y="36"/>
                    <a:pt x="14" y="38"/>
                    <a:pt x="13" y="39"/>
                  </a:cubicBezTo>
                  <a:cubicBezTo>
                    <a:pt x="17" y="36"/>
                    <a:pt x="22" y="32"/>
                    <a:pt x="26" y="27"/>
                  </a:cubicBezTo>
                  <a:cubicBezTo>
                    <a:pt x="14" y="22"/>
                    <a:pt x="7" y="12"/>
                    <a:pt x="4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4" name="Freeform 214"/>
            <p:cNvSpPr>
              <a:spLocks/>
            </p:cNvSpPr>
            <p:nvPr/>
          </p:nvSpPr>
          <p:spPr bwMode="auto">
            <a:xfrm>
              <a:off x="2865587" y="2003773"/>
              <a:ext cx="106363" cy="204788"/>
            </a:xfrm>
            <a:custGeom>
              <a:avLst/>
              <a:gdLst>
                <a:gd name="T0" fmla="*/ 11 w 25"/>
                <a:gd name="T1" fmla="*/ 0 h 48"/>
                <a:gd name="T2" fmla="*/ 21 w 25"/>
                <a:gd name="T3" fmla="*/ 38 h 48"/>
                <a:gd name="T4" fmla="*/ 18 w 25"/>
                <a:gd name="T5" fmla="*/ 42 h 48"/>
                <a:gd name="T6" fmla="*/ 10 w 25"/>
                <a:gd name="T7" fmla="*/ 48 h 48"/>
                <a:gd name="T8" fmla="*/ 20 w 25"/>
                <a:gd name="T9" fmla="*/ 44 h 48"/>
                <a:gd name="T10" fmla="*/ 23 w 25"/>
                <a:gd name="T11" fmla="*/ 40 h 48"/>
                <a:gd name="T12" fmla="*/ 23 w 25"/>
                <a:gd name="T13" fmla="*/ 36 h 48"/>
                <a:gd name="T14" fmla="*/ 11 w 25"/>
                <a:gd name="T15" fmla="*/ 5 h 48"/>
                <a:gd name="T16" fmla="*/ 11 w 25"/>
                <a:gd name="T1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48">
                  <a:moveTo>
                    <a:pt x="11" y="0"/>
                  </a:moveTo>
                  <a:cubicBezTo>
                    <a:pt x="7" y="8"/>
                    <a:pt x="0" y="26"/>
                    <a:pt x="21" y="38"/>
                  </a:cubicBezTo>
                  <a:cubicBezTo>
                    <a:pt x="20" y="39"/>
                    <a:pt x="19" y="40"/>
                    <a:pt x="18" y="42"/>
                  </a:cubicBezTo>
                  <a:cubicBezTo>
                    <a:pt x="17" y="44"/>
                    <a:pt x="14" y="46"/>
                    <a:pt x="10" y="48"/>
                  </a:cubicBezTo>
                  <a:cubicBezTo>
                    <a:pt x="14" y="47"/>
                    <a:pt x="17" y="45"/>
                    <a:pt x="20" y="44"/>
                  </a:cubicBezTo>
                  <a:cubicBezTo>
                    <a:pt x="21" y="43"/>
                    <a:pt x="22" y="41"/>
                    <a:pt x="23" y="40"/>
                  </a:cubicBezTo>
                  <a:cubicBezTo>
                    <a:pt x="25" y="39"/>
                    <a:pt x="24" y="37"/>
                    <a:pt x="23" y="36"/>
                  </a:cubicBezTo>
                  <a:cubicBezTo>
                    <a:pt x="11" y="29"/>
                    <a:pt x="7" y="17"/>
                    <a:pt x="11" y="5"/>
                  </a:cubicBezTo>
                  <a:cubicBezTo>
                    <a:pt x="11" y="3"/>
                    <a:pt x="11" y="2"/>
                    <a:pt x="11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5" name="Freeform 215"/>
            <p:cNvSpPr>
              <a:spLocks noEditPoints="1"/>
            </p:cNvSpPr>
            <p:nvPr/>
          </p:nvSpPr>
          <p:spPr bwMode="auto">
            <a:xfrm>
              <a:off x="3040212" y="2335561"/>
              <a:ext cx="331788" cy="233363"/>
            </a:xfrm>
            <a:custGeom>
              <a:avLst/>
              <a:gdLst>
                <a:gd name="T0" fmla="*/ 5 w 78"/>
                <a:gd name="T1" fmla="*/ 52 h 55"/>
                <a:gd name="T2" fmla="*/ 0 w 78"/>
                <a:gd name="T3" fmla="*/ 52 h 55"/>
                <a:gd name="T4" fmla="*/ 0 w 78"/>
                <a:gd name="T5" fmla="*/ 52 h 55"/>
                <a:gd name="T6" fmla="*/ 1 w 78"/>
                <a:gd name="T7" fmla="*/ 55 h 55"/>
                <a:gd name="T8" fmla="*/ 5 w 78"/>
                <a:gd name="T9" fmla="*/ 52 h 55"/>
                <a:gd name="T10" fmla="*/ 35 w 78"/>
                <a:gd name="T11" fmla="*/ 0 h 55"/>
                <a:gd name="T12" fmla="*/ 17 w 78"/>
                <a:gd name="T13" fmla="*/ 26 h 55"/>
                <a:gd name="T14" fmla="*/ 18 w 78"/>
                <a:gd name="T15" fmla="*/ 37 h 55"/>
                <a:gd name="T16" fmla="*/ 35 w 78"/>
                <a:gd name="T17" fmla="*/ 12 h 55"/>
                <a:gd name="T18" fmla="*/ 37 w 78"/>
                <a:gd name="T19" fmla="*/ 11 h 55"/>
                <a:gd name="T20" fmla="*/ 40 w 78"/>
                <a:gd name="T21" fmla="*/ 12 h 55"/>
                <a:gd name="T22" fmla="*/ 62 w 78"/>
                <a:gd name="T23" fmla="*/ 27 h 55"/>
                <a:gd name="T24" fmla="*/ 70 w 78"/>
                <a:gd name="T25" fmla="*/ 25 h 55"/>
                <a:gd name="T26" fmla="*/ 78 w 78"/>
                <a:gd name="T27" fmla="*/ 19 h 55"/>
                <a:gd name="T28" fmla="*/ 76 w 78"/>
                <a:gd name="T29" fmla="*/ 17 h 55"/>
                <a:gd name="T30" fmla="*/ 76 w 78"/>
                <a:gd name="T31" fmla="*/ 17 h 55"/>
                <a:gd name="T32" fmla="*/ 35 w 78"/>
                <a:gd name="T3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8" h="55">
                  <a:moveTo>
                    <a:pt x="5" y="52"/>
                  </a:moveTo>
                  <a:cubicBezTo>
                    <a:pt x="3" y="52"/>
                    <a:pt x="2" y="52"/>
                    <a:pt x="0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3"/>
                    <a:pt x="1" y="54"/>
                    <a:pt x="1" y="55"/>
                  </a:cubicBezTo>
                  <a:cubicBezTo>
                    <a:pt x="2" y="54"/>
                    <a:pt x="3" y="53"/>
                    <a:pt x="5" y="52"/>
                  </a:cubicBezTo>
                  <a:moveTo>
                    <a:pt x="35" y="0"/>
                  </a:moveTo>
                  <a:cubicBezTo>
                    <a:pt x="29" y="8"/>
                    <a:pt x="23" y="17"/>
                    <a:pt x="17" y="26"/>
                  </a:cubicBezTo>
                  <a:cubicBezTo>
                    <a:pt x="18" y="30"/>
                    <a:pt x="19" y="33"/>
                    <a:pt x="18" y="37"/>
                  </a:cubicBezTo>
                  <a:cubicBezTo>
                    <a:pt x="24" y="29"/>
                    <a:pt x="30" y="20"/>
                    <a:pt x="35" y="12"/>
                  </a:cubicBezTo>
                  <a:cubicBezTo>
                    <a:pt x="36" y="11"/>
                    <a:pt x="36" y="11"/>
                    <a:pt x="37" y="11"/>
                  </a:cubicBezTo>
                  <a:cubicBezTo>
                    <a:pt x="38" y="11"/>
                    <a:pt x="39" y="11"/>
                    <a:pt x="40" y="12"/>
                  </a:cubicBezTo>
                  <a:cubicBezTo>
                    <a:pt x="45" y="20"/>
                    <a:pt x="53" y="27"/>
                    <a:pt x="62" y="27"/>
                  </a:cubicBezTo>
                  <a:cubicBezTo>
                    <a:pt x="64" y="27"/>
                    <a:pt x="67" y="26"/>
                    <a:pt x="70" y="25"/>
                  </a:cubicBezTo>
                  <a:cubicBezTo>
                    <a:pt x="73" y="23"/>
                    <a:pt x="76" y="21"/>
                    <a:pt x="78" y="19"/>
                  </a:cubicBezTo>
                  <a:cubicBezTo>
                    <a:pt x="78" y="18"/>
                    <a:pt x="77" y="18"/>
                    <a:pt x="76" y="17"/>
                  </a:cubicBezTo>
                  <a:cubicBezTo>
                    <a:pt x="76" y="17"/>
                    <a:pt x="76" y="17"/>
                    <a:pt x="76" y="17"/>
                  </a:cubicBezTo>
                  <a:cubicBezTo>
                    <a:pt x="61" y="17"/>
                    <a:pt x="47" y="13"/>
                    <a:pt x="35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6" name="Freeform 216"/>
            <p:cNvSpPr>
              <a:spLocks/>
            </p:cNvSpPr>
            <p:nvPr/>
          </p:nvSpPr>
          <p:spPr bwMode="auto">
            <a:xfrm>
              <a:off x="2908450" y="2556223"/>
              <a:ext cx="136525" cy="63500"/>
            </a:xfrm>
            <a:custGeom>
              <a:avLst/>
              <a:gdLst>
                <a:gd name="T0" fmla="*/ 27 w 32"/>
                <a:gd name="T1" fmla="*/ 0 h 15"/>
                <a:gd name="T2" fmla="*/ 0 w 32"/>
                <a:gd name="T3" fmla="*/ 15 h 15"/>
                <a:gd name="T4" fmla="*/ 2 w 32"/>
                <a:gd name="T5" fmla="*/ 15 h 15"/>
                <a:gd name="T6" fmla="*/ 27 w 32"/>
                <a:gd name="T7" fmla="*/ 6 h 15"/>
                <a:gd name="T8" fmla="*/ 32 w 32"/>
                <a:gd name="T9" fmla="*/ 3 h 15"/>
                <a:gd name="T10" fmla="*/ 31 w 32"/>
                <a:gd name="T11" fmla="*/ 0 h 15"/>
                <a:gd name="T12" fmla="*/ 27 w 32"/>
                <a:gd name="T1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15">
                  <a:moveTo>
                    <a:pt x="27" y="0"/>
                  </a:moveTo>
                  <a:cubicBezTo>
                    <a:pt x="19" y="7"/>
                    <a:pt x="10" y="13"/>
                    <a:pt x="0" y="15"/>
                  </a:cubicBezTo>
                  <a:cubicBezTo>
                    <a:pt x="1" y="15"/>
                    <a:pt x="1" y="15"/>
                    <a:pt x="2" y="15"/>
                  </a:cubicBezTo>
                  <a:cubicBezTo>
                    <a:pt x="11" y="15"/>
                    <a:pt x="19" y="12"/>
                    <a:pt x="27" y="6"/>
                  </a:cubicBezTo>
                  <a:cubicBezTo>
                    <a:pt x="29" y="5"/>
                    <a:pt x="30" y="4"/>
                    <a:pt x="32" y="3"/>
                  </a:cubicBezTo>
                  <a:cubicBezTo>
                    <a:pt x="32" y="2"/>
                    <a:pt x="31" y="1"/>
                    <a:pt x="31" y="0"/>
                  </a:cubicBezTo>
                  <a:cubicBezTo>
                    <a:pt x="30" y="0"/>
                    <a:pt x="28" y="0"/>
                    <a:pt x="27" y="0"/>
                  </a:cubicBezTo>
                </a:path>
              </a:pathLst>
            </a:custGeom>
            <a:solidFill>
              <a:srgbClr val="FFD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7" name="Freeform 217"/>
            <p:cNvSpPr>
              <a:spLocks/>
            </p:cNvSpPr>
            <p:nvPr/>
          </p:nvSpPr>
          <p:spPr bwMode="auto">
            <a:xfrm>
              <a:off x="2824312" y="2381598"/>
              <a:ext cx="568325" cy="250825"/>
            </a:xfrm>
            <a:custGeom>
              <a:avLst/>
              <a:gdLst>
                <a:gd name="T0" fmla="*/ 88 w 134"/>
                <a:gd name="T1" fmla="*/ 0 h 59"/>
                <a:gd name="T2" fmla="*/ 86 w 134"/>
                <a:gd name="T3" fmla="*/ 1 h 59"/>
                <a:gd name="T4" fmla="*/ 69 w 134"/>
                <a:gd name="T5" fmla="*/ 26 h 59"/>
                <a:gd name="T6" fmla="*/ 67 w 134"/>
                <a:gd name="T7" fmla="*/ 32 h 59"/>
                <a:gd name="T8" fmla="*/ 56 w 134"/>
                <a:gd name="T9" fmla="*/ 41 h 59"/>
                <a:gd name="T10" fmla="*/ 52 w 134"/>
                <a:gd name="T11" fmla="*/ 44 h 59"/>
                <a:gd name="T12" fmla="*/ 47 w 134"/>
                <a:gd name="T13" fmla="*/ 47 h 59"/>
                <a:gd name="T14" fmla="*/ 22 w 134"/>
                <a:gd name="T15" fmla="*/ 56 h 59"/>
                <a:gd name="T16" fmla="*/ 20 w 134"/>
                <a:gd name="T17" fmla="*/ 56 h 59"/>
                <a:gd name="T18" fmla="*/ 14 w 134"/>
                <a:gd name="T19" fmla="*/ 56 h 59"/>
                <a:gd name="T20" fmla="*/ 0 w 134"/>
                <a:gd name="T21" fmla="*/ 54 h 59"/>
                <a:gd name="T22" fmla="*/ 21 w 134"/>
                <a:gd name="T23" fmla="*/ 59 h 59"/>
                <a:gd name="T24" fmla="*/ 88 w 134"/>
                <a:gd name="T25" fmla="*/ 2 h 59"/>
                <a:gd name="T26" fmla="*/ 112 w 134"/>
                <a:gd name="T27" fmla="*/ 19 h 59"/>
                <a:gd name="T28" fmla="*/ 134 w 134"/>
                <a:gd name="T29" fmla="*/ 7 h 59"/>
                <a:gd name="T30" fmla="*/ 132 w 134"/>
                <a:gd name="T31" fmla="*/ 6 h 59"/>
                <a:gd name="T32" fmla="*/ 127 w 134"/>
                <a:gd name="T33" fmla="*/ 6 h 59"/>
                <a:gd name="T34" fmla="*/ 129 w 134"/>
                <a:gd name="T35" fmla="*/ 8 h 59"/>
                <a:gd name="T36" fmla="*/ 121 w 134"/>
                <a:gd name="T37" fmla="*/ 14 h 59"/>
                <a:gd name="T38" fmla="*/ 113 w 134"/>
                <a:gd name="T39" fmla="*/ 16 h 59"/>
                <a:gd name="T40" fmla="*/ 91 w 134"/>
                <a:gd name="T41" fmla="*/ 1 h 59"/>
                <a:gd name="T42" fmla="*/ 88 w 134"/>
                <a:gd name="T4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4" h="59">
                  <a:moveTo>
                    <a:pt x="88" y="0"/>
                  </a:moveTo>
                  <a:cubicBezTo>
                    <a:pt x="87" y="0"/>
                    <a:pt x="87" y="0"/>
                    <a:pt x="86" y="1"/>
                  </a:cubicBezTo>
                  <a:cubicBezTo>
                    <a:pt x="81" y="9"/>
                    <a:pt x="75" y="18"/>
                    <a:pt x="69" y="26"/>
                  </a:cubicBezTo>
                  <a:cubicBezTo>
                    <a:pt x="69" y="28"/>
                    <a:pt x="68" y="30"/>
                    <a:pt x="67" y="32"/>
                  </a:cubicBezTo>
                  <a:cubicBezTo>
                    <a:pt x="64" y="36"/>
                    <a:pt x="60" y="39"/>
                    <a:pt x="56" y="41"/>
                  </a:cubicBezTo>
                  <a:cubicBezTo>
                    <a:pt x="54" y="42"/>
                    <a:pt x="53" y="43"/>
                    <a:pt x="52" y="44"/>
                  </a:cubicBezTo>
                  <a:cubicBezTo>
                    <a:pt x="50" y="45"/>
                    <a:pt x="49" y="46"/>
                    <a:pt x="47" y="47"/>
                  </a:cubicBezTo>
                  <a:cubicBezTo>
                    <a:pt x="39" y="53"/>
                    <a:pt x="31" y="56"/>
                    <a:pt x="22" y="56"/>
                  </a:cubicBezTo>
                  <a:cubicBezTo>
                    <a:pt x="21" y="56"/>
                    <a:pt x="21" y="56"/>
                    <a:pt x="20" y="56"/>
                  </a:cubicBezTo>
                  <a:cubicBezTo>
                    <a:pt x="18" y="56"/>
                    <a:pt x="16" y="56"/>
                    <a:pt x="14" y="56"/>
                  </a:cubicBezTo>
                  <a:cubicBezTo>
                    <a:pt x="9" y="56"/>
                    <a:pt x="5" y="56"/>
                    <a:pt x="0" y="54"/>
                  </a:cubicBezTo>
                  <a:cubicBezTo>
                    <a:pt x="8" y="58"/>
                    <a:pt x="15" y="59"/>
                    <a:pt x="21" y="59"/>
                  </a:cubicBezTo>
                  <a:cubicBezTo>
                    <a:pt x="52" y="59"/>
                    <a:pt x="75" y="24"/>
                    <a:pt x="88" y="2"/>
                  </a:cubicBezTo>
                  <a:cubicBezTo>
                    <a:pt x="96" y="15"/>
                    <a:pt x="105" y="19"/>
                    <a:pt x="112" y="19"/>
                  </a:cubicBezTo>
                  <a:cubicBezTo>
                    <a:pt x="124" y="19"/>
                    <a:pt x="134" y="7"/>
                    <a:pt x="134" y="7"/>
                  </a:cubicBezTo>
                  <a:cubicBezTo>
                    <a:pt x="132" y="6"/>
                    <a:pt x="132" y="6"/>
                    <a:pt x="132" y="6"/>
                  </a:cubicBezTo>
                  <a:cubicBezTo>
                    <a:pt x="131" y="6"/>
                    <a:pt x="129" y="6"/>
                    <a:pt x="127" y="6"/>
                  </a:cubicBezTo>
                  <a:cubicBezTo>
                    <a:pt x="128" y="7"/>
                    <a:pt x="129" y="7"/>
                    <a:pt x="129" y="8"/>
                  </a:cubicBezTo>
                  <a:cubicBezTo>
                    <a:pt x="127" y="10"/>
                    <a:pt x="124" y="12"/>
                    <a:pt x="121" y="14"/>
                  </a:cubicBezTo>
                  <a:cubicBezTo>
                    <a:pt x="118" y="15"/>
                    <a:pt x="115" y="16"/>
                    <a:pt x="113" y="16"/>
                  </a:cubicBezTo>
                  <a:cubicBezTo>
                    <a:pt x="104" y="16"/>
                    <a:pt x="96" y="9"/>
                    <a:pt x="91" y="1"/>
                  </a:cubicBezTo>
                  <a:cubicBezTo>
                    <a:pt x="90" y="0"/>
                    <a:pt x="89" y="0"/>
                    <a:pt x="88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218" name="Picture 218"/>
            <p:cNvPicPr>
              <a:picLocks noChangeAspect="1" noChangeArrowheads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6400" y="2433986"/>
              <a:ext cx="115888" cy="13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9" name="Picture 219"/>
            <p:cNvPicPr>
              <a:picLocks noChangeAspect="1" noChangeArrowheads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5287" y="2522886"/>
              <a:ext cx="508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0" name="Picture 220"/>
            <p:cNvPicPr>
              <a:picLocks noChangeAspect="1" noChangeArrowheads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3387" y="2468911"/>
              <a:ext cx="88900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1" name="Picture 221"/>
            <p:cNvPicPr>
              <a:picLocks noChangeAspect="1" noChangeArrowheads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6562" y="2472086"/>
              <a:ext cx="49213" cy="57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2" name="Freeform 222"/>
            <p:cNvSpPr>
              <a:spLocks/>
            </p:cNvSpPr>
            <p:nvPr/>
          </p:nvSpPr>
          <p:spPr bwMode="auto">
            <a:xfrm>
              <a:off x="2568725" y="2445098"/>
              <a:ext cx="238125" cy="149225"/>
            </a:xfrm>
            <a:custGeom>
              <a:avLst/>
              <a:gdLst>
                <a:gd name="T0" fmla="*/ 56 w 56"/>
                <a:gd name="T1" fmla="*/ 18 h 35"/>
                <a:gd name="T2" fmla="*/ 44 w 56"/>
                <a:gd name="T3" fmla="*/ 2 h 35"/>
                <a:gd name="T4" fmla="*/ 7 w 56"/>
                <a:gd name="T5" fmla="*/ 19 h 35"/>
                <a:gd name="T6" fmla="*/ 49 w 56"/>
                <a:gd name="T7" fmla="*/ 23 h 35"/>
                <a:gd name="T8" fmla="*/ 56 w 56"/>
                <a:gd name="T9" fmla="*/ 1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35">
                  <a:moveTo>
                    <a:pt x="56" y="18"/>
                  </a:moveTo>
                  <a:cubicBezTo>
                    <a:pt x="55" y="19"/>
                    <a:pt x="44" y="4"/>
                    <a:pt x="44" y="2"/>
                  </a:cubicBezTo>
                  <a:cubicBezTo>
                    <a:pt x="36" y="3"/>
                    <a:pt x="0" y="0"/>
                    <a:pt x="7" y="19"/>
                  </a:cubicBezTo>
                  <a:cubicBezTo>
                    <a:pt x="14" y="35"/>
                    <a:pt x="38" y="29"/>
                    <a:pt x="49" y="23"/>
                  </a:cubicBezTo>
                  <a:cubicBezTo>
                    <a:pt x="51" y="22"/>
                    <a:pt x="54" y="20"/>
                    <a:pt x="56" y="18"/>
                  </a:cubicBezTo>
                  <a:close/>
                </a:path>
              </a:pathLst>
            </a:custGeom>
            <a:solidFill>
              <a:srgbClr val="FF2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3" name="Freeform 223"/>
            <p:cNvSpPr>
              <a:spLocks/>
            </p:cNvSpPr>
            <p:nvPr/>
          </p:nvSpPr>
          <p:spPr bwMode="auto">
            <a:xfrm>
              <a:off x="2556025" y="2445098"/>
              <a:ext cx="255588" cy="174625"/>
            </a:xfrm>
            <a:custGeom>
              <a:avLst/>
              <a:gdLst>
                <a:gd name="T0" fmla="*/ 46 w 60"/>
                <a:gd name="T1" fmla="*/ 1 h 41"/>
                <a:gd name="T2" fmla="*/ 8 w 60"/>
                <a:gd name="T3" fmla="*/ 20 h 41"/>
                <a:gd name="T4" fmla="*/ 58 w 60"/>
                <a:gd name="T5" fmla="*/ 21 h 41"/>
                <a:gd name="T6" fmla="*/ 56 w 60"/>
                <a:gd name="T7" fmla="*/ 19 h 41"/>
                <a:gd name="T8" fmla="*/ 12 w 60"/>
                <a:gd name="T9" fmla="*/ 20 h 41"/>
                <a:gd name="T10" fmla="*/ 46 w 60"/>
                <a:gd name="T11" fmla="*/ 5 h 41"/>
                <a:gd name="T12" fmla="*/ 46 w 60"/>
                <a:gd name="T13" fmla="*/ 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41">
                  <a:moveTo>
                    <a:pt x="46" y="1"/>
                  </a:moveTo>
                  <a:cubicBezTo>
                    <a:pt x="36" y="2"/>
                    <a:pt x="0" y="0"/>
                    <a:pt x="8" y="20"/>
                  </a:cubicBezTo>
                  <a:cubicBezTo>
                    <a:pt x="17" y="41"/>
                    <a:pt x="45" y="29"/>
                    <a:pt x="58" y="21"/>
                  </a:cubicBezTo>
                  <a:cubicBezTo>
                    <a:pt x="60" y="20"/>
                    <a:pt x="58" y="18"/>
                    <a:pt x="56" y="19"/>
                  </a:cubicBezTo>
                  <a:cubicBezTo>
                    <a:pt x="44" y="26"/>
                    <a:pt x="23" y="35"/>
                    <a:pt x="12" y="20"/>
                  </a:cubicBezTo>
                  <a:cubicBezTo>
                    <a:pt x="1" y="4"/>
                    <a:pt x="39" y="5"/>
                    <a:pt x="46" y="5"/>
                  </a:cubicBezTo>
                  <a:cubicBezTo>
                    <a:pt x="48" y="4"/>
                    <a:pt x="48" y="1"/>
                    <a:pt x="46" y="1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4" name="Freeform 224"/>
            <p:cNvSpPr>
              <a:spLocks/>
            </p:cNvSpPr>
            <p:nvPr/>
          </p:nvSpPr>
          <p:spPr bwMode="auto">
            <a:xfrm>
              <a:off x="2662387" y="2480023"/>
              <a:ext cx="109538" cy="46038"/>
            </a:xfrm>
            <a:custGeom>
              <a:avLst/>
              <a:gdLst>
                <a:gd name="T0" fmla="*/ 23 w 26"/>
                <a:gd name="T1" fmla="*/ 0 h 11"/>
                <a:gd name="T2" fmla="*/ 2 w 26"/>
                <a:gd name="T3" fmla="*/ 7 h 11"/>
                <a:gd name="T4" fmla="*/ 3 w 26"/>
                <a:gd name="T5" fmla="*/ 10 h 11"/>
                <a:gd name="T6" fmla="*/ 24 w 26"/>
                <a:gd name="T7" fmla="*/ 3 h 11"/>
                <a:gd name="T8" fmla="*/ 23 w 26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1">
                  <a:moveTo>
                    <a:pt x="23" y="0"/>
                  </a:moveTo>
                  <a:cubicBezTo>
                    <a:pt x="16" y="3"/>
                    <a:pt x="9" y="5"/>
                    <a:pt x="2" y="7"/>
                  </a:cubicBezTo>
                  <a:cubicBezTo>
                    <a:pt x="0" y="8"/>
                    <a:pt x="1" y="11"/>
                    <a:pt x="3" y="10"/>
                  </a:cubicBezTo>
                  <a:cubicBezTo>
                    <a:pt x="10" y="8"/>
                    <a:pt x="17" y="6"/>
                    <a:pt x="24" y="3"/>
                  </a:cubicBezTo>
                  <a:cubicBezTo>
                    <a:pt x="26" y="3"/>
                    <a:pt x="25" y="0"/>
                    <a:pt x="23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5" name="Freeform 225"/>
            <p:cNvSpPr>
              <a:spLocks/>
            </p:cNvSpPr>
            <p:nvPr/>
          </p:nvSpPr>
          <p:spPr bwMode="auto">
            <a:xfrm>
              <a:off x="2721125" y="2318098"/>
              <a:ext cx="293688" cy="276225"/>
            </a:xfrm>
            <a:custGeom>
              <a:avLst/>
              <a:gdLst>
                <a:gd name="T0" fmla="*/ 20 w 69"/>
                <a:gd name="T1" fmla="*/ 2 h 65"/>
                <a:gd name="T2" fmla="*/ 11 w 69"/>
                <a:gd name="T3" fmla="*/ 43 h 65"/>
                <a:gd name="T4" fmla="*/ 67 w 69"/>
                <a:gd name="T5" fmla="*/ 55 h 65"/>
                <a:gd name="T6" fmla="*/ 65 w 69"/>
                <a:gd name="T7" fmla="*/ 52 h 65"/>
                <a:gd name="T8" fmla="*/ 17 w 69"/>
                <a:gd name="T9" fmla="*/ 44 h 65"/>
                <a:gd name="T10" fmla="*/ 22 w 69"/>
                <a:gd name="T11" fmla="*/ 5 h 65"/>
                <a:gd name="T12" fmla="*/ 20 w 69"/>
                <a:gd name="T13" fmla="*/ 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65">
                  <a:moveTo>
                    <a:pt x="20" y="2"/>
                  </a:moveTo>
                  <a:cubicBezTo>
                    <a:pt x="5" y="11"/>
                    <a:pt x="0" y="28"/>
                    <a:pt x="11" y="43"/>
                  </a:cubicBezTo>
                  <a:cubicBezTo>
                    <a:pt x="23" y="60"/>
                    <a:pt x="49" y="65"/>
                    <a:pt x="67" y="55"/>
                  </a:cubicBezTo>
                  <a:cubicBezTo>
                    <a:pt x="69" y="54"/>
                    <a:pt x="67" y="50"/>
                    <a:pt x="65" y="52"/>
                  </a:cubicBezTo>
                  <a:cubicBezTo>
                    <a:pt x="49" y="61"/>
                    <a:pt x="30" y="56"/>
                    <a:pt x="17" y="44"/>
                  </a:cubicBezTo>
                  <a:cubicBezTo>
                    <a:pt x="3" y="31"/>
                    <a:pt x="7" y="14"/>
                    <a:pt x="22" y="5"/>
                  </a:cubicBezTo>
                  <a:cubicBezTo>
                    <a:pt x="24" y="4"/>
                    <a:pt x="22" y="0"/>
                    <a:pt x="2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6" name="Freeform 226"/>
            <p:cNvSpPr>
              <a:spLocks/>
            </p:cNvSpPr>
            <p:nvPr/>
          </p:nvSpPr>
          <p:spPr bwMode="auto">
            <a:xfrm>
              <a:off x="2467125" y="3184873"/>
              <a:ext cx="912813" cy="590550"/>
            </a:xfrm>
            <a:custGeom>
              <a:avLst/>
              <a:gdLst>
                <a:gd name="T0" fmla="*/ 215 w 215"/>
                <a:gd name="T1" fmla="*/ 111 h 139"/>
                <a:gd name="T2" fmla="*/ 204 w 215"/>
                <a:gd name="T3" fmla="*/ 102 h 139"/>
                <a:gd name="T4" fmla="*/ 86 w 215"/>
                <a:gd name="T5" fmla="*/ 39 h 139"/>
                <a:gd name="T6" fmla="*/ 23 w 215"/>
                <a:gd name="T7" fmla="*/ 22 h 139"/>
                <a:gd name="T8" fmla="*/ 134 w 215"/>
                <a:gd name="T9" fmla="*/ 116 h 139"/>
                <a:gd name="T10" fmla="*/ 203 w 215"/>
                <a:gd name="T11" fmla="*/ 139 h 139"/>
                <a:gd name="T12" fmla="*/ 215 w 215"/>
                <a:gd name="T13" fmla="*/ 111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139">
                  <a:moveTo>
                    <a:pt x="215" y="111"/>
                  </a:moveTo>
                  <a:cubicBezTo>
                    <a:pt x="204" y="102"/>
                    <a:pt x="204" y="102"/>
                    <a:pt x="204" y="102"/>
                  </a:cubicBezTo>
                  <a:cubicBezTo>
                    <a:pt x="204" y="102"/>
                    <a:pt x="128" y="64"/>
                    <a:pt x="86" y="39"/>
                  </a:cubicBezTo>
                  <a:cubicBezTo>
                    <a:pt x="43" y="13"/>
                    <a:pt x="46" y="0"/>
                    <a:pt x="23" y="22"/>
                  </a:cubicBezTo>
                  <a:cubicBezTo>
                    <a:pt x="0" y="43"/>
                    <a:pt x="83" y="89"/>
                    <a:pt x="134" y="116"/>
                  </a:cubicBezTo>
                  <a:cubicBezTo>
                    <a:pt x="155" y="128"/>
                    <a:pt x="181" y="135"/>
                    <a:pt x="203" y="139"/>
                  </a:cubicBezTo>
                  <a:cubicBezTo>
                    <a:pt x="209" y="131"/>
                    <a:pt x="214" y="121"/>
                    <a:pt x="215" y="111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7" name="Freeform 227"/>
            <p:cNvSpPr>
              <a:spLocks/>
            </p:cNvSpPr>
            <p:nvPr/>
          </p:nvSpPr>
          <p:spPr bwMode="auto">
            <a:xfrm>
              <a:off x="2522687" y="3202336"/>
              <a:ext cx="233363" cy="228600"/>
            </a:xfrm>
            <a:custGeom>
              <a:avLst/>
              <a:gdLst>
                <a:gd name="T0" fmla="*/ 55 w 55"/>
                <a:gd name="T1" fmla="*/ 23 h 54"/>
                <a:gd name="T2" fmla="*/ 10 w 55"/>
                <a:gd name="T3" fmla="*/ 18 h 54"/>
                <a:gd name="T4" fmla="*/ 26 w 55"/>
                <a:gd name="T5" fmla="*/ 54 h 54"/>
                <a:gd name="T6" fmla="*/ 55 w 55"/>
                <a:gd name="T7" fmla="*/ 2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4">
                  <a:moveTo>
                    <a:pt x="55" y="23"/>
                  </a:moveTo>
                  <a:cubicBezTo>
                    <a:pt x="31" y="6"/>
                    <a:pt x="29" y="0"/>
                    <a:pt x="10" y="18"/>
                  </a:cubicBezTo>
                  <a:cubicBezTo>
                    <a:pt x="0" y="27"/>
                    <a:pt x="9" y="40"/>
                    <a:pt x="26" y="54"/>
                  </a:cubicBezTo>
                  <a:cubicBezTo>
                    <a:pt x="35" y="43"/>
                    <a:pt x="45" y="33"/>
                    <a:pt x="55" y="2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8" name="Freeform 228"/>
            <p:cNvSpPr>
              <a:spLocks/>
            </p:cNvSpPr>
            <p:nvPr/>
          </p:nvSpPr>
          <p:spPr bwMode="auto">
            <a:xfrm>
              <a:off x="3333900" y="3715098"/>
              <a:ext cx="50800" cy="68263"/>
            </a:xfrm>
            <a:custGeom>
              <a:avLst/>
              <a:gdLst>
                <a:gd name="T0" fmla="*/ 7 w 12"/>
                <a:gd name="T1" fmla="*/ 0 h 16"/>
                <a:gd name="T2" fmla="*/ 7 w 12"/>
                <a:gd name="T3" fmla="*/ 1 h 16"/>
                <a:gd name="T4" fmla="*/ 1 w 12"/>
                <a:gd name="T5" fmla="*/ 12 h 16"/>
                <a:gd name="T6" fmla="*/ 0 w 12"/>
                <a:gd name="T7" fmla="*/ 14 h 16"/>
                <a:gd name="T8" fmla="*/ 4 w 12"/>
                <a:gd name="T9" fmla="*/ 15 h 16"/>
                <a:gd name="T10" fmla="*/ 12 w 12"/>
                <a:gd name="T11" fmla="*/ 16 h 16"/>
                <a:gd name="T12" fmla="*/ 11 w 12"/>
                <a:gd name="T13" fmla="*/ 1 h 16"/>
                <a:gd name="T14" fmla="*/ 7 w 12"/>
                <a:gd name="T1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6">
                  <a:moveTo>
                    <a:pt x="7" y="0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5" y="5"/>
                    <a:pt x="3" y="9"/>
                    <a:pt x="1" y="12"/>
                  </a:cubicBezTo>
                  <a:cubicBezTo>
                    <a:pt x="0" y="13"/>
                    <a:pt x="0" y="13"/>
                    <a:pt x="0" y="14"/>
                  </a:cubicBezTo>
                  <a:cubicBezTo>
                    <a:pt x="1" y="14"/>
                    <a:pt x="3" y="15"/>
                    <a:pt x="4" y="15"/>
                  </a:cubicBezTo>
                  <a:cubicBezTo>
                    <a:pt x="7" y="15"/>
                    <a:pt x="9" y="16"/>
                    <a:pt x="12" y="16"/>
                  </a:cubicBezTo>
                  <a:cubicBezTo>
                    <a:pt x="12" y="11"/>
                    <a:pt x="12" y="6"/>
                    <a:pt x="11" y="1"/>
                  </a:cubicBezTo>
                  <a:cubicBezTo>
                    <a:pt x="10" y="1"/>
                    <a:pt x="9" y="1"/>
                    <a:pt x="7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9" name="Freeform 229"/>
            <p:cNvSpPr>
              <a:spLocks/>
            </p:cNvSpPr>
            <p:nvPr/>
          </p:nvSpPr>
          <p:spPr bwMode="auto">
            <a:xfrm>
              <a:off x="3379937" y="3719861"/>
              <a:ext cx="22225" cy="63500"/>
            </a:xfrm>
            <a:custGeom>
              <a:avLst/>
              <a:gdLst>
                <a:gd name="T0" fmla="*/ 0 w 5"/>
                <a:gd name="T1" fmla="*/ 0 h 15"/>
                <a:gd name="T2" fmla="*/ 1 w 5"/>
                <a:gd name="T3" fmla="*/ 15 h 15"/>
                <a:gd name="T4" fmla="*/ 1 w 5"/>
                <a:gd name="T5" fmla="*/ 15 h 15"/>
                <a:gd name="T6" fmla="*/ 5 w 5"/>
                <a:gd name="T7" fmla="*/ 2 h 15"/>
                <a:gd name="T8" fmla="*/ 1 w 5"/>
                <a:gd name="T9" fmla="*/ 1 h 15"/>
                <a:gd name="T10" fmla="*/ 0 w 5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5">
                  <a:moveTo>
                    <a:pt x="0" y="0"/>
                  </a:moveTo>
                  <a:cubicBezTo>
                    <a:pt x="1" y="5"/>
                    <a:pt x="1" y="10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3" y="11"/>
                    <a:pt x="4" y="6"/>
                    <a:pt x="5" y="2"/>
                  </a:cubicBezTo>
                  <a:cubicBezTo>
                    <a:pt x="4" y="1"/>
                    <a:pt x="2" y="1"/>
                    <a:pt x="1" y="1"/>
                  </a:cubicBezTo>
                  <a:cubicBezTo>
                    <a:pt x="1" y="1"/>
                    <a:pt x="1" y="0"/>
                    <a:pt x="0" y="0"/>
                  </a:cubicBezTo>
                </a:path>
              </a:pathLst>
            </a:custGeom>
            <a:solidFill>
              <a:srgbClr val="FFAF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0" name="Freeform 230"/>
            <p:cNvSpPr>
              <a:spLocks noEditPoints="1"/>
            </p:cNvSpPr>
            <p:nvPr/>
          </p:nvSpPr>
          <p:spPr bwMode="auto">
            <a:xfrm>
              <a:off x="3333900" y="3715098"/>
              <a:ext cx="28575" cy="60325"/>
            </a:xfrm>
            <a:custGeom>
              <a:avLst/>
              <a:gdLst>
                <a:gd name="T0" fmla="*/ 1 w 7"/>
                <a:gd name="T1" fmla="*/ 12 h 14"/>
                <a:gd name="T2" fmla="*/ 0 w 7"/>
                <a:gd name="T3" fmla="*/ 14 h 14"/>
                <a:gd name="T4" fmla="*/ 0 w 7"/>
                <a:gd name="T5" fmla="*/ 14 h 14"/>
                <a:gd name="T6" fmla="*/ 1 w 7"/>
                <a:gd name="T7" fmla="*/ 12 h 14"/>
                <a:gd name="T8" fmla="*/ 7 w 7"/>
                <a:gd name="T9" fmla="*/ 0 h 14"/>
                <a:gd name="T10" fmla="*/ 7 w 7"/>
                <a:gd name="T11" fmla="*/ 1 h 14"/>
                <a:gd name="T12" fmla="*/ 7 w 7"/>
                <a:gd name="T13" fmla="*/ 0 h 14"/>
                <a:gd name="T14" fmla="*/ 7 w 7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14">
                  <a:moveTo>
                    <a:pt x="1" y="12"/>
                  </a:moveTo>
                  <a:cubicBezTo>
                    <a:pt x="0" y="13"/>
                    <a:pt x="0" y="13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3"/>
                    <a:pt x="0" y="13"/>
                    <a:pt x="1" y="12"/>
                  </a:cubicBezTo>
                  <a:moveTo>
                    <a:pt x="7" y="0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1" name="Freeform 231"/>
            <p:cNvSpPr>
              <a:spLocks noEditPoints="1"/>
            </p:cNvSpPr>
            <p:nvPr/>
          </p:nvSpPr>
          <p:spPr bwMode="auto">
            <a:xfrm>
              <a:off x="3035450" y="3676998"/>
              <a:ext cx="327025" cy="88900"/>
            </a:xfrm>
            <a:custGeom>
              <a:avLst/>
              <a:gdLst>
                <a:gd name="T0" fmla="*/ 77 w 77"/>
                <a:gd name="T1" fmla="*/ 10 h 21"/>
                <a:gd name="T2" fmla="*/ 71 w 77"/>
                <a:gd name="T3" fmla="*/ 21 h 21"/>
                <a:gd name="T4" fmla="*/ 77 w 77"/>
                <a:gd name="T5" fmla="*/ 10 h 21"/>
                <a:gd name="T6" fmla="*/ 0 w 77"/>
                <a:gd name="T7" fmla="*/ 0 h 21"/>
                <a:gd name="T8" fmla="*/ 57 w 77"/>
                <a:gd name="T9" fmla="*/ 20 h 21"/>
                <a:gd name="T10" fmla="*/ 0 w 77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21">
                  <a:moveTo>
                    <a:pt x="77" y="10"/>
                  </a:moveTo>
                  <a:cubicBezTo>
                    <a:pt x="75" y="14"/>
                    <a:pt x="73" y="18"/>
                    <a:pt x="71" y="21"/>
                  </a:cubicBezTo>
                  <a:cubicBezTo>
                    <a:pt x="73" y="18"/>
                    <a:pt x="75" y="14"/>
                    <a:pt x="77" y="10"/>
                  </a:cubicBezTo>
                  <a:moveTo>
                    <a:pt x="0" y="0"/>
                  </a:moveTo>
                  <a:cubicBezTo>
                    <a:pt x="17" y="10"/>
                    <a:pt x="37" y="16"/>
                    <a:pt x="57" y="20"/>
                  </a:cubicBezTo>
                  <a:cubicBezTo>
                    <a:pt x="38" y="16"/>
                    <a:pt x="17" y="10"/>
                    <a:pt x="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2" name="Freeform 232"/>
            <p:cNvSpPr>
              <a:spLocks/>
            </p:cNvSpPr>
            <p:nvPr/>
          </p:nvSpPr>
          <p:spPr bwMode="auto">
            <a:xfrm>
              <a:off x="2522687" y="3278536"/>
              <a:ext cx="839788" cy="496888"/>
            </a:xfrm>
            <a:custGeom>
              <a:avLst/>
              <a:gdLst>
                <a:gd name="T0" fmla="*/ 10 w 198"/>
                <a:gd name="T1" fmla="*/ 0 h 117"/>
                <a:gd name="T2" fmla="*/ 6 w 198"/>
                <a:gd name="T3" fmla="*/ 8 h 117"/>
                <a:gd name="T4" fmla="*/ 121 w 198"/>
                <a:gd name="T5" fmla="*/ 94 h 117"/>
                <a:gd name="T6" fmla="*/ 121 w 198"/>
                <a:gd name="T7" fmla="*/ 94 h 117"/>
                <a:gd name="T8" fmla="*/ 178 w 198"/>
                <a:gd name="T9" fmla="*/ 114 h 117"/>
                <a:gd name="T10" fmla="*/ 191 w 198"/>
                <a:gd name="T11" fmla="*/ 117 h 117"/>
                <a:gd name="T12" fmla="*/ 192 w 198"/>
                <a:gd name="T13" fmla="*/ 115 h 117"/>
                <a:gd name="T14" fmla="*/ 198 w 198"/>
                <a:gd name="T15" fmla="*/ 104 h 117"/>
                <a:gd name="T16" fmla="*/ 198 w 198"/>
                <a:gd name="T17" fmla="*/ 103 h 117"/>
                <a:gd name="T18" fmla="*/ 142 w 198"/>
                <a:gd name="T19" fmla="*/ 83 h 117"/>
                <a:gd name="T20" fmla="*/ 41 w 198"/>
                <a:gd name="T21" fmla="*/ 19 h 117"/>
                <a:gd name="T22" fmla="*/ 26 w 198"/>
                <a:gd name="T23" fmla="*/ 36 h 117"/>
                <a:gd name="T24" fmla="*/ 10 w 198"/>
                <a:gd name="T25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8" h="117">
                  <a:moveTo>
                    <a:pt x="10" y="0"/>
                  </a:moveTo>
                  <a:cubicBezTo>
                    <a:pt x="7" y="2"/>
                    <a:pt x="6" y="5"/>
                    <a:pt x="6" y="8"/>
                  </a:cubicBezTo>
                  <a:cubicBezTo>
                    <a:pt x="6" y="32"/>
                    <a:pt x="76" y="70"/>
                    <a:pt x="121" y="94"/>
                  </a:cubicBezTo>
                  <a:cubicBezTo>
                    <a:pt x="121" y="94"/>
                    <a:pt x="121" y="94"/>
                    <a:pt x="121" y="94"/>
                  </a:cubicBezTo>
                  <a:cubicBezTo>
                    <a:pt x="138" y="104"/>
                    <a:pt x="159" y="110"/>
                    <a:pt x="178" y="114"/>
                  </a:cubicBezTo>
                  <a:cubicBezTo>
                    <a:pt x="182" y="115"/>
                    <a:pt x="186" y="116"/>
                    <a:pt x="191" y="117"/>
                  </a:cubicBezTo>
                  <a:cubicBezTo>
                    <a:pt x="191" y="116"/>
                    <a:pt x="191" y="116"/>
                    <a:pt x="192" y="115"/>
                  </a:cubicBezTo>
                  <a:cubicBezTo>
                    <a:pt x="194" y="112"/>
                    <a:pt x="196" y="108"/>
                    <a:pt x="198" y="104"/>
                  </a:cubicBezTo>
                  <a:cubicBezTo>
                    <a:pt x="198" y="104"/>
                    <a:pt x="198" y="104"/>
                    <a:pt x="198" y="103"/>
                  </a:cubicBezTo>
                  <a:cubicBezTo>
                    <a:pt x="179" y="98"/>
                    <a:pt x="160" y="93"/>
                    <a:pt x="142" y="83"/>
                  </a:cubicBezTo>
                  <a:cubicBezTo>
                    <a:pt x="109" y="65"/>
                    <a:pt x="64" y="41"/>
                    <a:pt x="41" y="19"/>
                  </a:cubicBezTo>
                  <a:cubicBezTo>
                    <a:pt x="36" y="25"/>
                    <a:pt x="31" y="30"/>
                    <a:pt x="26" y="36"/>
                  </a:cubicBezTo>
                  <a:cubicBezTo>
                    <a:pt x="9" y="22"/>
                    <a:pt x="0" y="9"/>
                    <a:pt x="1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3" name="Freeform 233"/>
            <p:cNvSpPr>
              <a:spLocks/>
            </p:cNvSpPr>
            <p:nvPr/>
          </p:nvSpPr>
          <p:spPr bwMode="auto">
            <a:xfrm>
              <a:off x="2522687" y="3230911"/>
              <a:ext cx="173038" cy="200025"/>
            </a:xfrm>
            <a:custGeom>
              <a:avLst/>
              <a:gdLst>
                <a:gd name="T0" fmla="*/ 28 w 41"/>
                <a:gd name="T1" fmla="*/ 0 h 47"/>
                <a:gd name="T2" fmla="*/ 10 w 41"/>
                <a:gd name="T3" fmla="*/ 11 h 47"/>
                <a:gd name="T4" fmla="*/ 10 w 41"/>
                <a:gd name="T5" fmla="*/ 11 h 47"/>
                <a:gd name="T6" fmla="*/ 10 w 41"/>
                <a:gd name="T7" fmla="*/ 11 h 47"/>
                <a:gd name="T8" fmla="*/ 10 w 41"/>
                <a:gd name="T9" fmla="*/ 11 h 47"/>
                <a:gd name="T10" fmla="*/ 10 w 41"/>
                <a:gd name="T11" fmla="*/ 11 h 47"/>
                <a:gd name="T12" fmla="*/ 26 w 41"/>
                <a:gd name="T13" fmla="*/ 47 h 47"/>
                <a:gd name="T14" fmla="*/ 41 w 41"/>
                <a:gd name="T15" fmla="*/ 30 h 47"/>
                <a:gd name="T16" fmla="*/ 30 w 41"/>
                <a:gd name="T17" fmla="*/ 0 h 47"/>
                <a:gd name="T18" fmla="*/ 28 w 41"/>
                <a:gd name="T1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47">
                  <a:moveTo>
                    <a:pt x="28" y="0"/>
                  </a:moveTo>
                  <a:cubicBezTo>
                    <a:pt x="23" y="0"/>
                    <a:pt x="18" y="3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0" y="20"/>
                    <a:pt x="9" y="33"/>
                    <a:pt x="26" y="47"/>
                  </a:cubicBezTo>
                  <a:cubicBezTo>
                    <a:pt x="31" y="41"/>
                    <a:pt x="36" y="36"/>
                    <a:pt x="41" y="30"/>
                  </a:cubicBezTo>
                  <a:cubicBezTo>
                    <a:pt x="29" y="19"/>
                    <a:pt x="23" y="8"/>
                    <a:pt x="30" y="0"/>
                  </a:cubicBezTo>
                  <a:cubicBezTo>
                    <a:pt x="30" y="0"/>
                    <a:pt x="29" y="0"/>
                    <a:pt x="28" y="0"/>
                  </a:cubicBezTo>
                </a:path>
              </a:pathLst>
            </a:custGeom>
            <a:solidFill>
              <a:srgbClr val="FFD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4" name="Freeform 234"/>
            <p:cNvSpPr>
              <a:spLocks/>
            </p:cNvSpPr>
            <p:nvPr/>
          </p:nvSpPr>
          <p:spPr bwMode="auto">
            <a:xfrm>
              <a:off x="2513162" y="3205511"/>
              <a:ext cx="841375" cy="582613"/>
            </a:xfrm>
            <a:custGeom>
              <a:avLst/>
              <a:gdLst>
                <a:gd name="T0" fmla="*/ 124 w 198"/>
                <a:gd name="T1" fmla="*/ 109 h 137"/>
                <a:gd name="T2" fmla="*/ 58 w 198"/>
                <a:gd name="T3" fmla="*/ 71 h 137"/>
                <a:gd name="T4" fmla="*/ 13 w 198"/>
                <a:gd name="T5" fmla="*/ 31 h 137"/>
                <a:gd name="T6" fmla="*/ 36 w 198"/>
                <a:gd name="T7" fmla="*/ 11 h 137"/>
                <a:gd name="T8" fmla="*/ 55 w 198"/>
                <a:gd name="T9" fmla="*/ 25 h 137"/>
                <a:gd name="T10" fmla="*/ 86 w 198"/>
                <a:gd name="T11" fmla="*/ 44 h 137"/>
                <a:gd name="T12" fmla="*/ 191 w 198"/>
                <a:gd name="T13" fmla="*/ 99 h 137"/>
                <a:gd name="T14" fmla="*/ 194 w 198"/>
                <a:gd name="T15" fmla="*/ 94 h 137"/>
                <a:gd name="T16" fmla="*/ 81 w 198"/>
                <a:gd name="T17" fmla="*/ 34 h 137"/>
                <a:gd name="T18" fmla="*/ 50 w 198"/>
                <a:gd name="T19" fmla="*/ 13 h 137"/>
                <a:gd name="T20" fmla="*/ 33 w 198"/>
                <a:gd name="T21" fmla="*/ 3 h 137"/>
                <a:gd name="T22" fmla="*/ 5 w 198"/>
                <a:gd name="T23" fmla="*/ 20 h 137"/>
                <a:gd name="T24" fmla="*/ 23 w 198"/>
                <a:gd name="T25" fmla="*/ 53 h 137"/>
                <a:gd name="T26" fmla="*/ 86 w 198"/>
                <a:gd name="T27" fmla="*/ 94 h 137"/>
                <a:gd name="T28" fmla="*/ 160 w 198"/>
                <a:gd name="T29" fmla="*/ 129 h 137"/>
                <a:gd name="T30" fmla="*/ 190 w 198"/>
                <a:gd name="T31" fmla="*/ 137 h 137"/>
                <a:gd name="T32" fmla="*/ 194 w 198"/>
                <a:gd name="T33" fmla="*/ 132 h 137"/>
                <a:gd name="T34" fmla="*/ 124 w 198"/>
                <a:gd name="T35" fmla="*/ 109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8" h="137">
                  <a:moveTo>
                    <a:pt x="124" y="109"/>
                  </a:moveTo>
                  <a:cubicBezTo>
                    <a:pt x="102" y="97"/>
                    <a:pt x="80" y="84"/>
                    <a:pt x="58" y="71"/>
                  </a:cubicBezTo>
                  <a:cubicBezTo>
                    <a:pt x="42" y="61"/>
                    <a:pt x="21" y="48"/>
                    <a:pt x="13" y="31"/>
                  </a:cubicBezTo>
                  <a:cubicBezTo>
                    <a:pt x="8" y="21"/>
                    <a:pt x="23" y="4"/>
                    <a:pt x="36" y="11"/>
                  </a:cubicBezTo>
                  <a:cubicBezTo>
                    <a:pt x="43" y="15"/>
                    <a:pt x="49" y="20"/>
                    <a:pt x="55" y="25"/>
                  </a:cubicBezTo>
                  <a:cubicBezTo>
                    <a:pt x="65" y="32"/>
                    <a:pt x="76" y="38"/>
                    <a:pt x="86" y="44"/>
                  </a:cubicBezTo>
                  <a:cubicBezTo>
                    <a:pt x="120" y="64"/>
                    <a:pt x="156" y="82"/>
                    <a:pt x="191" y="99"/>
                  </a:cubicBezTo>
                  <a:cubicBezTo>
                    <a:pt x="195" y="101"/>
                    <a:pt x="198" y="96"/>
                    <a:pt x="194" y="94"/>
                  </a:cubicBezTo>
                  <a:cubicBezTo>
                    <a:pt x="156" y="75"/>
                    <a:pt x="118" y="56"/>
                    <a:pt x="81" y="34"/>
                  </a:cubicBezTo>
                  <a:cubicBezTo>
                    <a:pt x="70" y="28"/>
                    <a:pt x="60" y="21"/>
                    <a:pt x="50" y="13"/>
                  </a:cubicBezTo>
                  <a:cubicBezTo>
                    <a:pt x="45" y="9"/>
                    <a:pt x="40" y="5"/>
                    <a:pt x="33" y="3"/>
                  </a:cubicBezTo>
                  <a:cubicBezTo>
                    <a:pt x="22" y="0"/>
                    <a:pt x="9" y="13"/>
                    <a:pt x="5" y="20"/>
                  </a:cubicBezTo>
                  <a:cubicBezTo>
                    <a:pt x="0" y="31"/>
                    <a:pt x="14" y="45"/>
                    <a:pt x="23" y="53"/>
                  </a:cubicBezTo>
                  <a:cubicBezTo>
                    <a:pt x="41" y="69"/>
                    <a:pt x="64" y="82"/>
                    <a:pt x="86" y="94"/>
                  </a:cubicBezTo>
                  <a:cubicBezTo>
                    <a:pt x="110" y="108"/>
                    <a:pt x="133" y="121"/>
                    <a:pt x="160" y="129"/>
                  </a:cubicBezTo>
                  <a:cubicBezTo>
                    <a:pt x="170" y="133"/>
                    <a:pt x="180" y="135"/>
                    <a:pt x="190" y="137"/>
                  </a:cubicBezTo>
                  <a:cubicBezTo>
                    <a:pt x="192" y="135"/>
                    <a:pt x="193" y="133"/>
                    <a:pt x="194" y="132"/>
                  </a:cubicBezTo>
                  <a:cubicBezTo>
                    <a:pt x="170" y="127"/>
                    <a:pt x="146" y="120"/>
                    <a:pt x="124" y="109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5" name="Oval 235"/>
            <p:cNvSpPr>
              <a:spLocks noChangeArrowheads="1"/>
            </p:cNvSpPr>
            <p:nvPr/>
          </p:nvSpPr>
          <p:spPr bwMode="auto">
            <a:xfrm>
              <a:off x="1587650" y="1324323"/>
              <a:ext cx="46038" cy="47625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6" name="Oval 236"/>
            <p:cNvSpPr>
              <a:spLocks noChangeArrowheads="1"/>
            </p:cNvSpPr>
            <p:nvPr/>
          </p:nvSpPr>
          <p:spPr bwMode="auto">
            <a:xfrm>
              <a:off x="2067075" y="1265586"/>
              <a:ext cx="47625" cy="46038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7" name="Oval 237"/>
            <p:cNvSpPr>
              <a:spLocks noChangeArrowheads="1"/>
            </p:cNvSpPr>
            <p:nvPr/>
          </p:nvSpPr>
          <p:spPr bwMode="auto">
            <a:xfrm>
              <a:off x="1952775" y="1456086"/>
              <a:ext cx="46038" cy="42863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8" name="Oval 238"/>
            <p:cNvSpPr>
              <a:spLocks noChangeArrowheads="1"/>
            </p:cNvSpPr>
            <p:nvPr/>
          </p:nvSpPr>
          <p:spPr bwMode="auto">
            <a:xfrm>
              <a:off x="1413025" y="1438623"/>
              <a:ext cx="47625" cy="47625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9" name="Oval 239"/>
            <p:cNvSpPr>
              <a:spLocks noChangeArrowheads="1"/>
            </p:cNvSpPr>
            <p:nvPr/>
          </p:nvSpPr>
          <p:spPr bwMode="auto">
            <a:xfrm>
              <a:off x="1643212" y="1129061"/>
              <a:ext cx="46038" cy="42863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0" name="Oval 240"/>
            <p:cNvSpPr>
              <a:spLocks noChangeArrowheads="1"/>
            </p:cNvSpPr>
            <p:nvPr/>
          </p:nvSpPr>
          <p:spPr bwMode="auto">
            <a:xfrm>
              <a:off x="2173437" y="1456086"/>
              <a:ext cx="47625" cy="42863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1" name="Freeform 241"/>
            <p:cNvSpPr>
              <a:spLocks/>
            </p:cNvSpPr>
            <p:nvPr/>
          </p:nvSpPr>
          <p:spPr bwMode="auto">
            <a:xfrm>
              <a:off x="2198837" y="1187798"/>
              <a:ext cx="242888" cy="557213"/>
            </a:xfrm>
            <a:custGeom>
              <a:avLst/>
              <a:gdLst>
                <a:gd name="T0" fmla="*/ 39 w 57"/>
                <a:gd name="T1" fmla="*/ 0 h 131"/>
                <a:gd name="T2" fmla="*/ 14 w 57"/>
                <a:gd name="T3" fmla="*/ 46 h 131"/>
                <a:gd name="T4" fmla="*/ 1 w 57"/>
                <a:gd name="T5" fmla="*/ 98 h 131"/>
                <a:gd name="T6" fmla="*/ 7 w 57"/>
                <a:gd name="T7" fmla="*/ 126 h 131"/>
                <a:gd name="T8" fmla="*/ 36 w 57"/>
                <a:gd name="T9" fmla="*/ 128 h 131"/>
                <a:gd name="T10" fmla="*/ 42 w 57"/>
                <a:gd name="T11" fmla="*/ 99 h 131"/>
                <a:gd name="T12" fmla="*/ 47 w 57"/>
                <a:gd name="T13" fmla="*/ 61 h 131"/>
                <a:gd name="T14" fmla="*/ 57 w 57"/>
                <a:gd name="T15" fmla="*/ 22 h 131"/>
                <a:gd name="T16" fmla="*/ 39 w 57"/>
                <a:gd name="T17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131">
                  <a:moveTo>
                    <a:pt x="39" y="0"/>
                  </a:moveTo>
                  <a:cubicBezTo>
                    <a:pt x="31" y="15"/>
                    <a:pt x="21" y="30"/>
                    <a:pt x="14" y="46"/>
                  </a:cubicBezTo>
                  <a:cubicBezTo>
                    <a:pt x="8" y="63"/>
                    <a:pt x="4" y="80"/>
                    <a:pt x="1" y="98"/>
                  </a:cubicBezTo>
                  <a:cubicBezTo>
                    <a:pt x="0" y="105"/>
                    <a:pt x="1" y="120"/>
                    <a:pt x="7" y="126"/>
                  </a:cubicBezTo>
                  <a:cubicBezTo>
                    <a:pt x="13" y="131"/>
                    <a:pt x="29" y="130"/>
                    <a:pt x="36" y="128"/>
                  </a:cubicBezTo>
                  <a:cubicBezTo>
                    <a:pt x="40" y="127"/>
                    <a:pt x="41" y="102"/>
                    <a:pt x="42" y="99"/>
                  </a:cubicBezTo>
                  <a:cubicBezTo>
                    <a:pt x="43" y="87"/>
                    <a:pt x="45" y="74"/>
                    <a:pt x="47" y="61"/>
                  </a:cubicBezTo>
                  <a:cubicBezTo>
                    <a:pt x="50" y="48"/>
                    <a:pt x="55" y="36"/>
                    <a:pt x="57" y="22"/>
                  </a:cubicBezTo>
                  <a:cubicBezTo>
                    <a:pt x="39" y="0"/>
                    <a:pt x="39" y="0"/>
                    <a:pt x="39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2" name="Freeform 242"/>
            <p:cNvSpPr>
              <a:spLocks noEditPoints="1"/>
            </p:cNvSpPr>
            <p:nvPr/>
          </p:nvSpPr>
          <p:spPr bwMode="auto">
            <a:xfrm>
              <a:off x="2287737" y="1290986"/>
              <a:ext cx="144463" cy="436563"/>
            </a:xfrm>
            <a:custGeom>
              <a:avLst/>
              <a:gdLst>
                <a:gd name="T0" fmla="*/ 9 w 34"/>
                <a:gd name="T1" fmla="*/ 54 h 103"/>
                <a:gd name="T2" fmla="*/ 4 w 34"/>
                <a:gd name="T3" fmla="*/ 81 h 103"/>
                <a:gd name="T4" fmla="*/ 4 w 34"/>
                <a:gd name="T5" fmla="*/ 102 h 103"/>
                <a:gd name="T6" fmla="*/ 5 w 34"/>
                <a:gd name="T7" fmla="*/ 103 h 103"/>
                <a:gd name="T8" fmla="*/ 5 w 34"/>
                <a:gd name="T9" fmla="*/ 103 h 103"/>
                <a:gd name="T10" fmla="*/ 6 w 34"/>
                <a:gd name="T11" fmla="*/ 103 h 103"/>
                <a:gd name="T12" fmla="*/ 15 w 34"/>
                <a:gd name="T13" fmla="*/ 100 h 103"/>
                <a:gd name="T14" fmla="*/ 17 w 34"/>
                <a:gd name="T15" fmla="*/ 90 h 103"/>
                <a:gd name="T16" fmla="*/ 19 w 34"/>
                <a:gd name="T17" fmla="*/ 72 h 103"/>
                <a:gd name="T18" fmla="*/ 19 w 34"/>
                <a:gd name="T19" fmla="*/ 70 h 103"/>
                <a:gd name="T20" fmla="*/ 19 w 34"/>
                <a:gd name="T21" fmla="*/ 70 h 103"/>
                <a:gd name="T22" fmla="*/ 16 w 34"/>
                <a:gd name="T23" fmla="*/ 70 h 103"/>
                <a:gd name="T24" fmla="*/ 12 w 34"/>
                <a:gd name="T25" fmla="*/ 64 h 103"/>
                <a:gd name="T26" fmla="*/ 9 w 34"/>
                <a:gd name="T27" fmla="*/ 54 h 103"/>
                <a:gd name="T28" fmla="*/ 34 w 34"/>
                <a:gd name="T29" fmla="*/ 0 h 103"/>
                <a:gd name="T30" fmla="*/ 30 w 34"/>
                <a:gd name="T31" fmla="*/ 0 h 103"/>
                <a:gd name="T32" fmla="*/ 26 w 34"/>
                <a:gd name="T33" fmla="*/ 5 h 103"/>
                <a:gd name="T34" fmla="*/ 18 w 34"/>
                <a:gd name="T35" fmla="*/ 18 h 103"/>
                <a:gd name="T36" fmla="*/ 11 w 34"/>
                <a:gd name="T37" fmla="*/ 44 h 103"/>
                <a:gd name="T38" fmla="*/ 19 w 34"/>
                <a:gd name="T39" fmla="*/ 47 h 103"/>
                <a:gd name="T40" fmla="*/ 19 w 34"/>
                <a:gd name="T41" fmla="*/ 47 h 103"/>
                <a:gd name="T42" fmla="*/ 22 w 34"/>
                <a:gd name="T43" fmla="*/ 47 h 103"/>
                <a:gd name="T44" fmla="*/ 24 w 34"/>
                <a:gd name="T45" fmla="*/ 34 h 103"/>
                <a:gd name="T46" fmla="*/ 34 w 34"/>
                <a:gd name="T47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4" h="103">
                  <a:moveTo>
                    <a:pt x="9" y="54"/>
                  </a:moveTo>
                  <a:cubicBezTo>
                    <a:pt x="7" y="63"/>
                    <a:pt x="5" y="71"/>
                    <a:pt x="4" y="81"/>
                  </a:cubicBezTo>
                  <a:cubicBezTo>
                    <a:pt x="3" y="86"/>
                    <a:pt x="0" y="97"/>
                    <a:pt x="4" y="102"/>
                  </a:cubicBezTo>
                  <a:cubicBezTo>
                    <a:pt x="4" y="103"/>
                    <a:pt x="4" y="103"/>
                    <a:pt x="5" y="103"/>
                  </a:cubicBezTo>
                  <a:cubicBezTo>
                    <a:pt x="5" y="103"/>
                    <a:pt x="5" y="103"/>
                    <a:pt x="5" y="103"/>
                  </a:cubicBezTo>
                  <a:cubicBezTo>
                    <a:pt x="5" y="103"/>
                    <a:pt x="6" y="103"/>
                    <a:pt x="6" y="103"/>
                  </a:cubicBezTo>
                  <a:cubicBezTo>
                    <a:pt x="10" y="103"/>
                    <a:pt x="14" y="103"/>
                    <a:pt x="15" y="100"/>
                  </a:cubicBezTo>
                  <a:cubicBezTo>
                    <a:pt x="16" y="97"/>
                    <a:pt x="17" y="93"/>
                    <a:pt x="17" y="90"/>
                  </a:cubicBezTo>
                  <a:cubicBezTo>
                    <a:pt x="18" y="84"/>
                    <a:pt x="18" y="78"/>
                    <a:pt x="19" y="72"/>
                  </a:cubicBezTo>
                  <a:cubicBezTo>
                    <a:pt x="19" y="72"/>
                    <a:pt x="19" y="71"/>
                    <a:pt x="19" y="70"/>
                  </a:cubicBezTo>
                  <a:cubicBezTo>
                    <a:pt x="19" y="70"/>
                    <a:pt x="19" y="70"/>
                    <a:pt x="19" y="70"/>
                  </a:cubicBezTo>
                  <a:cubicBezTo>
                    <a:pt x="18" y="70"/>
                    <a:pt x="17" y="70"/>
                    <a:pt x="16" y="70"/>
                  </a:cubicBezTo>
                  <a:cubicBezTo>
                    <a:pt x="13" y="70"/>
                    <a:pt x="11" y="68"/>
                    <a:pt x="12" y="64"/>
                  </a:cubicBezTo>
                  <a:cubicBezTo>
                    <a:pt x="13" y="60"/>
                    <a:pt x="11" y="57"/>
                    <a:pt x="9" y="54"/>
                  </a:cubicBezTo>
                  <a:moveTo>
                    <a:pt x="34" y="0"/>
                  </a:moveTo>
                  <a:cubicBezTo>
                    <a:pt x="32" y="0"/>
                    <a:pt x="31" y="0"/>
                    <a:pt x="30" y="0"/>
                  </a:cubicBezTo>
                  <a:cubicBezTo>
                    <a:pt x="28" y="1"/>
                    <a:pt x="27" y="3"/>
                    <a:pt x="26" y="5"/>
                  </a:cubicBezTo>
                  <a:cubicBezTo>
                    <a:pt x="23" y="9"/>
                    <a:pt x="20" y="12"/>
                    <a:pt x="18" y="18"/>
                  </a:cubicBezTo>
                  <a:cubicBezTo>
                    <a:pt x="15" y="26"/>
                    <a:pt x="13" y="35"/>
                    <a:pt x="11" y="44"/>
                  </a:cubicBezTo>
                  <a:cubicBezTo>
                    <a:pt x="15" y="44"/>
                    <a:pt x="19" y="47"/>
                    <a:pt x="19" y="47"/>
                  </a:cubicBezTo>
                  <a:cubicBezTo>
                    <a:pt x="19" y="47"/>
                    <a:pt x="18" y="47"/>
                    <a:pt x="19" y="47"/>
                  </a:cubicBezTo>
                  <a:cubicBezTo>
                    <a:pt x="20" y="47"/>
                    <a:pt x="21" y="47"/>
                    <a:pt x="22" y="47"/>
                  </a:cubicBezTo>
                  <a:cubicBezTo>
                    <a:pt x="23" y="43"/>
                    <a:pt x="23" y="39"/>
                    <a:pt x="24" y="34"/>
                  </a:cubicBezTo>
                  <a:cubicBezTo>
                    <a:pt x="27" y="23"/>
                    <a:pt x="31" y="11"/>
                    <a:pt x="34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3" name="Freeform 243"/>
            <p:cNvSpPr>
              <a:spLocks/>
            </p:cNvSpPr>
            <p:nvPr/>
          </p:nvSpPr>
          <p:spPr bwMode="auto">
            <a:xfrm>
              <a:off x="2203600" y="1638648"/>
              <a:ext cx="169863" cy="106363"/>
            </a:xfrm>
            <a:custGeom>
              <a:avLst/>
              <a:gdLst>
                <a:gd name="T0" fmla="*/ 29 w 40"/>
                <a:gd name="T1" fmla="*/ 14 h 25"/>
                <a:gd name="T2" fmla="*/ 22 w 40"/>
                <a:gd name="T3" fmla="*/ 1 h 25"/>
                <a:gd name="T4" fmla="*/ 13 w 40"/>
                <a:gd name="T5" fmla="*/ 13 h 25"/>
                <a:gd name="T6" fmla="*/ 6 w 40"/>
                <a:gd name="T7" fmla="*/ 2 h 25"/>
                <a:gd name="T8" fmla="*/ 0 w 40"/>
                <a:gd name="T9" fmla="*/ 4 h 25"/>
                <a:gd name="T10" fmla="*/ 6 w 40"/>
                <a:gd name="T11" fmla="*/ 20 h 25"/>
                <a:gd name="T12" fmla="*/ 35 w 40"/>
                <a:gd name="T13" fmla="*/ 22 h 25"/>
                <a:gd name="T14" fmla="*/ 40 w 40"/>
                <a:gd name="T15" fmla="*/ 3 h 25"/>
                <a:gd name="T16" fmla="*/ 29 w 40"/>
                <a:gd name="T17" fmla="*/ 1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25">
                  <a:moveTo>
                    <a:pt x="29" y="14"/>
                  </a:moveTo>
                  <a:cubicBezTo>
                    <a:pt x="29" y="9"/>
                    <a:pt x="28" y="1"/>
                    <a:pt x="22" y="1"/>
                  </a:cubicBezTo>
                  <a:cubicBezTo>
                    <a:pt x="15" y="0"/>
                    <a:pt x="14" y="8"/>
                    <a:pt x="13" y="13"/>
                  </a:cubicBezTo>
                  <a:cubicBezTo>
                    <a:pt x="14" y="9"/>
                    <a:pt x="11" y="3"/>
                    <a:pt x="6" y="2"/>
                  </a:cubicBezTo>
                  <a:cubicBezTo>
                    <a:pt x="4" y="1"/>
                    <a:pt x="1" y="2"/>
                    <a:pt x="0" y="4"/>
                  </a:cubicBezTo>
                  <a:cubicBezTo>
                    <a:pt x="0" y="10"/>
                    <a:pt x="2" y="17"/>
                    <a:pt x="6" y="20"/>
                  </a:cubicBezTo>
                  <a:cubicBezTo>
                    <a:pt x="12" y="25"/>
                    <a:pt x="28" y="24"/>
                    <a:pt x="35" y="22"/>
                  </a:cubicBezTo>
                  <a:cubicBezTo>
                    <a:pt x="38" y="22"/>
                    <a:pt x="39" y="11"/>
                    <a:pt x="40" y="3"/>
                  </a:cubicBezTo>
                  <a:cubicBezTo>
                    <a:pt x="34" y="1"/>
                    <a:pt x="31" y="5"/>
                    <a:pt x="29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4" name="Freeform 244"/>
            <p:cNvSpPr>
              <a:spLocks/>
            </p:cNvSpPr>
            <p:nvPr/>
          </p:nvSpPr>
          <p:spPr bwMode="auto">
            <a:xfrm>
              <a:off x="2186137" y="1175098"/>
              <a:ext cx="268288" cy="577850"/>
            </a:xfrm>
            <a:custGeom>
              <a:avLst/>
              <a:gdLst>
                <a:gd name="T0" fmla="*/ 40 w 63"/>
                <a:gd name="T1" fmla="*/ 2 h 136"/>
                <a:gd name="T2" fmla="*/ 17 w 63"/>
                <a:gd name="T3" fmla="*/ 43 h 136"/>
                <a:gd name="T4" fmla="*/ 4 w 63"/>
                <a:gd name="T5" fmla="*/ 89 h 136"/>
                <a:gd name="T6" fmla="*/ 3 w 63"/>
                <a:gd name="T7" fmla="*/ 121 h 136"/>
                <a:gd name="T8" fmla="*/ 23 w 63"/>
                <a:gd name="T9" fmla="*/ 135 h 136"/>
                <a:gd name="T10" fmla="*/ 43 w 63"/>
                <a:gd name="T11" fmla="*/ 131 h 136"/>
                <a:gd name="T12" fmla="*/ 46 w 63"/>
                <a:gd name="T13" fmla="*/ 108 h 136"/>
                <a:gd name="T14" fmla="*/ 51 w 63"/>
                <a:gd name="T15" fmla="*/ 73 h 136"/>
                <a:gd name="T16" fmla="*/ 63 w 63"/>
                <a:gd name="T17" fmla="*/ 26 h 136"/>
                <a:gd name="T18" fmla="*/ 58 w 63"/>
                <a:gd name="T19" fmla="*/ 25 h 136"/>
                <a:gd name="T20" fmla="*/ 48 w 63"/>
                <a:gd name="T21" fmla="*/ 61 h 136"/>
                <a:gd name="T22" fmla="*/ 43 w 63"/>
                <a:gd name="T23" fmla="*/ 99 h 136"/>
                <a:gd name="T24" fmla="*/ 41 w 63"/>
                <a:gd name="T25" fmla="*/ 117 h 136"/>
                <a:gd name="T26" fmla="*/ 39 w 63"/>
                <a:gd name="T27" fmla="*/ 127 h 136"/>
                <a:gd name="T28" fmla="*/ 29 w 63"/>
                <a:gd name="T29" fmla="*/ 130 h 136"/>
                <a:gd name="T30" fmla="*/ 27 w 63"/>
                <a:gd name="T31" fmla="*/ 130 h 136"/>
                <a:gd name="T32" fmla="*/ 12 w 63"/>
                <a:gd name="T33" fmla="*/ 127 h 136"/>
                <a:gd name="T34" fmla="*/ 6 w 63"/>
                <a:gd name="T35" fmla="*/ 112 h 136"/>
                <a:gd name="T36" fmla="*/ 11 w 63"/>
                <a:gd name="T37" fmla="*/ 79 h 136"/>
                <a:gd name="T38" fmla="*/ 24 w 63"/>
                <a:gd name="T39" fmla="*/ 40 h 136"/>
                <a:gd name="T40" fmla="*/ 44 w 63"/>
                <a:gd name="T41" fmla="*/ 4 h 136"/>
                <a:gd name="T42" fmla="*/ 40 w 63"/>
                <a:gd name="T43" fmla="*/ 2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3" h="136">
                  <a:moveTo>
                    <a:pt x="40" y="2"/>
                  </a:moveTo>
                  <a:cubicBezTo>
                    <a:pt x="33" y="16"/>
                    <a:pt x="24" y="29"/>
                    <a:pt x="17" y="43"/>
                  </a:cubicBezTo>
                  <a:cubicBezTo>
                    <a:pt x="11" y="58"/>
                    <a:pt x="7" y="74"/>
                    <a:pt x="4" y="89"/>
                  </a:cubicBezTo>
                  <a:cubicBezTo>
                    <a:pt x="2" y="100"/>
                    <a:pt x="0" y="110"/>
                    <a:pt x="3" y="121"/>
                  </a:cubicBezTo>
                  <a:cubicBezTo>
                    <a:pt x="6" y="131"/>
                    <a:pt x="13" y="134"/>
                    <a:pt x="23" y="135"/>
                  </a:cubicBezTo>
                  <a:cubicBezTo>
                    <a:pt x="28" y="135"/>
                    <a:pt x="39" y="136"/>
                    <a:pt x="43" y="131"/>
                  </a:cubicBezTo>
                  <a:cubicBezTo>
                    <a:pt x="46" y="125"/>
                    <a:pt x="46" y="115"/>
                    <a:pt x="46" y="108"/>
                  </a:cubicBezTo>
                  <a:cubicBezTo>
                    <a:pt x="47" y="96"/>
                    <a:pt x="49" y="85"/>
                    <a:pt x="51" y="73"/>
                  </a:cubicBezTo>
                  <a:cubicBezTo>
                    <a:pt x="54" y="57"/>
                    <a:pt x="59" y="42"/>
                    <a:pt x="63" y="26"/>
                  </a:cubicBezTo>
                  <a:cubicBezTo>
                    <a:pt x="63" y="23"/>
                    <a:pt x="59" y="22"/>
                    <a:pt x="58" y="25"/>
                  </a:cubicBezTo>
                  <a:cubicBezTo>
                    <a:pt x="56" y="37"/>
                    <a:pt x="51" y="49"/>
                    <a:pt x="48" y="61"/>
                  </a:cubicBezTo>
                  <a:cubicBezTo>
                    <a:pt x="46" y="74"/>
                    <a:pt x="44" y="87"/>
                    <a:pt x="43" y="99"/>
                  </a:cubicBezTo>
                  <a:cubicBezTo>
                    <a:pt x="42" y="105"/>
                    <a:pt x="42" y="111"/>
                    <a:pt x="41" y="117"/>
                  </a:cubicBezTo>
                  <a:cubicBezTo>
                    <a:pt x="41" y="120"/>
                    <a:pt x="40" y="124"/>
                    <a:pt x="39" y="127"/>
                  </a:cubicBezTo>
                  <a:cubicBezTo>
                    <a:pt x="38" y="130"/>
                    <a:pt x="33" y="130"/>
                    <a:pt x="29" y="130"/>
                  </a:cubicBezTo>
                  <a:cubicBezTo>
                    <a:pt x="28" y="130"/>
                    <a:pt x="28" y="130"/>
                    <a:pt x="27" y="130"/>
                  </a:cubicBezTo>
                  <a:cubicBezTo>
                    <a:pt x="22" y="131"/>
                    <a:pt x="16" y="130"/>
                    <a:pt x="12" y="127"/>
                  </a:cubicBezTo>
                  <a:cubicBezTo>
                    <a:pt x="7" y="124"/>
                    <a:pt x="7" y="117"/>
                    <a:pt x="6" y="112"/>
                  </a:cubicBezTo>
                  <a:cubicBezTo>
                    <a:pt x="5" y="101"/>
                    <a:pt x="8" y="90"/>
                    <a:pt x="11" y="79"/>
                  </a:cubicBezTo>
                  <a:cubicBezTo>
                    <a:pt x="14" y="66"/>
                    <a:pt x="18" y="53"/>
                    <a:pt x="24" y="40"/>
                  </a:cubicBezTo>
                  <a:cubicBezTo>
                    <a:pt x="30" y="28"/>
                    <a:pt x="38" y="16"/>
                    <a:pt x="44" y="4"/>
                  </a:cubicBezTo>
                  <a:cubicBezTo>
                    <a:pt x="46" y="2"/>
                    <a:pt x="42" y="0"/>
                    <a:pt x="40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5" name="Freeform 245"/>
            <p:cNvSpPr>
              <a:spLocks/>
            </p:cNvSpPr>
            <p:nvPr/>
          </p:nvSpPr>
          <p:spPr bwMode="auto">
            <a:xfrm>
              <a:off x="2930675" y="1306861"/>
              <a:ext cx="223838" cy="582613"/>
            </a:xfrm>
            <a:custGeom>
              <a:avLst/>
              <a:gdLst>
                <a:gd name="T0" fmla="*/ 53 w 53"/>
                <a:gd name="T1" fmla="*/ 58 h 137"/>
                <a:gd name="T2" fmla="*/ 47 w 53"/>
                <a:gd name="T3" fmla="*/ 111 h 137"/>
                <a:gd name="T4" fmla="*/ 31 w 53"/>
                <a:gd name="T5" fmla="*/ 135 h 137"/>
                <a:gd name="T6" fmla="*/ 3 w 53"/>
                <a:gd name="T7" fmla="*/ 126 h 137"/>
                <a:gd name="T8" fmla="*/ 8 w 53"/>
                <a:gd name="T9" fmla="*/ 97 h 137"/>
                <a:gd name="T10" fmla="*/ 17 w 53"/>
                <a:gd name="T11" fmla="*/ 60 h 137"/>
                <a:gd name="T12" fmla="*/ 32 w 53"/>
                <a:gd name="T13" fmla="*/ 3 h 137"/>
                <a:gd name="T14" fmla="*/ 53 w 53"/>
                <a:gd name="T15" fmla="*/ 58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" h="137">
                  <a:moveTo>
                    <a:pt x="53" y="58"/>
                  </a:moveTo>
                  <a:cubicBezTo>
                    <a:pt x="53" y="76"/>
                    <a:pt x="50" y="93"/>
                    <a:pt x="47" y="111"/>
                  </a:cubicBezTo>
                  <a:cubicBezTo>
                    <a:pt x="46" y="118"/>
                    <a:pt x="39" y="132"/>
                    <a:pt x="31" y="135"/>
                  </a:cubicBezTo>
                  <a:cubicBezTo>
                    <a:pt x="24" y="137"/>
                    <a:pt x="9" y="130"/>
                    <a:pt x="3" y="126"/>
                  </a:cubicBezTo>
                  <a:cubicBezTo>
                    <a:pt x="0" y="124"/>
                    <a:pt x="8" y="100"/>
                    <a:pt x="8" y="97"/>
                  </a:cubicBezTo>
                  <a:cubicBezTo>
                    <a:pt x="12" y="85"/>
                    <a:pt x="15" y="73"/>
                    <a:pt x="17" y="60"/>
                  </a:cubicBezTo>
                  <a:cubicBezTo>
                    <a:pt x="19" y="48"/>
                    <a:pt x="15" y="5"/>
                    <a:pt x="32" y="3"/>
                  </a:cubicBezTo>
                  <a:cubicBezTo>
                    <a:pt x="53" y="0"/>
                    <a:pt x="53" y="45"/>
                    <a:pt x="53" y="58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6" name="Freeform 246"/>
            <p:cNvSpPr>
              <a:spLocks/>
            </p:cNvSpPr>
            <p:nvPr/>
          </p:nvSpPr>
          <p:spPr bwMode="auto">
            <a:xfrm>
              <a:off x="2971950" y="1562448"/>
              <a:ext cx="30163" cy="131763"/>
            </a:xfrm>
            <a:custGeom>
              <a:avLst/>
              <a:gdLst>
                <a:gd name="T0" fmla="*/ 7 w 7"/>
                <a:gd name="T1" fmla="*/ 0 h 31"/>
                <a:gd name="T2" fmla="*/ 7 w 7"/>
                <a:gd name="T3" fmla="*/ 0 h 31"/>
                <a:gd name="T4" fmla="*/ 0 w 7"/>
                <a:gd name="T5" fmla="*/ 31 h 31"/>
                <a:gd name="T6" fmla="*/ 0 w 7"/>
                <a:gd name="T7" fmla="*/ 31 h 31"/>
                <a:gd name="T8" fmla="*/ 7 w 7"/>
                <a:gd name="T9" fmla="*/ 0 h 31"/>
                <a:gd name="T10" fmla="*/ 7 w 7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31"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5" y="11"/>
                    <a:pt x="3" y="2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3" y="21"/>
                    <a:pt x="5" y="1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7" name="Freeform 247"/>
            <p:cNvSpPr>
              <a:spLocks/>
            </p:cNvSpPr>
            <p:nvPr/>
          </p:nvSpPr>
          <p:spPr bwMode="auto">
            <a:xfrm>
              <a:off x="2964012" y="1719611"/>
              <a:ext cx="4763" cy="4763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8" name="Freeform 248"/>
            <p:cNvSpPr>
              <a:spLocks noEditPoints="1"/>
            </p:cNvSpPr>
            <p:nvPr/>
          </p:nvSpPr>
          <p:spPr bwMode="auto">
            <a:xfrm>
              <a:off x="2930675" y="1727548"/>
              <a:ext cx="33338" cy="128588"/>
            </a:xfrm>
            <a:custGeom>
              <a:avLst/>
              <a:gdLst>
                <a:gd name="T0" fmla="*/ 4 w 8"/>
                <a:gd name="T1" fmla="*/ 28 h 30"/>
                <a:gd name="T2" fmla="*/ 8 w 8"/>
                <a:gd name="T3" fmla="*/ 30 h 30"/>
                <a:gd name="T4" fmla="*/ 4 w 8"/>
                <a:gd name="T5" fmla="*/ 28 h 30"/>
                <a:gd name="T6" fmla="*/ 8 w 8"/>
                <a:gd name="T7" fmla="*/ 0 h 30"/>
                <a:gd name="T8" fmla="*/ 2 w 8"/>
                <a:gd name="T9" fmla="*/ 25 h 30"/>
                <a:gd name="T10" fmla="*/ 2 w 8"/>
                <a:gd name="T11" fmla="*/ 25 h 30"/>
                <a:gd name="T12" fmla="*/ 8 w 8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30">
                  <a:moveTo>
                    <a:pt x="4" y="28"/>
                  </a:moveTo>
                  <a:cubicBezTo>
                    <a:pt x="5" y="29"/>
                    <a:pt x="6" y="30"/>
                    <a:pt x="8" y="30"/>
                  </a:cubicBezTo>
                  <a:cubicBezTo>
                    <a:pt x="6" y="30"/>
                    <a:pt x="5" y="29"/>
                    <a:pt x="4" y="28"/>
                  </a:cubicBezTo>
                  <a:moveTo>
                    <a:pt x="8" y="0"/>
                  </a:moveTo>
                  <a:cubicBezTo>
                    <a:pt x="6" y="7"/>
                    <a:pt x="0" y="18"/>
                    <a:pt x="2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2" y="19"/>
                    <a:pt x="7" y="4"/>
                    <a:pt x="8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9" name="Freeform 249"/>
            <p:cNvSpPr>
              <a:spLocks/>
            </p:cNvSpPr>
            <p:nvPr/>
          </p:nvSpPr>
          <p:spPr bwMode="auto">
            <a:xfrm>
              <a:off x="2938612" y="1397348"/>
              <a:ext cx="122238" cy="461963"/>
            </a:xfrm>
            <a:custGeom>
              <a:avLst/>
              <a:gdLst>
                <a:gd name="T0" fmla="*/ 20 w 29"/>
                <a:gd name="T1" fmla="*/ 0 h 109"/>
                <a:gd name="T2" fmla="*/ 19 w 29"/>
                <a:gd name="T3" fmla="*/ 0 h 109"/>
                <a:gd name="T4" fmla="*/ 15 w 29"/>
                <a:gd name="T5" fmla="*/ 39 h 109"/>
                <a:gd name="T6" fmla="*/ 15 w 29"/>
                <a:gd name="T7" fmla="*/ 39 h 109"/>
                <a:gd name="T8" fmla="*/ 8 w 29"/>
                <a:gd name="T9" fmla="*/ 70 h 109"/>
                <a:gd name="T10" fmla="*/ 7 w 29"/>
                <a:gd name="T11" fmla="*/ 76 h 109"/>
                <a:gd name="T12" fmla="*/ 6 w 29"/>
                <a:gd name="T13" fmla="*/ 76 h 109"/>
                <a:gd name="T14" fmla="*/ 6 w 29"/>
                <a:gd name="T15" fmla="*/ 77 h 109"/>
                <a:gd name="T16" fmla="*/ 6 w 29"/>
                <a:gd name="T17" fmla="*/ 78 h 109"/>
                <a:gd name="T18" fmla="*/ 0 w 29"/>
                <a:gd name="T19" fmla="*/ 103 h 109"/>
                <a:gd name="T20" fmla="*/ 2 w 29"/>
                <a:gd name="T21" fmla="*/ 106 h 109"/>
                <a:gd name="T22" fmla="*/ 6 w 29"/>
                <a:gd name="T23" fmla="*/ 108 h 109"/>
                <a:gd name="T24" fmla="*/ 9 w 29"/>
                <a:gd name="T25" fmla="*/ 109 h 109"/>
                <a:gd name="T26" fmla="*/ 12 w 29"/>
                <a:gd name="T27" fmla="*/ 108 h 109"/>
                <a:gd name="T28" fmla="*/ 20 w 29"/>
                <a:gd name="T29" fmla="*/ 87 h 109"/>
                <a:gd name="T30" fmla="*/ 25 w 29"/>
                <a:gd name="T31" fmla="*/ 60 h 109"/>
                <a:gd name="T32" fmla="*/ 29 w 29"/>
                <a:gd name="T33" fmla="*/ 24 h 109"/>
                <a:gd name="T34" fmla="*/ 27 w 29"/>
                <a:gd name="T35" fmla="*/ 9 h 109"/>
                <a:gd name="T36" fmla="*/ 25 w 29"/>
                <a:gd name="T37" fmla="*/ 3 h 109"/>
                <a:gd name="T38" fmla="*/ 20 w 29"/>
                <a:gd name="T39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" h="109">
                  <a:moveTo>
                    <a:pt x="20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7" y="14"/>
                    <a:pt x="17" y="26"/>
                    <a:pt x="15" y="39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3" y="50"/>
                    <a:pt x="11" y="60"/>
                    <a:pt x="8" y="70"/>
                  </a:cubicBezTo>
                  <a:cubicBezTo>
                    <a:pt x="8" y="72"/>
                    <a:pt x="7" y="74"/>
                    <a:pt x="7" y="76"/>
                  </a:cubicBezTo>
                  <a:cubicBezTo>
                    <a:pt x="6" y="76"/>
                    <a:pt x="6" y="76"/>
                    <a:pt x="6" y="76"/>
                  </a:cubicBezTo>
                  <a:cubicBezTo>
                    <a:pt x="6" y="77"/>
                    <a:pt x="6" y="77"/>
                    <a:pt x="6" y="77"/>
                  </a:cubicBezTo>
                  <a:cubicBezTo>
                    <a:pt x="6" y="77"/>
                    <a:pt x="6" y="77"/>
                    <a:pt x="6" y="78"/>
                  </a:cubicBezTo>
                  <a:cubicBezTo>
                    <a:pt x="5" y="82"/>
                    <a:pt x="0" y="97"/>
                    <a:pt x="0" y="103"/>
                  </a:cubicBezTo>
                  <a:cubicBezTo>
                    <a:pt x="0" y="104"/>
                    <a:pt x="1" y="105"/>
                    <a:pt x="2" y="106"/>
                  </a:cubicBezTo>
                  <a:cubicBezTo>
                    <a:pt x="3" y="107"/>
                    <a:pt x="4" y="108"/>
                    <a:pt x="6" y="108"/>
                  </a:cubicBezTo>
                  <a:cubicBezTo>
                    <a:pt x="7" y="109"/>
                    <a:pt x="8" y="109"/>
                    <a:pt x="9" y="109"/>
                  </a:cubicBezTo>
                  <a:cubicBezTo>
                    <a:pt x="10" y="109"/>
                    <a:pt x="11" y="108"/>
                    <a:pt x="12" y="108"/>
                  </a:cubicBezTo>
                  <a:cubicBezTo>
                    <a:pt x="18" y="104"/>
                    <a:pt x="18" y="93"/>
                    <a:pt x="20" y="87"/>
                  </a:cubicBezTo>
                  <a:cubicBezTo>
                    <a:pt x="22" y="78"/>
                    <a:pt x="24" y="69"/>
                    <a:pt x="25" y="60"/>
                  </a:cubicBezTo>
                  <a:cubicBezTo>
                    <a:pt x="26" y="48"/>
                    <a:pt x="29" y="36"/>
                    <a:pt x="29" y="24"/>
                  </a:cubicBezTo>
                  <a:cubicBezTo>
                    <a:pt x="29" y="18"/>
                    <a:pt x="29" y="14"/>
                    <a:pt x="27" y="9"/>
                  </a:cubicBezTo>
                  <a:cubicBezTo>
                    <a:pt x="26" y="7"/>
                    <a:pt x="26" y="4"/>
                    <a:pt x="25" y="3"/>
                  </a:cubicBezTo>
                  <a:cubicBezTo>
                    <a:pt x="24" y="2"/>
                    <a:pt x="21" y="0"/>
                    <a:pt x="20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0" name="Freeform 250"/>
            <p:cNvSpPr>
              <a:spLocks/>
            </p:cNvSpPr>
            <p:nvPr/>
          </p:nvSpPr>
          <p:spPr bwMode="auto">
            <a:xfrm>
              <a:off x="2933850" y="1762473"/>
              <a:ext cx="179388" cy="127000"/>
            </a:xfrm>
            <a:custGeom>
              <a:avLst/>
              <a:gdLst>
                <a:gd name="T0" fmla="*/ 11 w 42"/>
                <a:gd name="T1" fmla="*/ 14 h 30"/>
                <a:gd name="T2" fmla="*/ 22 w 42"/>
                <a:gd name="T3" fmla="*/ 4 h 30"/>
                <a:gd name="T4" fmla="*/ 26 w 42"/>
                <a:gd name="T5" fmla="*/ 19 h 30"/>
                <a:gd name="T6" fmla="*/ 37 w 42"/>
                <a:gd name="T7" fmla="*/ 11 h 30"/>
                <a:gd name="T8" fmla="*/ 42 w 42"/>
                <a:gd name="T9" fmla="*/ 15 h 30"/>
                <a:gd name="T10" fmla="*/ 30 w 42"/>
                <a:gd name="T11" fmla="*/ 28 h 30"/>
                <a:gd name="T12" fmla="*/ 2 w 42"/>
                <a:gd name="T13" fmla="*/ 19 h 30"/>
                <a:gd name="T14" fmla="*/ 5 w 42"/>
                <a:gd name="T15" fmla="*/ 0 h 30"/>
                <a:gd name="T16" fmla="*/ 11 w 42"/>
                <a:gd name="T17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30">
                  <a:moveTo>
                    <a:pt x="11" y="14"/>
                  </a:moveTo>
                  <a:cubicBezTo>
                    <a:pt x="12" y="9"/>
                    <a:pt x="16" y="2"/>
                    <a:pt x="22" y="4"/>
                  </a:cubicBezTo>
                  <a:cubicBezTo>
                    <a:pt x="28" y="6"/>
                    <a:pt x="27" y="14"/>
                    <a:pt x="26" y="19"/>
                  </a:cubicBezTo>
                  <a:cubicBezTo>
                    <a:pt x="27" y="15"/>
                    <a:pt x="32" y="10"/>
                    <a:pt x="37" y="11"/>
                  </a:cubicBezTo>
                  <a:cubicBezTo>
                    <a:pt x="39" y="11"/>
                    <a:pt x="41" y="13"/>
                    <a:pt x="42" y="15"/>
                  </a:cubicBezTo>
                  <a:cubicBezTo>
                    <a:pt x="39" y="21"/>
                    <a:pt x="35" y="26"/>
                    <a:pt x="30" y="28"/>
                  </a:cubicBezTo>
                  <a:cubicBezTo>
                    <a:pt x="23" y="30"/>
                    <a:pt x="8" y="23"/>
                    <a:pt x="2" y="19"/>
                  </a:cubicBezTo>
                  <a:cubicBezTo>
                    <a:pt x="0" y="18"/>
                    <a:pt x="2" y="8"/>
                    <a:pt x="5" y="0"/>
                  </a:cubicBezTo>
                  <a:cubicBezTo>
                    <a:pt x="11" y="0"/>
                    <a:pt x="12" y="5"/>
                    <a:pt x="11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1" name="Freeform 251"/>
            <p:cNvSpPr>
              <a:spLocks/>
            </p:cNvSpPr>
            <p:nvPr/>
          </p:nvSpPr>
          <p:spPr bwMode="auto">
            <a:xfrm>
              <a:off x="2925912" y="1319561"/>
              <a:ext cx="241300" cy="574675"/>
            </a:xfrm>
            <a:custGeom>
              <a:avLst/>
              <a:gdLst>
                <a:gd name="T0" fmla="*/ 50 w 57"/>
                <a:gd name="T1" fmla="*/ 3 h 135"/>
                <a:gd name="T2" fmla="*/ 56 w 57"/>
                <a:gd name="T3" fmla="*/ 50 h 135"/>
                <a:gd name="T4" fmla="*/ 52 w 57"/>
                <a:gd name="T5" fmla="*/ 97 h 135"/>
                <a:gd name="T6" fmla="*/ 41 w 57"/>
                <a:gd name="T7" fmla="*/ 127 h 135"/>
                <a:gd name="T8" fmla="*/ 18 w 57"/>
                <a:gd name="T9" fmla="*/ 132 h 135"/>
                <a:gd name="T10" fmla="*/ 1 w 57"/>
                <a:gd name="T11" fmla="*/ 122 h 135"/>
                <a:gd name="T12" fmla="*/ 6 w 57"/>
                <a:gd name="T13" fmla="*/ 99 h 135"/>
                <a:gd name="T14" fmla="*/ 14 w 57"/>
                <a:gd name="T15" fmla="*/ 65 h 135"/>
                <a:gd name="T16" fmla="*/ 20 w 57"/>
                <a:gd name="T17" fmla="*/ 17 h 135"/>
                <a:gd name="T18" fmla="*/ 25 w 57"/>
                <a:gd name="T19" fmla="*/ 17 h 135"/>
                <a:gd name="T20" fmla="*/ 21 w 57"/>
                <a:gd name="T21" fmla="*/ 55 h 135"/>
                <a:gd name="T22" fmla="*/ 12 w 57"/>
                <a:gd name="T23" fmla="*/ 92 h 135"/>
                <a:gd name="T24" fmla="*/ 7 w 57"/>
                <a:gd name="T25" fmla="*/ 110 h 135"/>
                <a:gd name="T26" fmla="*/ 5 w 57"/>
                <a:gd name="T27" fmla="*/ 119 h 135"/>
                <a:gd name="T28" fmla="*/ 15 w 57"/>
                <a:gd name="T29" fmla="*/ 127 h 135"/>
                <a:gd name="T30" fmla="*/ 31 w 57"/>
                <a:gd name="T31" fmla="*/ 129 h 135"/>
                <a:gd name="T32" fmla="*/ 42 w 57"/>
                <a:gd name="T33" fmla="*/ 118 h 135"/>
                <a:gd name="T34" fmla="*/ 49 w 57"/>
                <a:gd name="T35" fmla="*/ 85 h 135"/>
                <a:gd name="T36" fmla="*/ 51 w 57"/>
                <a:gd name="T37" fmla="*/ 44 h 135"/>
                <a:gd name="T38" fmla="*/ 45 w 57"/>
                <a:gd name="T39" fmla="*/ 3 h 135"/>
                <a:gd name="T40" fmla="*/ 50 w 57"/>
                <a:gd name="T41" fmla="*/ 3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7" h="135">
                  <a:moveTo>
                    <a:pt x="50" y="3"/>
                  </a:moveTo>
                  <a:cubicBezTo>
                    <a:pt x="52" y="18"/>
                    <a:pt x="55" y="34"/>
                    <a:pt x="56" y="50"/>
                  </a:cubicBezTo>
                  <a:cubicBezTo>
                    <a:pt x="57" y="65"/>
                    <a:pt x="55" y="82"/>
                    <a:pt x="52" y="97"/>
                  </a:cubicBezTo>
                  <a:cubicBezTo>
                    <a:pt x="50" y="108"/>
                    <a:pt x="48" y="118"/>
                    <a:pt x="41" y="127"/>
                  </a:cubicBezTo>
                  <a:cubicBezTo>
                    <a:pt x="35" y="135"/>
                    <a:pt x="27" y="135"/>
                    <a:pt x="18" y="132"/>
                  </a:cubicBezTo>
                  <a:cubicBezTo>
                    <a:pt x="13" y="131"/>
                    <a:pt x="2" y="128"/>
                    <a:pt x="1" y="122"/>
                  </a:cubicBezTo>
                  <a:cubicBezTo>
                    <a:pt x="0" y="115"/>
                    <a:pt x="4" y="106"/>
                    <a:pt x="6" y="99"/>
                  </a:cubicBezTo>
                  <a:cubicBezTo>
                    <a:pt x="9" y="88"/>
                    <a:pt x="12" y="76"/>
                    <a:pt x="14" y="65"/>
                  </a:cubicBezTo>
                  <a:cubicBezTo>
                    <a:pt x="18" y="49"/>
                    <a:pt x="18" y="33"/>
                    <a:pt x="20" y="17"/>
                  </a:cubicBezTo>
                  <a:cubicBezTo>
                    <a:pt x="21" y="14"/>
                    <a:pt x="25" y="15"/>
                    <a:pt x="25" y="17"/>
                  </a:cubicBezTo>
                  <a:cubicBezTo>
                    <a:pt x="23" y="30"/>
                    <a:pt x="23" y="42"/>
                    <a:pt x="21" y="55"/>
                  </a:cubicBezTo>
                  <a:cubicBezTo>
                    <a:pt x="19" y="68"/>
                    <a:pt x="16" y="80"/>
                    <a:pt x="12" y="92"/>
                  </a:cubicBezTo>
                  <a:cubicBezTo>
                    <a:pt x="11" y="98"/>
                    <a:pt x="9" y="104"/>
                    <a:pt x="7" y="110"/>
                  </a:cubicBezTo>
                  <a:cubicBezTo>
                    <a:pt x="7" y="113"/>
                    <a:pt x="6" y="116"/>
                    <a:pt x="5" y="119"/>
                  </a:cubicBezTo>
                  <a:cubicBezTo>
                    <a:pt x="5" y="124"/>
                    <a:pt x="12" y="125"/>
                    <a:pt x="15" y="127"/>
                  </a:cubicBezTo>
                  <a:cubicBezTo>
                    <a:pt x="20" y="129"/>
                    <a:pt x="26" y="131"/>
                    <a:pt x="31" y="129"/>
                  </a:cubicBezTo>
                  <a:cubicBezTo>
                    <a:pt x="36" y="128"/>
                    <a:pt x="40" y="122"/>
                    <a:pt x="42" y="118"/>
                  </a:cubicBezTo>
                  <a:cubicBezTo>
                    <a:pt x="47" y="108"/>
                    <a:pt x="48" y="96"/>
                    <a:pt x="49" y="85"/>
                  </a:cubicBezTo>
                  <a:cubicBezTo>
                    <a:pt x="52" y="72"/>
                    <a:pt x="52" y="58"/>
                    <a:pt x="51" y="44"/>
                  </a:cubicBezTo>
                  <a:cubicBezTo>
                    <a:pt x="50" y="30"/>
                    <a:pt x="47" y="17"/>
                    <a:pt x="45" y="3"/>
                  </a:cubicBezTo>
                  <a:cubicBezTo>
                    <a:pt x="45" y="0"/>
                    <a:pt x="49" y="0"/>
                    <a:pt x="50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2" name="Freeform 252"/>
            <p:cNvSpPr>
              <a:spLocks/>
            </p:cNvSpPr>
            <p:nvPr/>
          </p:nvSpPr>
          <p:spPr bwMode="auto">
            <a:xfrm>
              <a:off x="2313137" y="1070323"/>
              <a:ext cx="549275" cy="530225"/>
            </a:xfrm>
            <a:custGeom>
              <a:avLst/>
              <a:gdLst>
                <a:gd name="T0" fmla="*/ 97 w 129"/>
                <a:gd name="T1" fmla="*/ 0 h 125"/>
                <a:gd name="T2" fmla="*/ 50 w 129"/>
                <a:gd name="T3" fmla="*/ 90 h 125"/>
                <a:gd name="T4" fmla="*/ 13 w 129"/>
                <a:gd name="T5" fmla="*/ 99 h 125"/>
                <a:gd name="T6" fmla="*/ 2 w 129"/>
                <a:gd name="T7" fmla="*/ 98 h 125"/>
                <a:gd name="T8" fmla="*/ 6 w 129"/>
                <a:gd name="T9" fmla="*/ 116 h 125"/>
                <a:gd name="T10" fmla="*/ 19 w 129"/>
                <a:gd name="T11" fmla="*/ 118 h 125"/>
                <a:gd name="T12" fmla="*/ 128 w 129"/>
                <a:gd name="T13" fmla="*/ 6 h 125"/>
                <a:gd name="T14" fmla="*/ 97 w 129"/>
                <a:gd name="T1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9" h="125">
                  <a:moveTo>
                    <a:pt x="97" y="0"/>
                  </a:moveTo>
                  <a:cubicBezTo>
                    <a:pt x="97" y="0"/>
                    <a:pt x="93" y="77"/>
                    <a:pt x="50" y="90"/>
                  </a:cubicBezTo>
                  <a:cubicBezTo>
                    <a:pt x="6" y="103"/>
                    <a:pt x="13" y="99"/>
                    <a:pt x="13" y="99"/>
                  </a:cubicBezTo>
                  <a:cubicBezTo>
                    <a:pt x="13" y="99"/>
                    <a:pt x="3" y="93"/>
                    <a:pt x="2" y="98"/>
                  </a:cubicBezTo>
                  <a:cubicBezTo>
                    <a:pt x="0" y="104"/>
                    <a:pt x="7" y="109"/>
                    <a:pt x="6" y="116"/>
                  </a:cubicBezTo>
                  <a:cubicBezTo>
                    <a:pt x="5" y="123"/>
                    <a:pt x="12" y="125"/>
                    <a:pt x="19" y="118"/>
                  </a:cubicBezTo>
                  <a:cubicBezTo>
                    <a:pt x="19" y="118"/>
                    <a:pt x="129" y="117"/>
                    <a:pt x="128" y="6"/>
                  </a:cubicBezTo>
                  <a:cubicBezTo>
                    <a:pt x="97" y="0"/>
                    <a:pt x="97" y="0"/>
                    <a:pt x="97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3" name="Freeform 253"/>
            <p:cNvSpPr>
              <a:spLocks noEditPoints="1"/>
            </p:cNvSpPr>
            <p:nvPr/>
          </p:nvSpPr>
          <p:spPr bwMode="auto">
            <a:xfrm>
              <a:off x="2398862" y="1083023"/>
              <a:ext cx="476250" cy="487363"/>
            </a:xfrm>
            <a:custGeom>
              <a:avLst/>
              <a:gdLst>
                <a:gd name="T0" fmla="*/ 15 w 112"/>
                <a:gd name="T1" fmla="*/ 113 h 115"/>
                <a:gd name="T2" fmla="*/ 0 w 112"/>
                <a:gd name="T3" fmla="*/ 115 h 115"/>
                <a:gd name="T4" fmla="*/ 1 w 112"/>
                <a:gd name="T5" fmla="*/ 115 h 115"/>
                <a:gd name="T6" fmla="*/ 15 w 112"/>
                <a:gd name="T7" fmla="*/ 114 h 115"/>
                <a:gd name="T8" fmla="*/ 15 w 112"/>
                <a:gd name="T9" fmla="*/ 113 h 115"/>
                <a:gd name="T10" fmla="*/ 103 w 112"/>
                <a:gd name="T11" fmla="*/ 0 h 115"/>
                <a:gd name="T12" fmla="*/ 100 w 112"/>
                <a:gd name="T13" fmla="*/ 1 h 115"/>
                <a:gd name="T14" fmla="*/ 108 w 112"/>
                <a:gd name="T15" fmla="*/ 3 h 115"/>
                <a:gd name="T16" fmla="*/ 106 w 112"/>
                <a:gd name="T17" fmla="*/ 30 h 115"/>
                <a:gd name="T18" fmla="*/ 106 w 112"/>
                <a:gd name="T19" fmla="*/ 30 h 115"/>
                <a:gd name="T20" fmla="*/ 109 w 112"/>
                <a:gd name="T21" fmla="*/ 1 h 115"/>
                <a:gd name="T22" fmla="*/ 108 w 112"/>
                <a:gd name="T23" fmla="*/ 1 h 115"/>
                <a:gd name="T24" fmla="*/ 103 w 112"/>
                <a:gd name="T2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2" h="115">
                  <a:moveTo>
                    <a:pt x="15" y="113"/>
                  </a:moveTo>
                  <a:cubicBezTo>
                    <a:pt x="8" y="115"/>
                    <a:pt x="3" y="115"/>
                    <a:pt x="0" y="115"/>
                  </a:cubicBezTo>
                  <a:cubicBezTo>
                    <a:pt x="1" y="115"/>
                    <a:pt x="1" y="115"/>
                    <a:pt x="1" y="115"/>
                  </a:cubicBezTo>
                  <a:cubicBezTo>
                    <a:pt x="5" y="115"/>
                    <a:pt x="10" y="114"/>
                    <a:pt x="15" y="114"/>
                  </a:cubicBezTo>
                  <a:cubicBezTo>
                    <a:pt x="15" y="113"/>
                    <a:pt x="15" y="113"/>
                    <a:pt x="15" y="113"/>
                  </a:cubicBezTo>
                  <a:moveTo>
                    <a:pt x="103" y="0"/>
                  </a:moveTo>
                  <a:cubicBezTo>
                    <a:pt x="102" y="0"/>
                    <a:pt x="101" y="0"/>
                    <a:pt x="100" y="1"/>
                  </a:cubicBezTo>
                  <a:cubicBezTo>
                    <a:pt x="108" y="3"/>
                    <a:pt x="108" y="3"/>
                    <a:pt x="108" y="3"/>
                  </a:cubicBezTo>
                  <a:cubicBezTo>
                    <a:pt x="108" y="13"/>
                    <a:pt x="108" y="22"/>
                    <a:pt x="106" y="30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7" y="27"/>
                    <a:pt x="112" y="1"/>
                    <a:pt x="109" y="1"/>
                  </a:cubicBezTo>
                  <a:cubicBezTo>
                    <a:pt x="109" y="1"/>
                    <a:pt x="108" y="1"/>
                    <a:pt x="108" y="1"/>
                  </a:cubicBezTo>
                  <a:cubicBezTo>
                    <a:pt x="106" y="0"/>
                    <a:pt x="104" y="0"/>
                    <a:pt x="103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4" name="Freeform 254"/>
            <p:cNvSpPr>
              <a:spLocks/>
            </p:cNvSpPr>
            <p:nvPr/>
          </p:nvSpPr>
          <p:spPr bwMode="auto">
            <a:xfrm>
              <a:off x="2462362" y="1494186"/>
              <a:ext cx="192088" cy="73025"/>
            </a:xfrm>
            <a:custGeom>
              <a:avLst/>
              <a:gdLst>
                <a:gd name="T0" fmla="*/ 45 w 45"/>
                <a:gd name="T1" fmla="*/ 0 h 17"/>
                <a:gd name="T2" fmla="*/ 0 w 45"/>
                <a:gd name="T3" fmla="*/ 16 h 17"/>
                <a:gd name="T4" fmla="*/ 0 w 45"/>
                <a:gd name="T5" fmla="*/ 17 h 17"/>
                <a:gd name="T6" fmla="*/ 45 w 45"/>
                <a:gd name="T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7">
                  <a:moveTo>
                    <a:pt x="45" y="0"/>
                  </a:moveTo>
                  <a:cubicBezTo>
                    <a:pt x="29" y="10"/>
                    <a:pt x="12" y="14"/>
                    <a:pt x="0" y="16"/>
                  </a:cubicBezTo>
                  <a:cubicBezTo>
                    <a:pt x="0" y="16"/>
                    <a:pt x="0" y="16"/>
                    <a:pt x="0" y="17"/>
                  </a:cubicBezTo>
                  <a:cubicBezTo>
                    <a:pt x="16" y="14"/>
                    <a:pt x="32" y="8"/>
                    <a:pt x="45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5" name="Freeform 255"/>
            <p:cNvSpPr>
              <a:spLocks/>
            </p:cNvSpPr>
            <p:nvPr/>
          </p:nvSpPr>
          <p:spPr bwMode="auto">
            <a:xfrm>
              <a:off x="2390925" y="1570386"/>
              <a:ext cx="3175" cy="4763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0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6" name="Freeform 256"/>
            <p:cNvSpPr>
              <a:spLocks/>
            </p:cNvSpPr>
            <p:nvPr/>
          </p:nvSpPr>
          <p:spPr bwMode="auto">
            <a:xfrm>
              <a:off x="2368700" y="158784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7B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7" name="Freeform 257"/>
            <p:cNvSpPr>
              <a:spLocks/>
            </p:cNvSpPr>
            <p:nvPr/>
          </p:nvSpPr>
          <p:spPr bwMode="auto">
            <a:xfrm>
              <a:off x="2368700" y="1575148"/>
              <a:ext cx="22225" cy="12700"/>
            </a:xfrm>
            <a:custGeom>
              <a:avLst/>
              <a:gdLst>
                <a:gd name="T0" fmla="*/ 5 w 5"/>
                <a:gd name="T1" fmla="*/ 0 h 3"/>
                <a:gd name="T2" fmla="*/ 0 w 5"/>
                <a:gd name="T3" fmla="*/ 3 h 3"/>
                <a:gd name="T4" fmla="*/ 0 w 5"/>
                <a:gd name="T5" fmla="*/ 3 h 3"/>
                <a:gd name="T6" fmla="*/ 5 w 5"/>
                <a:gd name="T7" fmla="*/ 0 h 3"/>
                <a:gd name="T8" fmla="*/ 5 w 5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">
                  <a:moveTo>
                    <a:pt x="5" y="0"/>
                  </a:moveTo>
                  <a:cubicBezTo>
                    <a:pt x="3" y="2"/>
                    <a:pt x="1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3" y="2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8" name="Freeform 258"/>
            <p:cNvSpPr>
              <a:spLocks/>
            </p:cNvSpPr>
            <p:nvPr/>
          </p:nvSpPr>
          <p:spPr bwMode="auto">
            <a:xfrm>
              <a:off x="2340125" y="1086198"/>
              <a:ext cx="517525" cy="501650"/>
            </a:xfrm>
            <a:custGeom>
              <a:avLst/>
              <a:gdLst>
                <a:gd name="T0" fmla="*/ 114 w 122"/>
                <a:gd name="T1" fmla="*/ 0 h 118"/>
                <a:gd name="T2" fmla="*/ 113 w 122"/>
                <a:gd name="T3" fmla="*/ 2 h 118"/>
                <a:gd name="T4" fmla="*/ 111 w 122"/>
                <a:gd name="T5" fmla="*/ 15 h 118"/>
                <a:gd name="T6" fmla="*/ 104 w 122"/>
                <a:gd name="T7" fmla="*/ 49 h 118"/>
                <a:gd name="T8" fmla="*/ 77 w 122"/>
                <a:gd name="T9" fmla="*/ 82 h 118"/>
                <a:gd name="T10" fmla="*/ 0 w 122"/>
                <a:gd name="T11" fmla="*/ 113 h 118"/>
                <a:gd name="T12" fmla="*/ 4 w 122"/>
                <a:gd name="T13" fmla="*/ 118 h 118"/>
                <a:gd name="T14" fmla="*/ 7 w 122"/>
                <a:gd name="T15" fmla="*/ 118 h 118"/>
                <a:gd name="T16" fmla="*/ 7 w 122"/>
                <a:gd name="T17" fmla="*/ 118 h 118"/>
                <a:gd name="T18" fmla="*/ 12 w 122"/>
                <a:gd name="T19" fmla="*/ 115 h 118"/>
                <a:gd name="T20" fmla="*/ 13 w 122"/>
                <a:gd name="T21" fmla="*/ 114 h 118"/>
                <a:gd name="T22" fmla="*/ 13 w 122"/>
                <a:gd name="T23" fmla="*/ 114 h 118"/>
                <a:gd name="T24" fmla="*/ 14 w 122"/>
                <a:gd name="T25" fmla="*/ 114 h 118"/>
                <a:gd name="T26" fmla="*/ 29 w 122"/>
                <a:gd name="T27" fmla="*/ 112 h 118"/>
                <a:gd name="T28" fmla="*/ 74 w 122"/>
                <a:gd name="T29" fmla="*/ 96 h 118"/>
                <a:gd name="T30" fmla="*/ 76 w 122"/>
                <a:gd name="T31" fmla="*/ 95 h 118"/>
                <a:gd name="T32" fmla="*/ 110 w 122"/>
                <a:gd name="T33" fmla="*/ 58 h 118"/>
                <a:gd name="T34" fmla="*/ 120 w 122"/>
                <a:gd name="T35" fmla="*/ 29 h 118"/>
                <a:gd name="T36" fmla="*/ 122 w 122"/>
                <a:gd name="T37" fmla="*/ 2 h 118"/>
                <a:gd name="T38" fmla="*/ 114 w 122"/>
                <a:gd name="T39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2" h="118">
                  <a:moveTo>
                    <a:pt x="114" y="0"/>
                  </a:moveTo>
                  <a:cubicBezTo>
                    <a:pt x="113" y="1"/>
                    <a:pt x="113" y="1"/>
                    <a:pt x="113" y="2"/>
                  </a:cubicBezTo>
                  <a:cubicBezTo>
                    <a:pt x="111" y="4"/>
                    <a:pt x="111" y="12"/>
                    <a:pt x="111" y="15"/>
                  </a:cubicBezTo>
                  <a:cubicBezTo>
                    <a:pt x="109" y="27"/>
                    <a:pt x="108" y="38"/>
                    <a:pt x="104" y="49"/>
                  </a:cubicBezTo>
                  <a:cubicBezTo>
                    <a:pt x="99" y="61"/>
                    <a:pt x="88" y="74"/>
                    <a:pt x="77" y="82"/>
                  </a:cubicBezTo>
                  <a:cubicBezTo>
                    <a:pt x="55" y="99"/>
                    <a:pt x="26" y="104"/>
                    <a:pt x="0" y="113"/>
                  </a:cubicBezTo>
                  <a:cubicBezTo>
                    <a:pt x="0" y="116"/>
                    <a:pt x="2" y="118"/>
                    <a:pt x="4" y="118"/>
                  </a:cubicBezTo>
                  <a:cubicBezTo>
                    <a:pt x="5" y="118"/>
                    <a:pt x="6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8" y="118"/>
                    <a:pt x="10" y="117"/>
                    <a:pt x="12" y="115"/>
                  </a:cubicBezTo>
                  <a:cubicBezTo>
                    <a:pt x="12" y="115"/>
                    <a:pt x="13" y="115"/>
                    <a:pt x="13" y="114"/>
                  </a:cubicBezTo>
                  <a:cubicBezTo>
                    <a:pt x="13" y="114"/>
                    <a:pt x="13" y="114"/>
                    <a:pt x="13" y="114"/>
                  </a:cubicBezTo>
                  <a:cubicBezTo>
                    <a:pt x="14" y="114"/>
                    <a:pt x="14" y="114"/>
                    <a:pt x="14" y="114"/>
                  </a:cubicBezTo>
                  <a:cubicBezTo>
                    <a:pt x="17" y="114"/>
                    <a:pt x="22" y="114"/>
                    <a:pt x="29" y="112"/>
                  </a:cubicBezTo>
                  <a:cubicBezTo>
                    <a:pt x="41" y="110"/>
                    <a:pt x="58" y="106"/>
                    <a:pt x="74" y="96"/>
                  </a:cubicBezTo>
                  <a:cubicBezTo>
                    <a:pt x="75" y="96"/>
                    <a:pt x="76" y="95"/>
                    <a:pt x="76" y="95"/>
                  </a:cubicBezTo>
                  <a:cubicBezTo>
                    <a:pt x="91" y="86"/>
                    <a:pt x="103" y="73"/>
                    <a:pt x="110" y="58"/>
                  </a:cubicBezTo>
                  <a:cubicBezTo>
                    <a:pt x="115" y="48"/>
                    <a:pt x="118" y="39"/>
                    <a:pt x="120" y="29"/>
                  </a:cubicBezTo>
                  <a:cubicBezTo>
                    <a:pt x="122" y="21"/>
                    <a:pt x="122" y="12"/>
                    <a:pt x="122" y="2"/>
                  </a:cubicBezTo>
                  <a:cubicBezTo>
                    <a:pt x="114" y="0"/>
                    <a:pt x="114" y="0"/>
                    <a:pt x="114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9" name="Freeform 259"/>
            <p:cNvSpPr>
              <a:spLocks/>
            </p:cNvSpPr>
            <p:nvPr/>
          </p:nvSpPr>
          <p:spPr bwMode="auto">
            <a:xfrm>
              <a:off x="2300437" y="1057623"/>
              <a:ext cx="569913" cy="547688"/>
            </a:xfrm>
            <a:custGeom>
              <a:avLst/>
              <a:gdLst>
                <a:gd name="T0" fmla="*/ 98 w 134"/>
                <a:gd name="T1" fmla="*/ 3 h 129"/>
                <a:gd name="T2" fmla="*/ 80 w 134"/>
                <a:gd name="T3" fmla="*/ 67 h 129"/>
                <a:gd name="T4" fmla="*/ 65 w 134"/>
                <a:gd name="T5" fmla="*/ 84 h 129"/>
                <a:gd name="T6" fmla="*/ 36 w 134"/>
                <a:gd name="T7" fmla="*/ 96 h 129"/>
                <a:gd name="T8" fmla="*/ 18 w 134"/>
                <a:gd name="T9" fmla="*/ 100 h 129"/>
                <a:gd name="T10" fmla="*/ 16 w 134"/>
                <a:gd name="T11" fmla="*/ 100 h 129"/>
                <a:gd name="T12" fmla="*/ 17 w 134"/>
                <a:gd name="T13" fmla="*/ 104 h 129"/>
                <a:gd name="T14" fmla="*/ 17 w 134"/>
                <a:gd name="T15" fmla="*/ 100 h 129"/>
                <a:gd name="T16" fmla="*/ 3 w 134"/>
                <a:gd name="T17" fmla="*/ 106 h 129"/>
                <a:gd name="T18" fmla="*/ 6 w 134"/>
                <a:gd name="T19" fmla="*/ 114 h 129"/>
                <a:gd name="T20" fmla="*/ 7 w 134"/>
                <a:gd name="T21" fmla="*/ 123 h 129"/>
                <a:gd name="T22" fmla="*/ 18 w 134"/>
                <a:gd name="T23" fmla="*/ 127 h 129"/>
                <a:gd name="T24" fmla="*/ 23 w 134"/>
                <a:gd name="T25" fmla="*/ 123 h 129"/>
                <a:gd name="T26" fmla="*/ 28 w 134"/>
                <a:gd name="T27" fmla="*/ 123 h 129"/>
                <a:gd name="T28" fmla="*/ 47 w 134"/>
                <a:gd name="T29" fmla="*/ 120 h 129"/>
                <a:gd name="T30" fmla="*/ 98 w 134"/>
                <a:gd name="T31" fmla="*/ 95 h 129"/>
                <a:gd name="T32" fmla="*/ 132 w 134"/>
                <a:gd name="T33" fmla="*/ 30 h 129"/>
                <a:gd name="T34" fmla="*/ 134 w 134"/>
                <a:gd name="T35" fmla="*/ 9 h 129"/>
                <a:gd name="T36" fmla="*/ 129 w 134"/>
                <a:gd name="T37" fmla="*/ 9 h 129"/>
                <a:gd name="T38" fmla="*/ 107 w 134"/>
                <a:gd name="T39" fmla="*/ 79 h 129"/>
                <a:gd name="T40" fmla="*/ 62 w 134"/>
                <a:gd name="T41" fmla="*/ 111 h 129"/>
                <a:gd name="T42" fmla="*/ 27 w 134"/>
                <a:gd name="T43" fmla="*/ 119 h 129"/>
                <a:gd name="T44" fmla="*/ 21 w 134"/>
                <a:gd name="T45" fmla="*/ 119 h 129"/>
                <a:gd name="T46" fmla="*/ 12 w 134"/>
                <a:gd name="T47" fmla="*/ 118 h 129"/>
                <a:gd name="T48" fmla="*/ 10 w 134"/>
                <a:gd name="T49" fmla="*/ 112 h 129"/>
                <a:gd name="T50" fmla="*/ 10 w 134"/>
                <a:gd name="T51" fmla="*/ 101 h 129"/>
                <a:gd name="T52" fmla="*/ 15 w 134"/>
                <a:gd name="T53" fmla="*/ 104 h 129"/>
                <a:gd name="T54" fmla="*/ 15 w 134"/>
                <a:gd name="T55" fmla="*/ 100 h 129"/>
                <a:gd name="T56" fmla="*/ 14 w 134"/>
                <a:gd name="T57" fmla="*/ 103 h 129"/>
                <a:gd name="T58" fmla="*/ 20 w 134"/>
                <a:gd name="T59" fmla="*/ 104 h 129"/>
                <a:gd name="T60" fmla="*/ 45 w 134"/>
                <a:gd name="T61" fmla="*/ 97 h 129"/>
                <a:gd name="T62" fmla="*/ 73 w 134"/>
                <a:gd name="T63" fmla="*/ 84 h 129"/>
                <a:gd name="T64" fmla="*/ 103 w 134"/>
                <a:gd name="T65" fmla="*/ 3 h 129"/>
                <a:gd name="T66" fmla="*/ 98 w 134"/>
                <a:gd name="T67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4" h="129">
                  <a:moveTo>
                    <a:pt x="98" y="3"/>
                  </a:moveTo>
                  <a:cubicBezTo>
                    <a:pt x="97" y="25"/>
                    <a:pt x="91" y="48"/>
                    <a:pt x="80" y="67"/>
                  </a:cubicBezTo>
                  <a:cubicBezTo>
                    <a:pt x="76" y="74"/>
                    <a:pt x="71" y="80"/>
                    <a:pt x="65" y="84"/>
                  </a:cubicBezTo>
                  <a:cubicBezTo>
                    <a:pt x="57" y="91"/>
                    <a:pt x="46" y="93"/>
                    <a:pt x="36" y="96"/>
                  </a:cubicBezTo>
                  <a:cubicBezTo>
                    <a:pt x="30" y="97"/>
                    <a:pt x="24" y="99"/>
                    <a:pt x="18" y="100"/>
                  </a:cubicBezTo>
                  <a:cubicBezTo>
                    <a:pt x="18" y="100"/>
                    <a:pt x="17" y="100"/>
                    <a:pt x="16" y="100"/>
                  </a:cubicBezTo>
                  <a:cubicBezTo>
                    <a:pt x="18" y="100"/>
                    <a:pt x="18" y="103"/>
                    <a:pt x="17" y="104"/>
                  </a:cubicBezTo>
                  <a:cubicBezTo>
                    <a:pt x="18" y="103"/>
                    <a:pt x="19" y="101"/>
                    <a:pt x="17" y="100"/>
                  </a:cubicBezTo>
                  <a:cubicBezTo>
                    <a:pt x="11" y="96"/>
                    <a:pt x="0" y="95"/>
                    <a:pt x="3" y="106"/>
                  </a:cubicBezTo>
                  <a:cubicBezTo>
                    <a:pt x="3" y="109"/>
                    <a:pt x="5" y="111"/>
                    <a:pt x="6" y="114"/>
                  </a:cubicBezTo>
                  <a:cubicBezTo>
                    <a:pt x="8" y="117"/>
                    <a:pt x="6" y="120"/>
                    <a:pt x="7" y="123"/>
                  </a:cubicBezTo>
                  <a:cubicBezTo>
                    <a:pt x="9" y="128"/>
                    <a:pt x="14" y="129"/>
                    <a:pt x="18" y="127"/>
                  </a:cubicBezTo>
                  <a:cubicBezTo>
                    <a:pt x="20" y="126"/>
                    <a:pt x="21" y="124"/>
                    <a:pt x="23" y="123"/>
                  </a:cubicBezTo>
                  <a:cubicBezTo>
                    <a:pt x="25" y="123"/>
                    <a:pt x="26" y="123"/>
                    <a:pt x="28" y="123"/>
                  </a:cubicBezTo>
                  <a:cubicBezTo>
                    <a:pt x="34" y="122"/>
                    <a:pt x="41" y="121"/>
                    <a:pt x="47" y="120"/>
                  </a:cubicBezTo>
                  <a:cubicBezTo>
                    <a:pt x="65" y="116"/>
                    <a:pt x="83" y="107"/>
                    <a:pt x="98" y="95"/>
                  </a:cubicBezTo>
                  <a:cubicBezTo>
                    <a:pt x="118" y="79"/>
                    <a:pt x="129" y="55"/>
                    <a:pt x="132" y="30"/>
                  </a:cubicBezTo>
                  <a:cubicBezTo>
                    <a:pt x="133" y="23"/>
                    <a:pt x="134" y="16"/>
                    <a:pt x="134" y="9"/>
                  </a:cubicBezTo>
                  <a:cubicBezTo>
                    <a:pt x="134" y="6"/>
                    <a:pt x="129" y="6"/>
                    <a:pt x="129" y="9"/>
                  </a:cubicBezTo>
                  <a:cubicBezTo>
                    <a:pt x="129" y="34"/>
                    <a:pt x="123" y="59"/>
                    <a:pt x="107" y="79"/>
                  </a:cubicBezTo>
                  <a:cubicBezTo>
                    <a:pt x="96" y="94"/>
                    <a:pt x="80" y="104"/>
                    <a:pt x="62" y="111"/>
                  </a:cubicBezTo>
                  <a:cubicBezTo>
                    <a:pt x="51" y="115"/>
                    <a:pt x="39" y="118"/>
                    <a:pt x="27" y="119"/>
                  </a:cubicBezTo>
                  <a:cubicBezTo>
                    <a:pt x="25" y="119"/>
                    <a:pt x="22" y="119"/>
                    <a:pt x="21" y="119"/>
                  </a:cubicBezTo>
                  <a:cubicBezTo>
                    <a:pt x="18" y="121"/>
                    <a:pt x="11" y="127"/>
                    <a:pt x="12" y="118"/>
                  </a:cubicBezTo>
                  <a:cubicBezTo>
                    <a:pt x="12" y="116"/>
                    <a:pt x="11" y="114"/>
                    <a:pt x="10" y="112"/>
                  </a:cubicBezTo>
                  <a:cubicBezTo>
                    <a:pt x="10" y="111"/>
                    <a:pt x="4" y="100"/>
                    <a:pt x="10" y="101"/>
                  </a:cubicBezTo>
                  <a:cubicBezTo>
                    <a:pt x="11" y="102"/>
                    <a:pt x="13" y="103"/>
                    <a:pt x="15" y="104"/>
                  </a:cubicBezTo>
                  <a:cubicBezTo>
                    <a:pt x="15" y="102"/>
                    <a:pt x="15" y="101"/>
                    <a:pt x="15" y="100"/>
                  </a:cubicBezTo>
                  <a:cubicBezTo>
                    <a:pt x="14" y="101"/>
                    <a:pt x="13" y="102"/>
                    <a:pt x="14" y="103"/>
                  </a:cubicBezTo>
                  <a:cubicBezTo>
                    <a:pt x="15" y="105"/>
                    <a:pt x="18" y="104"/>
                    <a:pt x="20" y="104"/>
                  </a:cubicBezTo>
                  <a:cubicBezTo>
                    <a:pt x="29" y="103"/>
                    <a:pt x="37" y="100"/>
                    <a:pt x="45" y="97"/>
                  </a:cubicBezTo>
                  <a:cubicBezTo>
                    <a:pt x="56" y="94"/>
                    <a:pt x="65" y="91"/>
                    <a:pt x="73" y="84"/>
                  </a:cubicBezTo>
                  <a:cubicBezTo>
                    <a:pt x="93" y="64"/>
                    <a:pt x="101" y="30"/>
                    <a:pt x="103" y="3"/>
                  </a:cubicBezTo>
                  <a:cubicBezTo>
                    <a:pt x="103" y="0"/>
                    <a:pt x="98" y="0"/>
                    <a:pt x="98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0" name="Freeform 260"/>
            <p:cNvSpPr>
              <a:spLocks/>
            </p:cNvSpPr>
            <p:nvPr/>
          </p:nvSpPr>
          <p:spPr bwMode="auto">
            <a:xfrm>
              <a:off x="2700487" y="1175098"/>
              <a:ext cx="161925" cy="39688"/>
            </a:xfrm>
            <a:custGeom>
              <a:avLst/>
              <a:gdLst>
                <a:gd name="T0" fmla="*/ 2 w 38"/>
                <a:gd name="T1" fmla="*/ 4 h 9"/>
                <a:gd name="T2" fmla="*/ 35 w 38"/>
                <a:gd name="T3" fmla="*/ 9 h 9"/>
                <a:gd name="T4" fmla="*/ 36 w 38"/>
                <a:gd name="T5" fmla="*/ 5 h 9"/>
                <a:gd name="T6" fmla="*/ 3 w 38"/>
                <a:gd name="T7" fmla="*/ 1 h 9"/>
                <a:gd name="T8" fmla="*/ 2 w 38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9">
                  <a:moveTo>
                    <a:pt x="2" y="4"/>
                  </a:moveTo>
                  <a:cubicBezTo>
                    <a:pt x="13" y="6"/>
                    <a:pt x="24" y="7"/>
                    <a:pt x="35" y="9"/>
                  </a:cubicBezTo>
                  <a:cubicBezTo>
                    <a:pt x="38" y="9"/>
                    <a:pt x="38" y="5"/>
                    <a:pt x="36" y="5"/>
                  </a:cubicBezTo>
                  <a:cubicBezTo>
                    <a:pt x="25" y="4"/>
                    <a:pt x="14" y="2"/>
                    <a:pt x="3" y="1"/>
                  </a:cubicBezTo>
                  <a:cubicBezTo>
                    <a:pt x="0" y="0"/>
                    <a:pt x="0" y="4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1" name="Freeform 261"/>
            <p:cNvSpPr>
              <a:spLocks/>
            </p:cNvSpPr>
            <p:nvPr/>
          </p:nvSpPr>
          <p:spPr bwMode="auto">
            <a:xfrm>
              <a:off x="2679850" y="1265586"/>
              <a:ext cx="144463" cy="79375"/>
            </a:xfrm>
            <a:custGeom>
              <a:avLst/>
              <a:gdLst>
                <a:gd name="T0" fmla="*/ 2 w 34"/>
                <a:gd name="T1" fmla="*/ 4 h 19"/>
                <a:gd name="T2" fmla="*/ 30 w 34"/>
                <a:gd name="T3" fmla="*/ 18 h 19"/>
                <a:gd name="T4" fmla="*/ 32 w 34"/>
                <a:gd name="T5" fmla="*/ 14 h 19"/>
                <a:gd name="T6" fmla="*/ 4 w 34"/>
                <a:gd name="T7" fmla="*/ 1 h 19"/>
                <a:gd name="T8" fmla="*/ 2 w 34"/>
                <a:gd name="T9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9">
                  <a:moveTo>
                    <a:pt x="2" y="4"/>
                  </a:moveTo>
                  <a:cubicBezTo>
                    <a:pt x="11" y="9"/>
                    <a:pt x="20" y="13"/>
                    <a:pt x="30" y="18"/>
                  </a:cubicBezTo>
                  <a:cubicBezTo>
                    <a:pt x="32" y="19"/>
                    <a:pt x="34" y="15"/>
                    <a:pt x="32" y="14"/>
                  </a:cubicBezTo>
                  <a:cubicBezTo>
                    <a:pt x="22" y="10"/>
                    <a:pt x="13" y="5"/>
                    <a:pt x="4" y="1"/>
                  </a:cubicBezTo>
                  <a:cubicBezTo>
                    <a:pt x="1" y="0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2" name="Freeform 262"/>
            <p:cNvSpPr>
              <a:spLocks/>
            </p:cNvSpPr>
            <p:nvPr/>
          </p:nvSpPr>
          <p:spPr bwMode="auto">
            <a:xfrm>
              <a:off x="2624287" y="1357661"/>
              <a:ext cx="119063" cy="93663"/>
            </a:xfrm>
            <a:custGeom>
              <a:avLst/>
              <a:gdLst>
                <a:gd name="T0" fmla="*/ 2 w 28"/>
                <a:gd name="T1" fmla="*/ 4 h 22"/>
                <a:gd name="T2" fmla="*/ 23 w 28"/>
                <a:gd name="T3" fmla="*/ 21 h 22"/>
                <a:gd name="T4" fmla="*/ 26 w 28"/>
                <a:gd name="T5" fmla="*/ 18 h 22"/>
                <a:gd name="T6" fmla="*/ 4 w 28"/>
                <a:gd name="T7" fmla="*/ 1 h 22"/>
                <a:gd name="T8" fmla="*/ 2 w 28"/>
                <a:gd name="T9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2">
                  <a:moveTo>
                    <a:pt x="2" y="4"/>
                  </a:moveTo>
                  <a:cubicBezTo>
                    <a:pt x="9" y="10"/>
                    <a:pt x="16" y="15"/>
                    <a:pt x="23" y="21"/>
                  </a:cubicBezTo>
                  <a:cubicBezTo>
                    <a:pt x="25" y="22"/>
                    <a:pt x="28" y="19"/>
                    <a:pt x="26" y="18"/>
                  </a:cubicBezTo>
                  <a:cubicBezTo>
                    <a:pt x="19" y="12"/>
                    <a:pt x="11" y="7"/>
                    <a:pt x="4" y="1"/>
                  </a:cubicBezTo>
                  <a:cubicBezTo>
                    <a:pt x="2" y="0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3" name="Freeform 263"/>
            <p:cNvSpPr>
              <a:spLocks/>
            </p:cNvSpPr>
            <p:nvPr/>
          </p:nvSpPr>
          <p:spPr bwMode="auto">
            <a:xfrm>
              <a:off x="2548087" y="1417986"/>
              <a:ext cx="88900" cy="96838"/>
            </a:xfrm>
            <a:custGeom>
              <a:avLst/>
              <a:gdLst>
                <a:gd name="T0" fmla="*/ 2 w 21"/>
                <a:gd name="T1" fmla="*/ 4 h 23"/>
                <a:gd name="T2" fmla="*/ 16 w 21"/>
                <a:gd name="T3" fmla="*/ 21 h 23"/>
                <a:gd name="T4" fmla="*/ 20 w 21"/>
                <a:gd name="T5" fmla="*/ 19 h 23"/>
                <a:gd name="T6" fmla="*/ 5 w 21"/>
                <a:gd name="T7" fmla="*/ 2 h 23"/>
                <a:gd name="T8" fmla="*/ 2 w 21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3">
                  <a:moveTo>
                    <a:pt x="2" y="4"/>
                  </a:moveTo>
                  <a:cubicBezTo>
                    <a:pt x="7" y="10"/>
                    <a:pt x="12" y="15"/>
                    <a:pt x="16" y="21"/>
                  </a:cubicBezTo>
                  <a:cubicBezTo>
                    <a:pt x="18" y="23"/>
                    <a:pt x="21" y="21"/>
                    <a:pt x="20" y="19"/>
                  </a:cubicBezTo>
                  <a:cubicBezTo>
                    <a:pt x="15" y="13"/>
                    <a:pt x="10" y="7"/>
                    <a:pt x="5" y="2"/>
                  </a:cubicBezTo>
                  <a:cubicBezTo>
                    <a:pt x="4" y="0"/>
                    <a:pt x="0" y="2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4" name="Freeform 264"/>
            <p:cNvSpPr>
              <a:spLocks/>
            </p:cNvSpPr>
            <p:nvPr/>
          </p:nvSpPr>
          <p:spPr bwMode="auto">
            <a:xfrm>
              <a:off x="2467125" y="1448148"/>
              <a:ext cx="68263" cy="119063"/>
            </a:xfrm>
            <a:custGeom>
              <a:avLst/>
              <a:gdLst>
                <a:gd name="T0" fmla="*/ 1 w 16"/>
                <a:gd name="T1" fmla="*/ 4 h 28"/>
                <a:gd name="T2" fmla="*/ 12 w 16"/>
                <a:gd name="T3" fmla="*/ 26 h 28"/>
                <a:gd name="T4" fmla="*/ 15 w 16"/>
                <a:gd name="T5" fmla="*/ 25 h 28"/>
                <a:gd name="T6" fmla="*/ 4 w 16"/>
                <a:gd name="T7" fmla="*/ 3 h 28"/>
                <a:gd name="T8" fmla="*/ 1 w 16"/>
                <a:gd name="T9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8">
                  <a:moveTo>
                    <a:pt x="1" y="4"/>
                  </a:moveTo>
                  <a:cubicBezTo>
                    <a:pt x="4" y="11"/>
                    <a:pt x="8" y="19"/>
                    <a:pt x="12" y="26"/>
                  </a:cubicBezTo>
                  <a:cubicBezTo>
                    <a:pt x="13" y="28"/>
                    <a:pt x="16" y="27"/>
                    <a:pt x="15" y="25"/>
                  </a:cubicBezTo>
                  <a:cubicBezTo>
                    <a:pt x="12" y="17"/>
                    <a:pt x="8" y="10"/>
                    <a:pt x="4" y="3"/>
                  </a:cubicBezTo>
                  <a:cubicBezTo>
                    <a:pt x="3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5" name="Freeform 265"/>
            <p:cNvSpPr>
              <a:spLocks/>
            </p:cNvSpPr>
            <p:nvPr/>
          </p:nvSpPr>
          <p:spPr bwMode="auto">
            <a:xfrm>
              <a:off x="2394100" y="1473548"/>
              <a:ext cx="34925" cy="114300"/>
            </a:xfrm>
            <a:custGeom>
              <a:avLst/>
              <a:gdLst>
                <a:gd name="T0" fmla="*/ 1 w 8"/>
                <a:gd name="T1" fmla="*/ 3 h 27"/>
                <a:gd name="T2" fmla="*/ 4 w 8"/>
                <a:gd name="T3" fmla="*/ 24 h 27"/>
                <a:gd name="T4" fmla="*/ 8 w 8"/>
                <a:gd name="T5" fmla="*/ 24 h 27"/>
                <a:gd name="T6" fmla="*/ 5 w 8"/>
                <a:gd name="T7" fmla="*/ 2 h 27"/>
                <a:gd name="T8" fmla="*/ 1 w 8"/>
                <a:gd name="T9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7">
                  <a:moveTo>
                    <a:pt x="1" y="3"/>
                  </a:moveTo>
                  <a:cubicBezTo>
                    <a:pt x="2" y="10"/>
                    <a:pt x="3" y="17"/>
                    <a:pt x="4" y="24"/>
                  </a:cubicBezTo>
                  <a:cubicBezTo>
                    <a:pt x="4" y="27"/>
                    <a:pt x="8" y="26"/>
                    <a:pt x="8" y="24"/>
                  </a:cubicBezTo>
                  <a:cubicBezTo>
                    <a:pt x="7" y="17"/>
                    <a:pt x="6" y="10"/>
                    <a:pt x="5" y="2"/>
                  </a:cubicBezTo>
                  <a:cubicBezTo>
                    <a:pt x="4" y="0"/>
                    <a:pt x="0" y="0"/>
                    <a:pt x="1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6" name="Freeform 266"/>
            <p:cNvSpPr>
              <a:spLocks/>
            </p:cNvSpPr>
            <p:nvPr/>
          </p:nvSpPr>
          <p:spPr bwMode="auto">
            <a:xfrm>
              <a:off x="1068537" y="1995836"/>
              <a:ext cx="200025" cy="339725"/>
            </a:xfrm>
            <a:custGeom>
              <a:avLst/>
              <a:gdLst>
                <a:gd name="T0" fmla="*/ 6 w 47"/>
                <a:gd name="T1" fmla="*/ 0 h 80"/>
                <a:gd name="T2" fmla="*/ 29 w 47"/>
                <a:gd name="T3" fmla="*/ 29 h 80"/>
                <a:gd name="T4" fmla="*/ 25 w 47"/>
                <a:gd name="T5" fmla="*/ 79 h 80"/>
                <a:gd name="T6" fmla="*/ 0 w 47"/>
                <a:gd name="T7" fmla="*/ 65 h 80"/>
                <a:gd name="T8" fmla="*/ 6 w 47"/>
                <a:gd name="T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80">
                  <a:moveTo>
                    <a:pt x="6" y="0"/>
                  </a:moveTo>
                  <a:cubicBezTo>
                    <a:pt x="15" y="0"/>
                    <a:pt x="25" y="23"/>
                    <a:pt x="29" y="29"/>
                  </a:cubicBezTo>
                  <a:cubicBezTo>
                    <a:pt x="35" y="40"/>
                    <a:pt x="47" y="76"/>
                    <a:pt x="25" y="79"/>
                  </a:cubicBezTo>
                  <a:cubicBezTo>
                    <a:pt x="16" y="80"/>
                    <a:pt x="7" y="71"/>
                    <a:pt x="0" y="65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7" name="Freeform 267"/>
            <p:cNvSpPr>
              <a:spLocks/>
            </p:cNvSpPr>
            <p:nvPr/>
          </p:nvSpPr>
          <p:spPr bwMode="auto">
            <a:xfrm>
              <a:off x="1060600" y="1986311"/>
              <a:ext cx="182563" cy="379413"/>
            </a:xfrm>
            <a:custGeom>
              <a:avLst/>
              <a:gdLst>
                <a:gd name="T0" fmla="*/ 8 w 43"/>
                <a:gd name="T1" fmla="*/ 4 h 89"/>
                <a:gd name="T2" fmla="*/ 26 w 43"/>
                <a:gd name="T3" fmla="*/ 27 h 89"/>
                <a:gd name="T4" fmla="*/ 35 w 43"/>
                <a:gd name="T5" fmla="*/ 47 h 89"/>
                <a:gd name="T6" fmla="*/ 36 w 43"/>
                <a:gd name="T7" fmla="*/ 73 h 89"/>
                <a:gd name="T8" fmla="*/ 4 w 43"/>
                <a:gd name="T9" fmla="*/ 66 h 89"/>
                <a:gd name="T10" fmla="*/ 1 w 43"/>
                <a:gd name="T11" fmla="*/ 69 h 89"/>
                <a:gd name="T12" fmla="*/ 35 w 43"/>
                <a:gd name="T13" fmla="*/ 80 h 89"/>
                <a:gd name="T14" fmla="*/ 40 w 43"/>
                <a:gd name="T15" fmla="*/ 54 h 89"/>
                <a:gd name="T16" fmla="*/ 29 w 43"/>
                <a:gd name="T17" fmla="*/ 25 h 89"/>
                <a:gd name="T18" fmla="*/ 8 w 43"/>
                <a:gd name="T19" fmla="*/ 1 h 89"/>
                <a:gd name="T20" fmla="*/ 8 w 43"/>
                <a:gd name="T21" fmla="*/ 4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89">
                  <a:moveTo>
                    <a:pt x="8" y="4"/>
                  </a:moveTo>
                  <a:cubicBezTo>
                    <a:pt x="17" y="5"/>
                    <a:pt x="23" y="20"/>
                    <a:pt x="26" y="27"/>
                  </a:cubicBezTo>
                  <a:cubicBezTo>
                    <a:pt x="30" y="33"/>
                    <a:pt x="33" y="40"/>
                    <a:pt x="35" y="47"/>
                  </a:cubicBezTo>
                  <a:cubicBezTo>
                    <a:pt x="38" y="55"/>
                    <a:pt x="40" y="65"/>
                    <a:pt x="36" y="73"/>
                  </a:cubicBezTo>
                  <a:cubicBezTo>
                    <a:pt x="29" y="89"/>
                    <a:pt x="11" y="73"/>
                    <a:pt x="4" y="66"/>
                  </a:cubicBezTo>
                  <a:cubicBezTo>
                    <a:pt x="2" y="65"/>
                    <a:pt x="0" y="67"/>
                    <a:pt x="1" y="69"/>
                  </a:cubicBezTo>
                  <a:cubicBezTo>
                    <a:pt x="10" y="77"/>
                    <a:pt x="22" y="88"/>
                    <a:pt x="35" y="80"/>
                  </a:cubicBezTo>
                  <a:cubicBezTo>
                    <a:pt x="43" y="75"/>
                    <a:pt x="42" y="62"/>
                    <a:pt x="40" y="54"/>
                  </a:cubicBezTo>
                  <a:cubicBezTo>
                    <a:pt x="38" y="44"/>
                    <a:pt x="34" y="34"/>
                    <a:pt x="29" y="25"/>
                  </a:cubicBezTo>
                  <a:cubicBezTo>
                    <a:pt x="25" y="17"/>
                    <a:pt x="19" y="2"/>
                    <a:pt x="8" y="1"/>
                  </a:cubicBezTo>
                  <a:cubicBezTo>
                    <a:pt x="6" y="0"/>
                    <a:pt x="6" y="3"/>
                    <a:pt x="8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8" name="Freeform 268"/>
            <p:cNvSpPr>
              <a:spLocks/>
            </p:cNvSpPr>
            <p:nvPr/>
          </p:nvSpPr>
          <p:spPr bwMode="auto">
            <a:xfrm>
              <a:off x="738337" y="2021236"/>
              <a:ext cx="415925" cy="446088"/>
            </a:xfrm>
            <a:custGeom>
              <a:avLst/>
              <a:gdLst>
                <a:gd name="T0" fmla="*/ 18 w 98"/>
                <a:gd name="T1" fmla="*/ 6 h 105"/>
                <a:gd name="T2" fmla="*/ 0 w 98"/>
                <a:gd name="T3" fmla="*/ 104 h 105"/>
                <a:gd name="T4" fmla="*/ 98 w 98"/>
                <a:gd name="T5" fmla="*/ 101 h 105"/>
                <a:gd name="T6" fmla="*/ 67 w 98"/>
                <a:gd name="T7" fmla="*/ 0 h 105"/>
                <a:gd name="T8" fmla="*/ 18 w 98"/>
                <a:gd name="T9" fmla="*/ 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105">
                  <a:moveTo>
                    <a:pt x="18" y="6"/>
                  </a:moveTo>
                  <a:cubicBezTo>
                    <a:pt x="18" y="6"/>
                    <a:pt x="12" y="51"/>
                    <a:pt x="0" y="104"/>
                  </a:cubicBezTo>
                  <a:cubicBezTo>
                    <a:pt x="0" y="104"/>
                    <a:pt x="71" y="105"/>
                    <a:pt x="98" y="101"/>
                  </a:cubicBezTo>
                  <a:cubicBezTo>
                    <a:pt x="98" y="101"/>
                    <a:pt x="73" y="44"/>
                    <a:pt x="67" y="0"/>
                  </a:cubicBezTo>
                  <a:cubicBezTo>
                    <a:pt x="18" y="6"/>
                    <a:pt x="18" y="6"/>
                    <a:pt x="18" y="6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9" name="Freeform 269"/>
            <p:cNvSpPr>
              <a:spLocks/>
            </p:cNvSpPr>
            <p:nvPr/>
          </p:nvSpPr>
          <p:spPr bwMode="auto">
            <a:xfrm>
              <a:off x="797075" y="2135536"/>
              <a:ext cx="250825" cy="17463"/>
            </a:xfrm>
            <a:custGeom>
              <a:avLst/>
              <a:gdLst>
                <a:gd name="T0" fmla="*/ 58 w 59"/>
                <a:gd name="T1" fmla="*/ 0 h 4"/>
                <a:gd name="T2" fmla="*/ 1 w 59"/>
                <a:gd name="T3" fmla="*/ 0 h 4"/>
                <a:gd name="T4" fmla="*/ 0 w 59"/>
                <a:gd name="T5" fmla="*/ 4 h 4"/>
                <a:gd name="T6" fmla="*/ 59 w 59"/>
                <a:gd name="T7" fmla="*/ 4 h 4"/>
                <a:gd name="T8" fmla="*/ 58 w 59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4">
                  <a:moveTo>
                    <a:pt x="5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3"/>
                    <a:pt x="0" y="4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9" y="2"/>
                    <a:pt x="59" y="1"/>
                    <a:pt x="5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0" name="Freeform 270"/>
            <p:cNvSpPr>
              <a:spLocks/>
            </p:cNvSpPr>
            <p:nvPr/>
          </p:nvSpPr>
          <p:spPr bwMode="auto">
            <a:xfrm>
              <a:off x="784375" y="2208561"/>
              <a:ext cx="288925" cy="20638"/>
            </a:xfrm>
            <a:custGeom>
              <a:avLst/>
              <a:gdLst>
                <a:gd name="T0" fmla="*/ 66 w 68"/>
                <a:gd name="T1" fmla="*/ 0 h 5"/>
                <a:gd name="T2" fmla="*/ 1 w 68"/>
                <a:gd name="T3" fmla="*/ 1 h 5"/>
                <a:gd name="T4" fmla="*/ 0 w 68"/>
                <a:gd name="T5" fmla="*/ 5 h 5"/>
                <a:gd name="T6" fmla="*/ 68 w 68"/>
                <a:gd name="T7" fmla="*/ 5 h 5"/>
                <a:gd name="T8" fmla="*/ 66 w 68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5">
                  <a:moveTo>
                    <a:pt x="66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4"/>
                    <a:pt x="0" y="5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7" y="3"/>
                    <a:pt x="67" y="2"/>
                    <a:pt x="6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1" name="Freeform 271"/>
            <p:cNvSpPr>
              <a:spLocks/>
            </p:cNvSpPr>
            <p:nvPr/>
          </p:nvSpPr>
          <p:spPr bwMode="auto">
            <a:xfrm>
              <a:off x="771675" y="2284761"/>
              <a:ext cx="327025" cy="20638"/>
            </a:xfrm>
            <a:custGeom>
              <a:avLst/>
              <a:gdLst>
                <a:gd name="T0" fmla="*/ 75 w 77"/>
                <a:gd name="T1" fmla="*/ 0 h 5"/>
                <a:gd name="T2" fmla="*/ 1 w 77"/>
                <a:gd name="T3" fmla="*/ 1 h 5"/>
                <a:gd name="T4" fmla="*/ 0 w 77"/>
                <a:gd name="T5" fmla="*/ 5 h 5"/>
                <a:gd name="T6" fmla="*/ 77 w 77"/>
                <a:gd name="T7" fmla="*/ 5 h 5"/>
                <a:gd name="T8" fmla="*/ 75 w 77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5">
                  <a:moveTo>
                    <a:pt x="75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0" y="4"/>
                    <a:pt x="0" y="5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76" y="3"/>
                    <a:pt x="76" y="2"/>
                    <a:pt x="7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2" name="Freeform 272"/>
            <p:cNvSpPr>
              <a:spLocks/>
            </p:cNvSpPr>
            <p:nvPr/>
          </p:nvSpPr>
          <p:spPr bwMode="auto">
            <a:xfrm>
              <a:off x="754212" y="2360961"/>
              <a:ext cx="369888" cy="20638"/>
            </a:xfrm>
            <a:custGeom>
              <a:avLst/>
              <a:gdLst>
                <a:gd name="T0" fmla="*/ 86 w 87"/>
                <a:gd name="T1" fmla="*/ 0 h 5"/>
                <a:gd name="T2" fmla="*/ 1 w 87"/>
                <a:gd name="T3" fmla="*/ 1 h 5"/>
                <a:gd name="T4" fmla="*/ 0 w 87"/>
                <a:gd name="T5" fmla="*/ 5 h 5"/>
                <a:gd name="T6" fmla="*/ 87 w 87"/>
                <a:gd name="T7" fmla="*/ 4 h 5"/>
                <a:gd name="T8" fmla="*/ 86 w 87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5">
                  <a:moveTo>
                    <a:pt x="86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4"/>
                    <a:pt x="0" y="5"/>
                  </a:cubicBezTo>
                  <a:cubicBezTo>
                    <a:pt x="87" y="4"/>
                    <a:pt x="87" y="4"/>
                    <a:pt x="87" y="4"/>
                  </a:cubicBezTo>
                  <a:cubicBezTo>
                    <a:pt x="87" y="3"/>
                    <a:pt x="86" y="2"/>
                    <a:pt x="8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3" name="Freeform 273"/>
            <p:cNvSpPr>
              <a:spLocks noEditPoints="1"/>
            </p:cNvSpPr>
            <p:nvPr/>
          </p:nvSpPr>
          <p:spPr bwMode="auto">
            <a:xfrm>
              <a:off x="1052662" y="2305398"/>
              <a:ext cx="93663" cy="144463"/>
            </a:xfrm>
            <a:custGeom>
              <a:avLst/>
              <a:gdLst>
                <a:gd name="T0" fmla="*/ 15 w 22"/>
                <a:gd name="T1" fmla="*/ 17 h 34"/>
                <a:gd name="T2" fmla="*/ 4 w 22"/>
                <a:gd name="T3" fmla="*/ 17 h 34"/>
                <a:gd name="T4" fmla="*/ 9 w 22"/>
                <a:gd name="T5" fmla="*/ 34 h 34"/>
                <a:gd name="T6" fmla="*/ 22 w 22"/>
                <a:gd name="T7" fmla="*/ 32 h 34"/>
                <a:gd name="T8" fmla="*/ 15 w 22"/>
                <a:gd name="T9" fmla="*/ 17 h 34"/>
                <a:gd name="T10" fmla="*/ 8 w 22"/>
                <a:gd name="T11" fmla="*/ 0 h 34"/>
                <a:gd name="T12" fmla="*/ 0 w 22"/>
                <a:gd name="T13" fmla="*/ 7 h 34"/>
                <a:gd name="T14" fmla="*/ 2 w 22"/>
                <a:gd name="T15" fmla="*/ 13 h 34"/>
                <a:gd name="T16" fmla="*/ 14 w 22"/>
                <a:gd name="T17" fmla="*/ 13 h 34"/>
                <a:gd name="T18" fmla="*/ 8 w 22"/>
                <a:gd name="T1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34">
                  <a:moveTo>
                    <a:pt x="15" y="17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5" y="23"/>
                    <a:pt x="7" y="28"/>
                    <a:pt x="9" y="34"/>
                  </a:cubicBezTo>
                  <a:cubicBezTo>
                    <a:pt x="13" y="33"/>
                    <a:pt x="17" y="33"/>
                    <a:pt x="22" y="32"/>
                  </a:cubicBezTo>
                  <a:cubicBezTo>
                    <a:pt x="19" y="27"/>
                    <a:pt x="17" y="22"/>
                    <a:pt x="15" y="17"/>
                  </a:cubicBezTo>
                  <a:moveTo>
                    <a:pt x="8" y="0"/>
                  </a:moveTo>
                  <a:cubicBezTo>
                    <a:pt x="6" y="2"/>
                    <a:pt x="3" y="5"/>
                    <a:pt x="0" y="7"/>
                  </a:cubicBezTo>
                  <a:cubicBezTo>
                    <a:pt x="1" y="9"/>
                    <a:pt x="2" y="11"/>
                    <a:pt x="2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2" y="9"/>
                    <a:pt x="10" y="4"/>
                    <a:pt x="8" y="0"/>
                  </a:cubicBezTo>
                </a:path>
              </a:pathLst>
            </a:custGeom>
            <a:solidFill>
              <a:srgbClr val="118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4" name="Freeform 274"/>
            <p:cNvSpPr>
              <a:spLocks/>
            </p:cNvSpPr>
            <p:nvPr/>
          </p:nvSpPr>
          <p:spPr bwMode="auto">
            <a:xfrm>
              <a:off x="1060600" y="2360961"/>
              <a:ext cx="55563" cy="17463"/>
            </a:xfrm>
            <a:custGeom>
              <a:avLst/>
              <a:gdLst>
                <a:gd name="T0" fmla="*/ 12 w 13"/>
                <a:gd name="T1" fmla="*/ 0 h 4"/>
                <a:gd name="T2" fmla="*/ 0 w 13"/>
                <a:gd name="T3" fmla="*/ 0 h 4"/>
                <a:gd name="T4" fmla="*/ 2 w 13"/>
                <a:gd name="T5" fmla="*/ 4 h 4"/>
                <a:gd name="T6" fmla="*/ 13 w 13"/>
                <a:gd name="T7" fmla="*/ 4 h 4"/>
                <a:gd name="T8" fmla="*/ 12 w 1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">
                  <a:moveTo>
                    <a:pt x="1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2"/>
                    <a:pt x="1" y="3"/>
                    <a:pt x="2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3"/>
                    <a:pt x="12" y="2"/>
                    <a:pt x="12" y="0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5" name="Freeform 275"/>
            <p:cNvSpPr>
              <a:spLocks/>
            </p:cNvSpPr>
            <p:nvPr/>
          </p:nvSpPr>
          <p:spPr bwMode="auto">
            <a:xfrm>
              <a:off x="728812" y="2008536"/>
              <a:ext cx="438150" cy="471488"/>
            </a:xfrm>
            <a:custGeom>
              <a:avLst/>
              <a:gdLst>
                <a:gd name="T0" fmla="*/ 18 w 103"/>
                <a:gd name="T1" fmla="*/ 8 h 111"/>
                <a:gd name="T2" fmla="*/ 0 w 103"/>
                <a:gd name="T3" fmla="*/ 106 h 111"/>
                <a:gd name="T4" fmla="*/ 2 w 103"/>
                <a:gd name="T5" fmla="*/ 109 h 111"/>
                <a:gd name="T6" fmla="*/ 100 w 103"/>
                <a:gd name="T7" fmla="*/ 106 h 111"/>
                <a:gd name="T8" fmla="*/ 102 w 103"/>
                <a:gd name="T9" fmla="*/ 103 h 111"/>
                <a:gd name="T10" fmla="*/ 70 w 103"/>
                <a:gd name="T11" fmla="*/ 3 h 111"/>
                <a:gd name="T12" fmla="*/ 67 w 103"/>
                <a:gd name="T13" fmla="*/ 4 h 111"/>
                <a:gd name="T14" fmla="*/ 99 w 103"/>
                <a:gd name="T15" fmla="*/ 105 h 111"/>
                <a:gd name="T16" fmla="*/ 100 w 103"/>
                <a:gd name="T17" fmla="*/ 102 h 111"/>
                <a:gd name="T18" fmla="*/ 2 w 103"/>
                <a:gd name="T19" fmla="*/ 105 h 111"/>
                <a:gd name="T20" fmla="*/ 4 w 103"/>
                <a:gd name="T21" fmla="*/ 107 h 111"/>
                <a:gd name="T22" fmla="*/ 22 w 103"/>
                <a:gd name="T23" fmla="*/ 9 h 111"/>
                <a:gd name="T24" fmla="*/ 18 w 103"/>
                <a:gd name="T25" fmla="*/ 8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11">
                  <a:moveTo>
                    <a:pt x="18" y="8"/>
                  </a:moveTo>
                  <a:cubicBezTo>
                    <a:pt x="14" y="41"/>
                    <a:pt x="8" y="74"/>
                    <a:pt x="0" y="106"/>
                  </a:cubicBezTo>
                  <a:cubicBezTo>
                    <a:pt x="0" y="108"/>
                    <a:pt x="1" y="109"/>
                    <a:pt x="2" y="109"/>
                  </a:cubicBezTo>
                  <a:cubicBezTo>
                    <a:pt x="35" y="109"/>
                    <a:pt x="68" y="111"/>
                    <a:pt x="100" y="106"/>
                  </a:cubicBezTo>
                  <a:cubicBezTo>
                    <a:pt x="102" y="106"/>
                    <a:pt x="103" y="105"/>
                    <a:pt x="102" y="103"/>
                  </a:cubicBezTo>
                  <a:cubicBezTo>
                    <a:pt x="88" y="71"/>
                    <a:pt x="76" y="37"/>
                    <a:pt x="70" y="3"/>
                  </a:cubicBezTo>
                  <a:cubicBezTo>
                    <a:pt x="70" y="0"/>
                    <a:pt x="66" y="1"/>
                    <a:pt x="67" y="4"/>
                  </a:cubicBezTo>
                  <a:cubicBezTo>
                    <a:pt x="72" y="39"/>
                    <a:pt x="85" y="73"/>
                    <a:pt x="99" y="105"/>
                  </a:cubicBezTo>
                  <a:cubicBezTo>
                    <a:pt x="99" y="104"/>
                    <a:pt x="100" y="103"/>
                    <a:pt x="100" y="102"/>
                  </a:cubicBezTo>
                  <a:cubicBezTo>
                    <a:pt x="68" y="106"/>
                    <a:pt x="35" y="105"/>
                    <a:pt x="2" y="105"/>
                  </a:cubicBezTo>
                  <a:cubicBezTo>
                    <a:pt x="3" y="106"/>
                    <a:pt x="3" y="106"/>
                    <a:pt x="4" y="107"/>
                  </a:cubicBezTo>
                  <a:cubicBezTo>
                    <a:pt x="11" y="75"/>
                    <a:pt x="18" y="42"/>
                    <a:pt x="22" y="9"/>
                  </a:cubicBezTo>
                  <a:cubicBezTo>
                    <a:pt x="22" y="7"/>
                    <a:pt x="19" y="6"/>
                    <a:pt x="18" y="8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6" name="Freeform 276"/>
            <p:cNvSpPr>
              <a:spLocks/>
            </p:cNvSpPr>
            <p:nvPr/>
          </p:nvSpPr>
          <p:spPr bwMode="auto">
            <a:xfrm>
              <a:off x="236687" y="1205261"/>
              <a:ext cx="1308100" cy="990600"/>
            </a:xfrm>
            <a:custGeom>
              <a:avLst/>
              <a:gdLst>
                <a:gd name="T0" fmla="*/ 141 w 308"/>
                <a:gd name="T1" fmla="*/ 204 h 233"/>
                <a:gd name="T2" fmla="*/ 29 w 308"/>
                <a:gd name="T3" fmla="*/ 156 h 233"/>
                <a:gd name="T4" fmla="*/ 145 w 308"/>
                <a:gd name="T5" fmla="*/ 6 h 233"/>
                <a:gd name="T6" fmla="*/ 265 w 308"/>
                <a:gd name="T7" fmla="*/ 93 h 233"/>
                <a:gd name="T8" fmla="*/ 308 w 308"/>
                <a:gd name="T9" fmla="*/ 117 h 233"/>
                <a:gd name="T10" fmla="*/ 186 w 308"/>
                <a:gd name="T11" fmla="*/ 193 h 233"/>
                <a:gd name="T12" fmla="*/ 141 w 308"/>
                <a:gd name="T13" fmla="*/ 204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8" h="233">
                  <a:moveTo>
                    <a:pt x="141" y="204"/>
                  </a:moveTo>
                  <a:cubicBezTo>
                    <a:pt x="141" y="204"/>
                    <a:pt x="65" y="233"/>
                    <a:pt x="29" y="156"/>
                  </a:cubicBezTo>
                  <a:cubicBezTo>
                    <a:pt x="0" y="92"/>
                    <a:pt x="61" y="12"/>
                    <a:pt x="145" y="6"/>
                  </a:cubicBezTo>
                  <a:cubicBezTo>
                    <a:pt x="229" y="0"/>
                    <a:pt x="260" y="63"/>
                    <a:pt x="265" y="93"/>
                  </a:cubicBezTo>
                  <a:cubicBezTo>
                    <a:pt x="270" y="123"/>
                    <a:pt x="292" y="129"/>
                    <a:pt x="308" y="117"/>
                  </a:cubicBezTo>
                  <a:cubicBezTo>
                    <a:pt x="308" y="117"/>
                    <a:pt x="286" y="170"/>
                    <a:pt x="186" y="193"/>
                  </a:cubicBezTo>
                  <a:cubicBezTo>
                    <a:pt x="141" y="204"/>
                    <a:pt x="141" y="204"/>
                    <a:pt x="141" y="20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7" name="Freeform 277"/>
            <p:cNvSpPr>
              <a:spLocks/>
            </p:cNvSpPr>
            <p:nvPr/>
          </p:nvSpPr>
          <p:spPr bwMode="auto">
            <a:xfrm>
              <a:off x="308125" y="1154461"/>
              <a:ext cx="1249363" cy="973138"/>
            </a:xfrm>
            <a:custGeom>
              <a:avLst/>
              <a:gdLst>
                <a:gd name="T0" fmla="*/ 124 w 294"/>
                <a:gd name="T1" fmla="*/ 214 h 229"/>
                <a:gd name="T2" fmla="*/ 34 w 294"/>
                <a:gd name="T3" fmla="*/ 196 h 229"/>
                <a:gd name="T4" fmla="*/ 10 w 294"/>
                <a:gd name="T5" fmla="*/ 110 h 229"/>
                <a:gd name="T6" fmla="*/ 71 w 294"/>
                <a:gd name="T7" fmla="*/ 37 h 229"/>
                <a:gd name="T8" fmla="*/ 225 w 294"/>
                <a:gd name="T9" fmla="*/ 60 h 229"/>
                <a:gd name="T10" fmla="*/ 246 w 294"/>
                <a:gd name="T11" fmla="*/ 106 h 229"/>
                <a:gd name="T12" fmla="*/ 265 w 294"/>
                <a:gd name="T13" fmla="*/ 135 h 229"/>
                <a:gd name="T14" fmla="*/ 292 w 294"/>
                <a:gd name="T15" fmla="*/ 131 h 229"/>
                <a:gd name="T16" fmla="*/ 289 w 294"/>
                <a:gd name="T17" fmla="*/ 129 h 229"/>
                <a:gd name="T18" fmla="*/ 237 w 294"/>
                <a:gd name="T19" fmla="*/ 178 h 229"/>
                <a:gd name="T20" fmla="*/ 124 w 294"/>
                <a:gd name="T21" fmla="*/ 214 h 229"/>
                <a:gd name="T22" fmla="*/ 125 w 294"/>
                <a:gd name="T23" fmla="*/ 218 h 229"/>
                <a:gd name="T24" fmla="*/ 240 w 294"/>
                <a:gd name="T25" fmla="*/ 181 h 229"/>
                <a:gd name="T26" fmla="*/ 293 w 294"/>
                <a:gd name="T27" fmla="*/ 130 h 229"/>
                <a:gd name="T28" fmla="*/ 290 w 294"/>
                <a:gd name="T29" fmla="*/ 127 h 229"/>
                <a:gd name="T30" fmla="*/ 255 w 294"/>
                <a:gd name="T31" fmla="*/ 120 h 229"/>
                <a:gd name="T32" fmla="*/ 246 w 294"/>
                <a:gd name="T33" fmla="*/ 89 h 229"/>
                <a:gd name="T34" fmla="*/ 211 w 294"/>
                <a:gd name="T35" fmla="*/ 39 h 229"/>
                <a:gd name="T36" fmla="*/ 44 w 294"/>
                <a:gd name="T37" fmla="*/ 50 h 229"/>
                <a:gd name="T38" fmla="*/ 3 w 294"/>
                <a:gd name="T39" fmla="*/ 125 h 229"/>
                <a:gd name="T40" fmla="*/ 33 w 294"/>
                <a:gd name="T41" fmla="*/ 201 h 229"/>
                <a:gd name="T42" fmla="*/ 124 w 294"/>
                <a:gd name="T43" fmla="*/ 218 h 229"/>
                <a:gd name="T44" fmla="*/ 125 w 294"/>
                <a:gd name="T45" fmla="*/ 218 h 229"/>
                <a:gd name="T46" fmla="*/ 124 w 294"/>
                <a:gd name="T47" fmla="*/ 214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94" h="229">
                  <a:moveTo>
                    <a:pt x="124" y="214"/>
                  </a:moveTo>
                  <a:cubicBezTo>
                    <a:pt x="93" y="225"/>
                    <a:pt x="57" y="219"/>
                    <a:pt x="34" y="196"/>
                  </a:cubicBezTo>
                  <a:cubicBezTo>
                    <a:pt x="11" y="173"/>
                    <a:pt x="2" y="141"/>
                    <a:pt x="10" y="110"/>
                  </a:cubicBezTo>
                  <a:cubicBezTo>
                    <a:pt x="18" y="78"/>
                    <a:pt x="43" y="53"/>
                    <a:pt x="71" y="37"/>
                  </a:cubicBezTo>
                  <a:cubicBezTo>
                    <a:pt x="121" y="10"/>
                    <a:pt x="189" y="14"/>
                    <a:pt x="225" y="60"/>
                  </a:cubicBezTo>
                  <a:cubicBezTo>
                    <a:pt x="236" y="73"/>
                    <a:pt x="243" y="89"/>
                    <a:pt x="246" y="106"/>
                  </a:cubicBezTo>
                  <a:cubicBezTo>
                    <a:pt x="248" y="118"/>
                    <a:pt x="254" y="130"/>
                    <a:pt x="265" y="135"/>
                  </a:cubicBezTo>
                  <a:cubicBezTo>
                    <a:pt x="274" y="139"/>
                    <a:pt x="284" y="137"/>
                    <a:pt x="292" y="131"/>
                  </a:cubicBezTo>
                  <a:cubicBezTo>
                    <a:pt x="291" y="130"/>
                    <a:pt x="290" y="130"/>
                    <a:pt x="289" y="129"/>
                  </a:cubicBezTo>
                  <a:cubicBezTo>
                    <a:pt x="280" y="149"/>
                    <a:pt x="256" y="167"/>
                    <a:pt x="237" y="178"/>
                  </a:cubicBezTo>
                  <a:cubicBezTo>
                    <a:pt x="202" y="197"/>
                    <a:pt x="162" y="204"/>
                    <a:pt x="124" y="214"/>
                  </a:cubicBezTo>
                  <a:cubicBezTo>
                    <a:pt x="121" y="214"/>
                    <a:pt x="122" y="219"/>
                    <a:pt x="125" y="218"/>
                  </a:cubicBezTo>
                  <a:cubicBezTo>
                    <a:pt x="164" y="208"/>
                    <a:pt x="205" y="201"/>
                    <a:pt x="240" y="181"/>
                  </a:cubicBezTo>
                  <a:cubicBezTo>
                    <a:pt x="260" y="169"/>
                    <a:pt x="284" y="152"/>
                    <a:pt x="293" y="130"/>
                  </a:cubicBezTo>
                  <a:cubicBezTo>
                    <a:pt x="294" y="128"/>
                    <a:pt x="291" y="126"/>
                    <a:pt x="290" y="127"/>
                  </a:cubicBezTo>
                  <a:cubicBezTo>
                    <a:pt x="277" y="136"/>
                    <a:pt x="263" y="133"/>
                    <a:pt x="255" y="120"/>
                  </a:cubicBezTo>
                  <a:cubicBezTo>
                    <a:pt x="250" y="111"/>
                    <a:pt x="250" y="99"/>
                    <a:pt x="246" y="89"/>
                  </a:cubicBezTo>
                  <a:cubicBezTo>
                    <a:pt x="239" y="70"/>
                    <a:pt x="227" y="52"/>
                    <a:pt x="211" y="39"/>
                  </a:cubicBezTo>
                  <a:cubicBezTo>
                    <a:pt x="163" y="0"/>
                    <a:pt x="89" y="13"/>
                    <a:pt x="44" y="50"/>
                  </a:cubicBezTo>
                  <a:cubicBezTo>
                    <a:pt x="22" y="69"/>
                    <a:pt x="6" y="96"/>
                    <a:pt x="3" y="125"/>
                  </a:cubicBezTo>
                  <a:cubicBezTo>
                    <a:pt x="0" y="153"/>
                    <a:pt x="13" y="182"/>
                    <a:pt x="33" y="201"/>
                  </a:cubicBezTo>
                  <a:cubicBezTo>
                    <a:pt x="57" y="224"/>
                    <a:pt x="94" y="229"/>
                    <a:pt x="124" y="218"/>
                  </a:cubicBezTo>
                  <a:cubicBezTo>
                    <a:pt x="125" y="218"/>
                    <a:pt x="125" y="218"/>
                    <a:pt x="125" y="218"/>
                  </a:cubicBezTo>
                  <a:cubicBezTo>
                    <a:pt x="127" y="217"/>
                    <a:pt x="126" y="213"/>
                    <a:pt x="124" y="21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8" name="Freeform 278"/>
            <p:cNvSpPr>
              <a:spLocks/>
            </p:cNvSpPr>
            <p:nvPr/>
          </p:nvSpPr>
          <p:spPr bwMode="auto">
            <a:xfrm>
              <a:off x="657375" y="1694211"/>
              <a:ext cx="461963" cy="407988"/>
            </a:xfrm>
            <a:custGeom>
              <a:avLst/>
              <a:gdLst>
                <a:gd name="T0" fmla="*/ 0 w 109"/>
                <a:gd name="T1" fmla="*/ 24 h 96"/>
                <a:gd name="T2" fmla="*/ 4 w 109"/>
                <a:gd name="T3" fmla="*/ 45 h 96"/>
                <a:gd name="T4" fmla="*/ 66 w 109"/>
                <a:gd name="T5" fmla="*/ 87 h 96"/>
                <a:gd name="T6" fmla="*/ 102 w 109"/>
                <a:gd name="T7" fmla="*/ 21 h 96"/>
                <a:gd name="T8" fmla="*/ 96 w 109"/>
                <a:gd name="T9" fmla="*/ 0 h 96"/>
                <a:gd name="T10" fmla="*/ 0 w 109"/>
                <a:gd name="T11" fmla="*/ 2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9" h="96">
                  <a:moveTo>
                    <a:pt x="0" y="24"/>
                  </a:moveTo>
                  <a:cubicBezTo>
                    <a:pt x="1" y="28"/>
                    <a:pt x="3" y="41"/>
                    <a:pt x="4" y="45"/>
                  </a:cubicBezTo>
                  <a:cubicBezTo>
                    <a:pt x="12" y="75"/>
                    <a:pt x="32" y="96"/>
                    <a:pt x="66" y="87"/>
                  </a:cubicBezTo>
                  <a:cubicBezTo>
                    <a:pt x="101" y="79"/>
                    <a:pt x="109" y="51"/>
                    <a:pt x="102" y="21"/>
                  </a:cubicBezTo>
                  <a:cubicBezTo>
                    <a:pt x="101" y="17"/>
                    <a:pt x="97" y="4"/>
                    <a:pt x="96" y="0"/>
                  </a:cubicBezTo>
                  <a:cubicBezTo>
                    <a:pt x="0" y="24"/>
                    <a:pt x="0" y="24"/>
                    <a:pt x="0" y="24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9" name="Freeform 279"/>
            <p:cNvSpPr>
              <a:spLocks noEditPoints="1"/>
            </p:cNvSpPr>
            <p:nvPr/>
          </p:nvSpPr>
          <p:spPr bwMode="auto">
            <a:xfrm>
              <a:off x="1009800" y="1706911"/>
              <a:ext cx="80963" cy="258763"/>
            </a:xfrm>
            <a:custGeom>
              <a:avLst/>
              <a:gdLst>
                <a:gd name="T0" fmla="*/ 14 w 19"/>
                <a:gd name="T1" fmla="*/ 60 h 61"/>
                <a:gd name="T2" fmla="*/ 13 w 19"/>
                <a:gd name="T3" fmla="*/ 61 h 61"/>
                <a:gd name="T4" fmla="*/ 14 w 19"/>
                <a:gd name="T5" fmla="*/ 61 h 61"/>
                <a:gd name="T6" fmla="*/ 14 w 19"/>
                <a:gd name="T7" fmla="*/ 60 h 61"/>
                <a:gd name="T8" fmla="*/ 11 w 19"/>
                <a:gd name="T9" fmla="*/ 0 h 61"/>
                <a:gd name="T10" fmla="*/ 0 w 19"/>
                <a:gd name="T11" fmla="*/ 2 h 61"/>
                <a:gd name="T12" fmla="*/ 5 w 19"/>
                <a:gd name="T13" fmla="*/ 20 h 61"/>
                <a:gd name="T14" fmla="*/ 7 w 19"/>
                <a:gd name="T15" fmla="*/ 29 h 61"/>
                <a:gd name="T16" fmla="*/ 19 w 19"/>
                <a:gd name="T17" fmla="*/ 35 h 61"/>
                <a:gd name="T18" fmla="*/ 11 w 19"/>
                <a:gd name="T1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61">
                  <a:moveTo>
                    <a:pt x="14" y="60"/>
                  </a:moveTo>
                  <a:cubicBezTo>
                    <a:pt x="14" y="60"/>
                    <a:pt x="14" y="61"/>
                    <a:pt x="13" y="61"/>
                  </a:cubicBezTo>
                  <a:cubicBezTo>
                    <a:pt x="13" y="61"/>
                    <a:pt x="14" y="61"/>
                    <a:pt x="14" y="61"/>
                  </a:cubicBezTo>
                  <a:cubicBezTo>
                    <a:pt x="14" y="61"/>
                    <a:pt x="14" y="61"/>
                    <a:pt x="14" y="60"/>
                  </a:cubicBezTo>
                  <a:moveTo>
                    <a:pt x="11" y="0"/>
                  </a:moveTo>
                  <a:cubicBezTo>
                    <a:pt x="8" y="1"/>
                    <a:pt x="4" y="1"/>
                    <a:pt x="0" y="2"/>
                  </a:cubicBezTo>
                  <a:cubicBezTo>
                    <a:pt x="2" y="8"/>
                    <a:pt x="5" y="17"/>
                    <a:pt x="5" y="20"/>
                  </a:cubicBezTo>
                  <a:cubicBezTo>
                    <a:pt x="6" y="23"/>
                    <a:pt x="7" y="26"/>
                    <a:pt x="7" y="29"/>
                  </a:cubicBezTo>
                  <a:cubicBezTo>
                    <a:pt x="12" y="29"/>
                    <a:pt x="16" y="31"/>
                    <a:pt x="19" y="35"/>
                  </a:cubicBezTo>
                  <a:cubicBezTo>
                    <a:pt x="19" y="23"/>
                    <a:pt x="16" y="10"/>
                    <a:pt x="11" y="0"/>
                  </a:cubicBezTo>
                </a:path>
              </a:pathLst>
            </a:custGeom>
            <a:solidFill>
              <a:srgbClr val="FFE2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0" name="Freeform 280"/>
            <p:cNvSpPr>
              <a:spLocks/>
            </p:cNvSpPr>
            <p:nvPr/>
          </p:nvSpPr>
          <p:spPr bwMode="auto">
            <a:xfrm>
              <a:off x="644675" y="1686273"/>
              <a:ext cx="474663" cy="403225"/>
            </a:xfrm>
            <a:custGeom>
              <a:avLst/>
              <a:gdLst>
                <a:gd name="T0" fmla="*/ 1 w 112"/>
                <a:gd name="T1" fmla="*/ 25 h 95"/>
                <a:gd name="T2" fmla="*/ 18 w 112"/>
                <a:gd name="T3" fmla="*/ 76 h 95"/>
                <a:gd name="T4" fmla="*/ 70 w 112"/>
                <a:gd name="T5" fmla="*/ 91 h 95"/>
                <a:gd name="T6" fmla="*/ 109 w 112"/>
                <a:gd name="T7" fmla="*/ 54 h 95"/>
                <a:gd name="T8" fmla="*/ 100 w 112"/>
                <a:gd name="T9" fmla="*/ 1 h 95"/>
                <a:gd name="T10" fmla="*/ 98 w 112"/>
                <a:gd name="T11" fmla="*/ 0 h 95"/>
                <a:gd name="T12" fmla="*/ 3 w 112"/>
                <a:gd name="T13" fmla="*/ 23 h 95"/>
                <a:gd name="T14" fmla="*/ 4 w 112"/>
                <a:gd name="T15" fmla="*/ 28 h 95"/>
                <a:gd name="T16" fmla="*/ 99 w 112"/>
                <a:gd name="T17" fmla="*/ 4 h 95"/>
                <a:gd name="T18" fmla="*/ 97 w 112"/>
                <a:gd name="T19" fmla="*/ 3 h 95"/>
                <a:gd name="T20" fmla="*/ 105 w 112"/>
                <a:gd name="T21" fmla="*/ 50 h 95"/>
                <a:gd name="T22" fmla="*/ 69 w 112"/>
                <a:gd name="T23" fmla="*/ 87 h 95"/>
                <a:gd name="T24" fmla="*/ 20 w 112"/>
                <a:gd name="T25" fmla="*/ 71 h 95"/>
                <a:gd name="T26" fmla="*/ 5 w 112"/>
                <a:gd name="T27" fmla="*/ 26 h 95"/>
                <a:gd name="T28" fmla="*/ 1 w 112"/>
                <a:gd name="T29" fmla="*/ 2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" h="95">
                  <a:moveTo>
                    <a:pt x="1" y="25"/>
                  </a:moveTo>
                  <a:cubicBezTo>
                    <a:pt x="2" y="43"/>
                    <a:pt x="8" y="62"/>
                    <a:pt x="18" y="76"/>
                  </a:cubicBezTo>
                  <a:cubicBezTo>
                    <a:pt x="31" y="92"/>
                    <a:pt x="51" y="95"/>
                    <a:pt x="70" y="91"/>
                  </a:cubicBezTo>
                  <a:cubicBezTo>
                    <a:pt x="89" y="87"/>
                    <a:pt x="104" y="74"/>
                    <a:pt x="109" y="54"/>
                  </a:cubicBezTo>
                  <a:cubicBezTo>
                    <a:pt x="112" y="37"/>
                    <a:pt x="107" y="17"/>
                    <a:pt x="100" y="1"/>
                  </a:cubicBezTo>
                  <a:cubicBezTo>
                    <a:pt x="100" y="0"/>
                    <a:pt x="99" y="0"/>
                    <a:pt x="98" y="0"/>
                  </a:cubicBezTo>
                  <a:cubicBezTo>
                    <a:pt x="66" y="8"/>
                    <a:pt x="35" y="16"/>
                    <a:pt x="3" y="23"/>
                  </a:cubicBezTo>
                  <a:cubicBezTo>
                    <a:pt x="0" y="24"/>
                    <a:pt x="1" y="28"/>
                    <a:pt x="4" y="28"/>
                  </a:cubicBezTo>
                  <a:cubicBezTo>
                    <a:pt x="36" y="20"/>
                    <a:pt x="67" y="12"/>
                    <a:pt x="99" y="4"/>
                  </a:cubicBezTo>
                  <a:cubicBezTo>
                    <a:pt x="98" y="4"/>
                    <a:pt x="98" y="4"/>
                    <a:pt x="97" y="3"/>
                  </a:cubicBezTo>
                  <a:cubicBezTo>
                    <a:pt x="103" y="17"/>
                    <a:pt x="107" y="35"/>
                    <a:pt x="105" y="50"/>
                  </a:cubicBezTo>
                  <a:cubicBezTo>
                    <a:pt x="103" y="70"/>
                    <a:pt x="87" y="82"/>
                    <a:pt x="69" y="87"/>
                  </a:cubicBezTo>
                  <a:cubicBezTo>
                    <a:pt x="50" y="92"/>
                    <a:pt x="32" y="87"/>
                    <a:pt x="20" y="71"/>
                  </a:cubicBezTo>
                  <a:cubicBezTo>
                    <a:pt x="11" y="59"/>
                    <a:pt x="7" y="41"/>
                    <a:pt x="5" y="26"/>
                  </a:cubicBezTo>
                  <a:cubicBezTo>
                    <a:pt x="5" y="23"/>
                    <a:pt x="1" y="23"/>
                    <a:pt x="1" y="2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281" name="Picture 281"/>
            <p:cNvPicPr>
              <a:picLocks noChangeAspect="1" noChangeArrowheads="1"/>
            </p:cNvPicPr>
            <p:nvPr/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650" y="1979961"/>
              <a:ext cx="508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2" name="Picture 282"/>
            <p:cNvPicPr>
              <a:picLocks noChangeAspect="1" noChangeArrowheads="1"/>
            </p:cNvPicPr>
            <p:nvPr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712" y="1878361"/>
              <a:ext cx="165100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3" name="Picture 283"/>
            <p:cNvPicPr>
              <a:picLocks noChangeAspect="1" noChangeArrowheads="1"/>
            </p:cNvPicPr>
            <p:nvPr/>
          </p:nvPicPr>
          <p:blipFill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125" y="1929161"/>
              <a:ext cx="76200" cy="114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4" name="Picture 284"/>
            <p:cNvPicPr>
              <a:picLocks noChangeAspect="1" noChangeArrowheads="1"/>
            </p:cNvPicPr>
            <p:nvPr/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875" y="1914873"/>
              <a:ext cx="103188" cy="93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5" name="Picture 285"/>
            <p:cNvPicPr>
              <a:picLocks noChangeAspect="1" noChangeArrowheads="1"/>
            </p:cNvPicPr>
            <p:nvPr/>
          </p:nvPicPr>
          <p:blipFill>
            <a:blip r:embed="rId3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7587" y="1897411"/>
              <a:ext cx="38100" cy="38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" name="Picture 286"/>
            <p:cNvPicPr>
              <a:picLocks noChangeAspect="1" noChangeArrowheads="1"/>
            </p:cNvPicPr>
            <p:nvPr/>
          </p:nvPicPr>
          <p:blipFill>
            <a:blip r:embed="rId4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9950" y="1808511"/>
              <a:ext cx="114300" cy="141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7" name="Picture 287"/>
            <p:cNvPicPr>
              <a:picLocks noChangeAspect="1" noChangeArrowheads="1"/>
            </p:cNvPicPr>
            <p:nvPr/>
          </p:nvPicPr>
          <p:blipFill>
            <a:blip r:embed="rId4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6150" y="1814861"/>
              <a:ext cx="88900" cy="166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8" name="Picture 288"/>
            <p:cNvPicPr>
              <a:picLocks noChangeAspect="1" noChangeArrowheads="1"/>
            </p:cNvPicPr>
            <p:nvPr/>
          </p:nvPicPr>
          <p:blipFill>
            <a:blip r:embed="rId4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2662" y="1840261"/>
              <a:ext cx="76200" cy="13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9" name="Picture 289"/>
            <p:cNvPicPr>
              <a:picLocks noChangeAspect="1" noChangeArrowheads="1"/>
            </p:cNvPicPr>
            <p:nvPr/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812" y="1849786"/>
              <a:ext cx="69850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0" name="Picture 290"/>
            <p:cNvPicPr>
              <a:picLocks noChangeAspect="1" noChangeArrowheads="1"/>
            </p:cNvPicPr>
            <p:nvPr/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262" y="1849786"/>
              <a:ext cx="61913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1" name="Freeform 291"/>
            <p:cNvSpPr>
              <a:spLocks/>
            </p:cNvSpPr>
            <p:nvPr/>
          </p:nvSpPr>
          <p:spPr bwMode="auto">
            <a:xfrm>
              <a:off x="946300" y="1354486"/>
              <a:ext cx="106363" cy="106363"/>
            </a:xfrm>
            <a:custGeom>
              <a:avLst/>
              <a:gdLst>
                <a:gd name="T0" fmla="*/ 67 w 67"/>
                <a:gd name="T1" fmla="*/ 56 h 67"/>
                <a:gd name="T2" fmla="*/ 24 w 67"/>
                <a:gd name="T3" fmla="*/ 0 h 67"/>
                <a:gd name="T4" fmla="*/ 0 w 67"/>
                <a:gd name="T5" fmla="*/ 67 h 67"/>
                <a:gd name="T6" fmla="*/ 67 w 67"/>
                <a:gd name="T7" fmla="*/ 5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67">
                  <a:moveTo>
                    <a:pt x="67" y="56"/>
                  </a:moveTo>
                  <a:lnTo>
                    <a:pt x="24" y="0"/>
                  </a:lnTo>
                  <a:lnTo>
                    <a:pt x="0" y="67"/>
                  </a:lnTo>
                  <a:lnTo>
                    <a:pt x="67" y="56"/>
                  </a:lnTo>
                  <a:close/>
                </a:path>
              </a:pathLst>
            </a:custGeom>
            <a:solidFill>
              <a:srgbClr val="FF4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2" name="Freeform 292"/>
            <p:cNvSpPr>
              <a:spLocks/>
            </p:cNvSpPr>
            <p:nvPr/>
          </p:nvSpPr>
          <p:spPr bwMode="auto">
            <a:xfrm>
              <a:off x="933600" y="1341786"/>
              <a:ext cx="131763" cy="127000"/>
            </a:xfrm>
            <a:custGeom>
              <a:avLst/>
              <a:gdLst>
                <a:gd name="T0" fmla="*/ 30 w 31"/>
                <a:gd name="T1" fmla="*/ 23 h 30"/>
                <a:gd name="T2" fmla="*/ 13 w 31"/>
                <a:gd name="T3" fmla="*/ 2 h 30"/>
                <a:gd name="T4" fmla="*/ 10 w 31"/>
                <a:gd name="T5" fmla="*/ 2 h 30"/>
                <a:gd name="T6" fmla="*/ 1 w 31"/>
                <a:gd name="T7" fmla="*/ 27 h 30"/>
                <a:gd name="T8" fmla="*/ 3 w 31"/>
                <a:gd name="T9" fmla="*/ 30 h 30"/>
                <a:gd name="T10" fmla="*/ 29 w 31"/>
                <a:gd name="T11" fmla="*/ 26 h 30"/>
                <a:gd name="T12" fmla="*/ 28 w 31"/>
                <a:gd name="T13" fmla="*/ 22 h 30"/>
                <a:gd name="T14" fmla="*/ 2 w 31"/>
                <a:gd name="T15" fmla="*/ 26 h 30"/>
                <a:gd name="T16" fmla="*/ 5 w 31"/>
                <a:gd name="T17" fmla="*/ 28 h 30"/>
                <a:gd name="T18" fmla="*/ 14 w 31"/>
                <a:gd name="T19" fmla="*/ 4 h 30"/>
                <a:gd name="T20" fmla="*/ 10 w 31"/>
                <a:gd name="T21" fmla="*/ 4 h 30"/>
                <a:gd name="T22" fmla="*/ 27 w 31"/>
                <a:gd name="T23" fmla="*/ 25 h 30"/>
                <a:gd name="T24" fmla="*/ 30 w 31"/>
                <a:gd name="T25" fmla="*/ 2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" h="30">
                  <a:moveTo>
                    <a:pt x="30" y="23"/>
                  </a:moveTo>
                  <a:cubicBezTo>
                    <a:pt x="24" y="16"/>
                    <a:pt x="19" y="9"/>
                    <a:pt x="13" y="2"/>
                  </a:cubicBezTo>
                  <a:cubicBezTo>
                    <a:pt x="12" y="0"/>
                    <a:pt x="10" y="1"/>
                    <a:pt x="10" y="2"/>
                  </a:cubicBezTo>
                  <a:cubicBezTo>
                    <a:pt x="7" y="11"/>
                    <a:pt x="4" y="19"/>
                    <a:pt x="1" y="27"/>
                  </a:cubicBezTo>
                  <a:cubicBezTo>
                    <a:pt x="0" y="29"/>
                    <a:pt x="2" y="30"/>
                    <a:pt x="3" y="30"/>
                  </a:cubicBezTo>
                  <a:cubicBezTo>
                    <a:pt x="12" y="28"/>
                    <a:pt x="20" y="27"/>
                    <a:pt x="29" y="26"/>
                  </a:cubicBezTo>
                  <a:cubicBezTo>
                    <a:pt x="31" y="26"/>
                    <a:pt x="30" y="22"/>
                    <a:pt x="28" y="22"/>
                  </a:cubicBezTo>
                  <a:cubicBezTo>
                    <a:pt x="19" y="23"/>
                    <a:pt x="11" y="24"/>
                    <a:pt x="2" y="26"/>
                  </a:cubicBezTo>
                  <a:cubicBezTo>
                    <a:pt x="3" y="26"/>
                    <a:pt x="4" y="27"/>
                    <a:pt x="5" y="28"/>
                  </a:cubicBezTo>
                  <a:cubicBezTo>
                    <a:pt x="8" y="20"/>
                    <a:pt x="11" y="12"/>
                    <a:pt x="14" y="4"/>
                  </a:cubicBezTo>
                  <a:cubicBezTo>
                    <a:pt x="13" y="4"/>
                    <a:pt x="12" y="4"/>
                    <a:pt x="10" y="4"/>
                  </a:cubicBezTo>
                  <a:cubicBezTo>
                    <a:pt x="16" y="11"/>
                    <a:pt x="21" y="18"/>
                    <a:pt x="27" y="25"/>
                  </a:cubicBezTo>
                  <a:cubicBezTo>
                    <a:pt x="28" y="28"/>
                    <a:pt x="31" y="25"/>
                    <a:pt x="30" y="23"/>
                  </a:cubicBezTo>
                  <a:close/>
                </a:path>
              </a:pathLst>
            </a:custGeom>
            <a:solidFill>
              <a:srgbClr val="A23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3" name="Freeform 293"/>
            <p:cNvSpPr>
              <a:spLocks/>
            </p:cNvSpPr>
            <p:nvPr/>
          </p:nvSpPr>
          <p:spPr bwMode="auto">
            <a:xfrm>
              <a:off x="1090762" y="1430686"/>
              <a:ext cx="109538" cy="106363"/>
            </a:xfrm>
            <a:custGeom>
              <a:avLst/>
              <a:gdLst>
                <a:gd name="T0" fmla="*/ 0 w 69"/>
                <a:gd name="T1" fmla="*/ 13 h 67"/>
                <a:gd name="T2" fmla="*/ 69 w 69"/>
                <a:gd name="T3" fmla="*/ 0 h 67"/>
                <a:gd name="T4" fmla="*/ 43 w 69"/>
                <a:gd name="T5" fmla="*/ 67 h 67"/>
                <a:gd name="T6" fmla="*/ 0 w 69"/>
                <a:gd name="T7" fmla="*/ 1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" h="67">
                  <a:moveTo>
                    <a:pt x="0" y="13"/>
                  </a:moveTo>
                  <a:lnTo>
                    <a:pt x="69" y="0"/>
                  </a:lnTo>
                  <a:lnTo>
                    <a:pt x="43" y="67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4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4" name="Freeform 294"/>
            <p:cNvSpPr>
              <a:spLocks/>
            </p:cNvSpPr>
            <p:nvPr/>
          </p:nvSpPr>
          <p:spPr bwMode="auto">
            <a:xfrm>
              <a:off x="1073300" y="1422748"/>
              <a:ext cx="136525" cy="127000"/>
            </a:xfrm>
            <a:custGeom>
              <a:avLst/>
              <a:gdLst>
                <a:gd name="T0" fmla="*/ 4 w 32"/>
                <a:gd name="T1" fmla="*/ 9 h 30"/>
                <a:gd name="T2" fmla="*/ 30 w 32"/>
                <a:gd name="T3" fmla="*/ 4 h 30"/>
                <a:gd name="T4" fmla="*/ 28 w 32"/>
                <a:gd name="T5" fmla="*/ 2 h 30"/>
                <a:gd name="T6" fmla="*/ 18 w 32"/>
                <a:gd name="T7" fmla="*/ 26 h 30"/>
                <a:gd name="T8" fmla="*/ 22 w 32"/>
                <a:gd name="T9" fmla="*/ 26 h 30"/>
                <a:gd name="T10" fmla="*/ 5 w 32"/>
                <a:gd name="T11" fmla="*/ 6 h 30"/>
                <a:gd name="T12" fmla="*/ 2 w 32"/>
                <a:gd name="T13" fmla="*/ 9 h 30"/>
                <a:gd name="T14" fmla="*/ 19 w 32"/>
                <a:gd name="T15" fmla="*/ 28 h 30"/>
                <a:gd name="T16" fmla="*/ 23 w 32"/>
                <a:gd name="T17" fmla="*/ 28 h 30"/>
                <a:gd name="T18" fmla="*/ 32 w 32"/>
                <a:gd name="T19" fmla="*/ 3 h 30"/>
                <a:gd name="T20" fmla="*/ 29 w 32"/>
                <a:gd name="T21" fmla="*/ 0 h 30"/>
                <a:gd name="T22" fmla="*/ 3 w 32"/>
                <a:gd name="T23" fmla="*/ 5 h 30"/>
                <a:gd name="T24" fmla="*/ 4 w 32"/>
                <a:gd name="T25" fmla="*/ 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30">
                  <a:moveTo>
                    <a:pt x="4" y="9"/>
                  </a:moveTo>
                  <a:cubicBezTo>
                    <a:pt x="13" y="8"/>
                    <a:pt x="22" y="6"/>
                    <a:pt x="30" y="4"/>
                  </a:cubicBezTo>
                  <a:cubicBezTo>
                    <a:pt x="29" y="4"/>
                    <a:pt x="29" y="3"/>
                    <a:pt x="28" y="2"/>
                  </a:cubicBezTo>
                  <a:cubicBezTo>
                    <a:pt x="25" y="10"/>
                    <a:pt x="22" y="18"/>
                    <a:pt x="18" y="26"/>
                  </a:cubicBezTo>
                  <a:cubicBezTo>
                    <a:pt x="20" y="26"/>
                    <a:pt x="21" y="26"/>
                    <a:pt x="22" y="26"/>
                  </a:cubicBezTo>
                  <a:cubicBezTo>
                    <a:pt x="16" y="19"/>
                    <a:pt x="11" y="12"/>
                    <a:pt x="5" y="6"/>
                  </a:cubicBezTo>
                  <a:cubicBezTo>
                    <a:pt x="3" y="4"/>
                    <a:pt x="0" y="7"/>
                    <a:pt x="2" y="9"/>
                  </a:cubicBezTo>
                  <a:cubicBezTo>
                    <a:pt x="8" y="15"/>
                    <a:pt x="13" y="22"/>
                    <a:pt x="19" y="28"/>
                  </a:cubicBezTo>
                  <a:cubicBezTo>
                    <a:pt x="20" y="30"/>
                    <a:pt x="22" y="29"/>
                    <a:pt x="23" y="28"/>
                  </a:cubicBezTo>
                  <a:cubicBezTo>
                    <a:pt x="26" y="19"/>
                    <a:pt x="29" y="11"/>
                    <a:pt x="32" y="3"/>
                  </a:cubicBezTo>
                  <a:cubicBezTo>
                    <a:pt x="32" y="1"/>
                    <a:pt x="31" y="0"/>
                    <a:pt x="29" y="0"/>
                  </a:cubicBezTo>
                  <a:cubicBezTo>
                    <a:pt x="21" y="2"/>
                    <a:pt x="12" y="4"/>
                    <a:pt x="3" y="5"/>
                  </a:cubicBezTo>
                  <a:cubicBezTo>
                    <a:pt x="0" y="6"/>
                    <a:pt x="1" y="10"/>
                    <a:pt x="4" y="9"/>
                  </a:cubicBezTo>
                  <a:close/>
                </a:path>
              </a:pathLst>
            </a:custGeom>
            <a:solidFill>
              <a:srgbClr val="A23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5" name="Freeform 295"/>
            <p:cNvSpPr>
              <a:spLocks/>
            </p:cNvSpPr>
            <p:nvPr/>
          </p:nvSpPr>
          <p:spPr bwMode="auto">
            <a:xfrm>
              <a:off x="1005037" y="1392586"/>
              <a:ext cx="119063" cy="109538"/>
            </a:xfrm>
            <a:custGeom>
              <a:avLst/>
              <a:gdLst>
                <a:gd name="T0" fmla="*/ 26 w 28"/>
                <a:gd name="T1" fmla="*/ 17 h 26"/>
                <a:gd name="T2" fmla="*/ 13 w 28"/>
                <a:gd name="T3" fmla="*/ 23 h 26"/>
                <a:gd name="T4" fmla="*/ 9 w 28"/>
                <a:gd name="T5" fmla="*/ 22 h 26"/>
                <a:gd name="T6" fmla="*/ 2 w 28"/>
                <a:gd name="T7" fmla="*/ 8 h 26"/>
                <a:gd name="T8" fmla="*/ 16 w 28"/>
                <a:gd name="T9" fmla="*/ 2 h 26"/>
                <a:gd name="T10" fmla="*/ 20 w 28"/>
                <a:gd name="T11" fmla="*/ 4 h 26"/>
                <a:gd name="T12" fmla="*/ 26 w 28"/>
                <a:gd name="T13" fmla="*/ 1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26">
                  <a:moveTo>
                    <a:pt x="26" y="17"/>
                  </a:moveTo>
                  <a:cubicBezTo>
                    <a:pt x="24" y="23"/>
                    <a:pt x="18" y="26"/>
                    <a:pt x="13" y="23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3" y="20"/>
                    <a:pt x="0" y="14"/>
                    <a:pt x="2" y="8"/>
                  </a:cubicBezTo>
                  <a:cubicBezTo>
                    <a:pt x="4" y="3"/>
                    <a:pt x="11" y="0"/>
                    <a:pt x="16" y="2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6" y="6"/>
                    <a:pt x="28" y="12"/>
                    <a:pt x="26" y="17"/>
                  </a:cubicBezTo>
                  <a:close/>
                </a:path>
              </a:pathLst>
            </a:custGeom>
            <a:solidFill>
              <a:srgbClr val="FF4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6" name="Freeform 296"/>
            <p:cNvSpPr>
              <a:spLocks/>
            </p:cNvSpPr>
            <p:nvPr/>
          </p:nvSpPr>
          <p:spPr bwMode="auto">
            <a:xfrm>
              <a:off x="992337" y="1384648"/>
              <a:ext cx="144463" cy="127000"/>
            </a:xfrm>
            <a:custGeom>
              <a:avLst/>
              <a:gdLst>
                <a:gd name="T0" fmla="*/ 27 w 34"/>
                <a:gd name="T1" fmla="*/ 19 h 30"/>
                <a:gd name="T2" fmla="*/ 7 w 34"/>
                <a:gd name="T3" fmla="*/ 11 h 30"/>
                <a:gd name="T4" fmla="*/ 21 w 34"/>
                <a:gd name="T5" fmla="*/ 7 h 30"/>
                <a:gd name="T6" fmla="*/ 27 w 34"/>
                <a:gd name="T7" fmla="*/ 19 h 30"/>
                <a:gd name="T8" fmla="*/ 31 w 34"/>
                <a:gd name="T9" fmla="*/ 20 h 30"/>
                <a:gd name="T10" fmla="*/ 22 w 34"/>
                <a:gd name="T11" fmla="*/ 3 h 30"/>
                <a:gd name="T12" fmla="*/ 3 w 34"/>
                <a:gd name="T13" fmla="*/ 10 h 30"/>
                <a:gd name="T14" fmla="*/ 13 w 34"/>
                <a:gd name="T15" fmla="*/ 27 h 30"/>
                <a:gd name="T16" fmla="*/ 31 w 34"/>
                <a:gd name="T17" fmla="*/ 20 h 30"/>
                <a:gd name="T18" fmla="*/ 27 w 34"/>
                <a:gd name="T19" fmla="*/ 1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30">
                  <a:moveTo>
                    <a:pt x="27" y="19"/>
                  </a:moveTo>
                  <a:cubicBezTo>
                    <a:pt x="23" y="29"/>
                    <a:pt x="4" y="22"/>
                    <a:pt x="7" y="11"/>
                  </a:cubicBezTo>
                  <a:cubicBezTo>
                    <a:pt x="9" y="5"/>
                    <a:pt x="16" y="5"/>
                    <a:pt x="21" y="7"/>
                  </a:cubicBezTo>
                  <a:cubicBezTo>
                    <a:pt x="26" y="9"/>
                    <a:pt x="29" y="13"/>
                    <a:pt x="27" y="19"/>
                  </a:cubicBezTo>
                  <a:cubicBezTo>
                    <a:pt x="27" y="21"/>
                    <a:pt x="31" y="22"/>
                    <a:pt x="31" y="20"/>
                  </a:cubicBezTo>
                  <a:cubicBezTo>
                    <a:pt x="34" y="12"/>
                    <a:pt x="29" y="6"/>
                    <a:pt x="22" y="3"/>
                  </a:cubicBezTo>
                  <a:cubicBezTo>
                    <a:pt x="14" y="0"/>
                    <a:pt x="7" y="2"/>
                    <a:pt x="3" y="10"/>
                  </a:cubicBezTo>
                  <a:cubicBezTo>
                    <a:pt x="0" y="18"/>
                    <a:pt x="6" y="24"/>
                    <a:pt x="13" y="27"/>
                  </a:cubicBezTo>
                  <a:cubicBezTo>
                    <a:pt x="21" y="30"/>
                    <a:pt x="28" y="28"/>
                    <a:pt x="31" y="20"/>
                  </a:cubicBezTo>
                  <a:cubicBezTo>
                    <a:pt x="32" y="17"/>
                    <a:pt x="28" y="16"/>
                    <a:pt x="27" y="19"/>
                  </a:cubicBezTo>
                  <a:close/>
                </a:path>
              </a:pathLst>
            </a:custGeom>
            <a:solidFill>
              <a:srgbClr val="A23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7" name="Freeform 297"/>
            <p:cNvSpPr>
              <a:spLocks/>
            </p:cNvSpPr>
            <p:nvPr/>
          </p:nvSpPr>
          <p:spPr bwMode="auto">
            <a:xfrm>
              <a:off x="1039962" y="1425923"/>
              <a:ext cx="15875" cy="17463"/>
            </a:xfrm>
            <a:custGeom>
              <a:avLst/>
              <a:gdLst>
                <a:gd name="T0" fmla="*/ 3 w 4"/>
                <a:gd name="T1" fmla="*/ 2 h 4"/>
                <a:gd name="T2" fmla="*/ 2 w 4"/>
                <a:gd name="T3" fmla="*/ 4 h 4"/>
                <a:gd name="T4" fmla="*/ 0 w 4"/>
                <a:gd name="T5" fmla="*/ 3 h 4"/>
                <a:gd name="T6" fmla="*/ 1 w 4"/>
                <a:gd name="T7" fmla="*/ 1 h 4"/>
                <a:gd name="T8" fmla="*/ 3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3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4"/>
                    <a:pt x="0" y="3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2" y="0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8" name="Freeform 298"/>
            <p:cNvSpPr>
              <a:spLocks/>
            </p:cNvSpPr>
            <p:nvPr/>
          </p:nvSpPr>
          <p:spPr bwMode="auto">
            <a:xfrm>
              <a:off x="779612" y="2360961"/>
              <a:ext cx="131763" cy="504825"/>
            </a:xfrm>
            <a:custGeom>
              <a:avLst/>
              <a:gdLst>
                <a:gd name="T0" fmla="*/ 4 w 31"/>
                <a:gd name="T1" fmla="*/ 13 h 119"/>
                <a:gd name="T2" fmla="*/ 1 w 31"/>
                <a:gd name="T3" fmla="*/ 86 h 119"/>
                <a:gd name="T4" fmla="*/ 15 w 31"/>
                <a:gd name="T5" fmla="*/ 118 h 119"/>
                <a:gd name="T6" fmla="*/ 27 w 31"/>
                <a:gd name="T7" fmla="*/ 79 h 119"/>
                <a:gd name="T8" fmla="*/ 25 w 31"/>
                <a:gd name="T9" fmla="*/ 15 h 119"/>
                <a:gd name="T10" fmla="*/ 12 w 31"/>
                <a:gd name="T11" fmla="*/ 1 h 119"/>
                <a:gd name="T12" fmla="*/ 4 w 31"/>
                <a:gd name="T13" fmla="*/ 13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19">
                  <a:moveTo>
                    <a:pt x="4" y="13"/>
                  </a:moveTo>
                  <a:cubicBezTo>
                    <a:pt x="4" y="13"/>
                    <a:pt x="1" y="76"/>
                    <a:pt x="1" y="86"/>
                  </a:cubicBezTo>
                  <a:cubicBezTo>
                    <a:pt x="2" y="96"/>
                    <a:pt x="0" y="119"/>
                    <a:pt x="15" y="118"/>
                  </a:cubicBezTo>
                  <a:cubicBezTo>
                    <a:pt x="31" y="117"/>
                    <a:pt x="27" y="89"/>
                    <a:pt x="27" y="79"/>
                  </a:cubicBezTo>
                  <a:cubicBezTo>
                    <a:pt x="25" y="58"/>
                    <a:pt x="25" y="37"/>
                    <a:pt x="25" y="15"/>
                  </a:cubicBezTo>
                  <a:cubicBezTo>
                    <a:pt x="25" y="6"/>
                    <a:pt x="22" y="0"/>
                    <a:pt x="12" y="1"/>
                  </a:cubicBezTo>
                  <a:cubicBezTo>
                    <a:pt x="12" y="1"/>
                    <a:pt x="5" y="3"/>
                    <a:pt x="4" y="13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9" name="Freeform 299"/>
            <p:cNvSpPr>
              <a:spLocks/>
            </p:cNvSpPr>
            <p:nvPr/>
          </p:nvSpPr>
          <p:spPr bwMode="auto">
            <a:xfrm>
              <a:off x="839937" y="2373661"/>
              <a:ext cx="50800" cy="382588"/>
            </a:xfrm>
            <a:custGeom>
              <a:avLst/>
              <a:gdLst>
                <a:gd name="T0" fmla="*/ 0 w 12"/>
                <a:gd name="T1" fmla="*/ 0 h 90"/>
                <a:gd name="T2" fmla="*/ 0 w 12"/>
                <a:gd name="T3" fmla="*/ 0 h 90"/>
                <a:gd name="T4" fmla="*/ 3 w 12"/>
                <a:gd name="T5" fmla="*/ 11 h 90"/>
                <a:gd name="T6" fmla="*/ 4 w 12"/>
                <a:gd name="T7" fmla="*/ 75 h 90"/>
                <a:gd name="T8" fmla="*/ 5 w 12"/>
                <a:gd name="T9" fmla="*/ 90 h 90"/>
                <a:gd name="T10" fmla="*/ 12 w 12"/>
                <a:gd name="T11" fmla="*/ 88 h 90"/>
                <a:gd name="T12" fmla="*/ 11 w 12"/>
                <a:gd name="T13" fmla="*/ 78 h 90"/>
                <a:gd name="T14" fmla="*/ 9 w 12"/>
                <a:gd name="T15" fmla="*/ 27 h 90"/>
                <a:gd name="T16" fmla="*/ 5 w 12"/>
                <a:gd name="T17" fmla="*/ 1 h 90"/>
                <a:gd name="T18" fmla="*/ 0 w 12"/>
                <a:gd name="T1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9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3"/>
                    <a:pt x="3" y="6"/>
                    <a:pt x="3" y="11"/>
                  </a:cubicBezTo>
                  <a:cubicBezTo>
                    <a:pt x="3" y="33"/>
                    <a:pt x="2" y="54"/>
                    <a:pt x="4" y="75"/>
                  </a:cubicBezTo>
                  <a:cubicBezTo>
                    <a:pt x="4" y="79"/>
                    <a:pt x="5" y="84"/>
                    <a:pt x="5" y="90"/>
                  </a:cubicBezTo>
                  <a:cubicBezTo>
                    <a:pt x="7" y="90"/>
                    <a:pt x="9" y="89"/>
                    <a:pt x="12" y="88"/>
                  </a:cubicBezTo>
                  <a:cubicBezTo>
                    <a:pt x="11" y="85"/>
                    <a:pt x="11" y="81"/>
                    <a:pt x="11" y="78"/>
                  </a:cubicBezTo>
                  <a:cubicBezTo>
                    <a:pt x="9" y="61"/>
                    <a:pt x="9" y="44"/>
                    <a:pt x="9" y="27"/>
                  </a:cubicBezTo>
                  <a:cubicBezTo>
                    <a:pt x="9" y="22"/>
                    <a:pt x="12" y="5"/>
                    <a:pt x="5" y="1"/>
                  </a:cubicBezTo>
                  <a:cubicBezTo>
                    <a:pt x="3" y="0"/>
                    <a:pt x="2" y="0"/>
                    <a:pt x="0" y="0"/>
                  </a:cubicBezTo>
                </a:path>
              </a:pathLst>
            </a:custGeom>
            <a:solidFill>
              <a:srgbClr val="FFE2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0" name="Freeform 300"/>
            <p:cNvSpPr>
              <a:spLocks/>
            </p:cNvSpPr>
            <p:nvPr/>
          </p:nvSpPr>
          <p:spPr bwMode="auto">
            <a:xfrm>
              <a:off x="789137" y="2746723"/>
              <a:ext cx="109538" cy="119063"/>
            </a:xfrm>
            <a:custGeom>
              <a:avLst/>
              <a:gdLst>
                <a:gd name="T0" fmla="*/ 0 w 26"/>
                <a:gd name="T1" fmla="*/ 5 h 28"/>
                <a:gd name="T2" fmla="*/ 13 w 26"/>
                <a:gd name="T3" fmla="*/ 27 h 28"/>
                <a:gd name="T4" fmla="*/ 25 w 26"/>
                <a:gd name="T5" fmla="*/ 0 h 28"/>
                <a:gd name="T6" fmla="*/ 0 w 26"/>
                <a:gd name="T7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8">
                  <a:moveTo>
                    <a:pt x="0" y="5"/>
                  </a:moveTo>
                  <a:cubicBezTo>
                    <a:pt x="0" y="15"/>
                    <a:pt x="2" y="28"/>
                    <a:pt x="13" y="27"/>
                  </a:cubicBezTo>
                  <a:cubicBezTo>
                    <a:pt x="25" y="27"/>
                    <a:pt x="26" y="12"/>
                    <a:pt x="25" y="0"/>
                  </a:cubicBezTo>
                  <a:cubicBezTo>
                    <a:pt x="17" y="3"/>
                    <a:pt x="8" y="4"/>
                    <a:pt x="0" y="5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1" name="Freeform 301"/>
            <p:cNvSpPr>
              <a:spLocks/>
            </p:cNvSpPr>
            <p:nvPr/>
          </p:nvSpPr>
          <p:spPr bwMode="auto">
            <a:xfrm>
              <a:off x="852637" y="2756248"/>
              <a:ext cx="7938" cy="3175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0 w 2"/>
                <a:gd name="T5" fmla="*/ 1 h 1"/>
                <a:gd name="T6" fmla="*/ 2 w 2"/>
                <a:gd name="T7" fmla="*/ 0 h 1"/>
                <a:gd name="T8" fmla="*/ 2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42AD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2" name="Freeform 302"/>
            <p:cNvSpPr>
              <a:spLocks/>
            </p:cNvSpPr>
            <p:nvPr/>
          </p:nvSpPr>
          <p:spPr bwMode="auto">
            <a:xfrm>
              <a:off x="860575" y="2746723"/>
              <a:ext cx="30163" cy="9525"/>
            </a:xfrm>
            <a:custGeom>
              <a:avLst/>
              <a:gdLst>
                <a:gd name="T0" fmla="*/ 7 w 7"/>
                <a:gd name="T1" fmla="*/ 0 h 2"/>
                <a:gd name="T2" fmla="*/ 0 w 7"/>
                <a:gd name="T3" fmla="*/ 2 h 2"/>
                <a:gd name="T4" fmla="*/ 0 w 7"/>
                <a:gd name="T5" fmla="*/ 2 h 2"/>
                <a:gd name="T6" fmla="*/ 7 w 7"/>
                <a:gd name="T7" fmla="*/ 0 h 2"/>
                <a:gd name="T8" fmla="*/ 7 w 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">
                  <a:moveTo>
                    <a:pt x="7" y="0"/>
                  </a:moveTo>
                  <a:cubicBezTo>
                    <a:pt x="4" y="1"/>
                    <a:pt x="2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2"/>
                    <a:pt x="4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42A3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3" name="Freeform 303"/>
            <p:cNvSpPr>
              <a:spLocks/>
            </p:cNvSpPr>
            <p:nvPr/>
          </p:nvSpPr>
          <p:spPr bwMode="auto">
            <a:xfrm>
              <a:off x="847875" y="2746723"/>
              <a:ext cx="42863" cy="106363"/>
            </a:xfrm>
            <a:custGeom>
              <a:avLst/>
              <a:gdLst>
                <a:gd name="T0" fmla="*/ 10 w 10"/>
                <a:gd name="T1" fmla="*/ 0 h 25"/>
                <a:gd name="T2" fmla="*/ 3 w 10"/>
                <a:gd name="T3" fmla="*/ 2 h 25"/>
                <a:gd name="T4" fmla="*/ 1 w 10"/>
                <a:gd name="T5" fmla="*/ 3 h 25"/>
                <a:gd name="T6" fmla="*/ 0 w 10"/>
                <a:gd name="T7" fmla="*/ 25 h 25"/>
                <a:gd name="T8" fmla="*/ 8 w 10"/>
                <a:gd name="T9" fmla="*/ 16 h 25"/>
                <a:gd name="T10" fmla="*/ 10 w 10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5">
                  <a:moveTo>
                    <a:pt x="10" y="0"/>
                  </a:moveTo>
                  <a:cubicBezTo>
                    <a:pt x="7" y="1"/>
                    <a:pt x="5" y="2"/>
                    <a:pt x="3" y="2"/>
                  </a:cubicBezTo>
                  <a:cubicBezTo>
                    <a:pt x="2" y="3"/>
                    <a:pt x="1" y="3"/>
                    <a:pt x="1" y="3"/>
                  </a:cubicBezTo>
                  <a:cubicBezTo>
                    <a:pt x="3" y="11"/>
                    <a:pt x="2" y="18"/>
                    <a:pt x="0" y="25"/>
                  </a:cubicBezTo>
                  <a:cubicBezTo>
                    <a:pt x="4" y="24"/>
                    <a:pt x="7" y="21"/>
                    <a:pt x="8" y="16"/>
                  </a:cubicBezTo>
                  <a:cubicBezTo>
                    <a:pt x="10" y="11"/>
                    <a:pt x="10" y="6"/>
                    <a:pt x="10" y="0"/>
                  </a:cubicBezTo>
                </a:path>
              </a:pathLst>
            </a:custGeom>
            <a:solidFill>
              <a:srgbClr val="118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4" name="Freeform 304"/>
            <p:cNvSpPr>
              <a:spLocks/>
            </p:cNvSpPr>
            <p:nvPr/>
          </p:nvSpPr>
          <p:spPr bwMode="auto">
            <a:xfrm>
              <a:off x="763737" y="2343498"/>
              <a:ext cx="144463" cy="534988"/>
            </a:xfrm>
            <a:custGeom>
              <a:avLst/>
              <a:gdLst>
                <a:gd name="T0" fmla="*/ 7 w 34"/>
                <a:gd name="T1" fmla="*/ 17 h 126"/>
                <a:gd name="T2" fmla="*/ 4 w 34"/>
                <a:gd name="T3" fmla="*/ 77 h 126"/>
                <a:gd name="T4" fmla="*/ 21 w 34"/>
                <a:gd name="T5" fmla="*/ 124 h 126"/>
                <a:gd name="T6" fmla="*/ 33 w 34"/>
                <a:gd name="T7" fmla="*/ 102 h 126"/>
                <a:gd name="T8" fmla="*/ 31 w 34"/>
                <a:gd name="T9" fmla="*/ 50 h 126"/>
                <a:gd name="T10" fmla="*/ 31 w 34"/>
                <a:gd name="T11" fmla="*/ 15 h 126"/>
                <a:gd name="T12" fmla="*/ 23 w 34"/>
                <a:gd name="T13" fmla="*/ 4 h 126"/>
                <a:gd name="T14" fmla="*/ 7 w 34"/>
                <a:gd name="T15" fmla="*/ 16 h 126"/>
                <a:gd name="T16" fmla="*/ 10 w 34"/>
                <a:gd name="T17" fmla="*/ 17 h 126"/>
                <a:gd name="T18" fmla="*/ 23 w 34"/>
                <a:gd name="T19" fmla="*/ 8 h 126"/>
                <a:gd name="T20" fmla="*/ 27 w 34"/>
                <a:gd name="T21" fmla="*/ 34 h 126"/>
                <a:gd name="T22" fmla="*/ 29 w 34"/>
                <a:gd name="T23" fmla="*/ 85 h 126"/>
                <a:gd name="T24" fmla="*/ 28 w 34"/>
                <a:gd name="T25" fmla="*/ 111 h 126"/>
                <a:gd name="T26" fmla="*/ 13 w 34"/>
                <a:gd name="T27" fmla="*/ 118 h 126"/>
                <a:gd name="T28" fmla="*/ 8 w 34"/>
                <a:gd name="T29" fmla="*/ 102 h 126"/>
                <a:gd name="T30" fmla="*/ 10 w 34"/>
                <a:gd name="T31" fmla="*/ 17 h 126"/>
                <a:gd name="T32" fmla="*/ 7 w 34"/>
                <a:gd name="T33" fmla="*/ 17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" h="126">
                  <a:moveTo>
                    <a:pt x="7" y="17"/>
                  </a:moveTo>
                  <a:cubicBezTo>
                    <a:pt x="5" y="37"/>
                    <a:pt x="4" y="57"/>
                    <a:pt x="4" y="77"/>
                  </a:cubicBezTo>
                  <a:cubicBezTo>
                    <a:pt x="3" y="91"/>
                    <a:pt x="0" y="126"/>
                    <a:pt x="21" y="124"/>
                  </a:cubicBezTo>
                  <a:cubicBezTo>
                    <a:pt x="31" y="123"/>
                    <a:pt x="33" y="110"/>
                    <a:pt x="33" y="102"/>
                  </a:cubicBezTo>
                  <a:cubicBezTo>
                    <a:pt x="34" y="85"/>
                    <a:pt x="31" y="67"/>
                    <a:pt x="31" y="50"/>
                  </a:cubicBezTo>
                  <a:cubicBezTo>
                    <a:pt x="31" y="38"/>
                    <a:pt x="32" y="26"/>
                    <a:pt x="31" y="15"/>
                  </a:cubicBezTo>
                  <a:cubicBezTo>
                    <a:pt x="30" y="10"/>
                    <a:pt x="28" y="6"/>
                    <a:pt x="23" y="4"/>
                  </a:cubicBezTo>
                  <a:cubicBezTo>
                    <a:pt x="14" y="0"/>
                    <a:pt x="8" y="8"/>
                    <a:pt x="7" y="16"/>
                  </a:cubicBezTo>
                  <a:cubicBezTo>
                    <a:pt x="6" y="18"/>
                    <a:pt x="10" y="20"/>
                    <a:pt x="10" y="17"/>
                  </a:cubicBezTo>
                  <a:cubicBezTo>
                    <a:pt x="11" y="10"/>
                    <a:pt x="15" y="5"/>
                    <a:pt x="23" y="8"/>
                  </a:cubicBezTo>
                  <a:cubicBezTo>
                    <a:pt x="30" y="12"/>
                    <a:pt x="27" y="29"/>
                    <a:pt x="27" y="34"/>
                  </a:cubicBezTo>
                  <a:cubicBezTo>
                    <a:pt x="27" y="51"/>
                    <a:pt x="27" y="68"/>
                    <a:pt x="29" y="85"/>
                  </a:cubicBezTo>
                  <a:cubicBezTo>
                    <a:pt x="30" y="94"/>
                    <a:pt x="30" y="103"/>
                    <a:pt x="28" y="111"/>
                  </a:cubicBezTo>
                  <a:cubicBezTo>
                    <a:pt x="27" y="118"/>
                    <a:pt x="19" y="123"/>
                    <a:pt x="13" y="118"/>
                  </a:cubicBezTo>
                  <a:cubicBezTo>
                    <a:pt x="9" y="115"/>
                    <a:pt x="8" y="107"/>
                    <a:pt x="8" y="102"/>
                  </a:cubicBezTo>
                  <a:cubicBezTo>
                    <a:pt x="6" y="74"/>
                    <a:pt x="9" y="45"/>
                    <a:pt x="10" y="17"/>
                  </a:cubicBezTo>
                  <a:cubicBezTo>
                    <a:pt x="10" y="14"/>
                    <a:pt x="7" y="14"/>
                    <a:pt x="7" y="1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5" name="Freeform 305"/>
            <p:cNvSpPr>
              <a:spLocks/>
            </p:cNvSpPr>
            <p:nvPr/>
          </p:nvSpPr>
          <p:spPr bwMode="auto">
            <a:xfrm>
              <a:off x="784375" y="2751486"/>
              <a:ext cx="111125" cy="20638"/>
            </a:xfrm>
            <a:custGeom>
              <a:avLst/>
              <a:gdLst>
                <a:gd name="T0" fmla="*/ 0 w 26"/>
                <a:gd name="T1" fmla="*/ 3 h 5"/>
                <a:gd name="T2" fmla="*/ 26 w 26"/>
                <a:gd name="T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6" h="5">
                  <a:moveTo>
                    <a:pt x="0" y="3"/>
                  </a:moveTo>
                  <a:cubicBezTo>
                    <a:pt x="7" y="4"/>
                    <a:pt x="20" y="5"/>
                    <a:pt x="2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6" name="Freeform 306"/>
            <p:cNvSpPr>
              <a:spLocks/>
            </p:cNvSpPr>
            <p:nvPr/>
          </p:nvSpPr>
          <p:spPr bwMode="auto">
            <a:xfrm>
              <a:off x="776437" y="2738786"/>
              <a:ext cx="131763" cy="42863"/>
            </a:xfrm>
            <a:custGeom>
              <a:avLst/>
              <a:gdLst>
                <a:gd name="T0" fmla="*/ 2 w 31"/>
                <a:gd name="T1" fmla="*/ 8 h 10"/>
                <a:gd name="T2" fmla="*/ 29 w 31"/>
                <a:gd name="T3" fmla="*/ 5 h 10"/>
                <a:gd name="T4" fmla="*/ 27 w 31"/>
                <a:gd name="T5" fmla="*/ 1 h 10"/>
                <a:gd name="T6" fmla="*/ 2 w 31"/>
                <a:gd name="T7" fmla="*/ 4 h 10"/>
                <a:gd name="T8" fmla="*/ 2 w 3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0">
                  <a:moveTo>
                    <a:pt x="2" y="8"/>
                  </a:moveTo>
                  <a:cubicBezTo>
                    <a:pt x="11" y="9"/>
                    <a:pt x="22" y="10"/>
                    <a:pt x="29" y="5"/>
                  </a:cubicBezTo>
                  <a:cubicBezTo>
                    <a:pt x="31" y="3"/>
                    <a:pt x="29" y="0"/>
                    <a:pt x="27" y="1"/>
                  </a:cubicBezTo>
                  <a:cubicBezTo>
                    <a:pt x="20" y="6"/>
                    <a:pt x="10" y="5"/>
                    <a:pt x="2" y="4"/>
                  </a:cubicBezTo>
                  <a:cubicBezTo>
                    <a:pt x="0" y="4"/>
                    <a:pt x="0" y="8"/>
                    <a:pt x="2" y="8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7" name="Freeform 307"/>
            <p:cNvSpPr>
              <a:spLocks/>
            </p:cNvSpPr>
            <p:nvPr/>
          </p:nvSpPr>
          <p:spPr bwMode="auto">
            <a:xfrm>
              <a:off x="941537" y="2360961"/>
              <a:ext cx="127000" cy="504825"/>
            </a:xfrm>
            <a:custGeom>
              <a:avLst/>
              <a:gdLst>
                <a:gd name="T0" fmla="*/ 4 w 30"/>
                <a:gd name="T1" fmla="*/ 13 h 119"/>
                <a:gd name="T2" fmla="*/ 1 w 30"/>
                <a:gd name="T3" fmla="*/ 86 h 119"/>
                <a:gd name="T4" fmla="*/ 15 w 30"/>
                <a:gd name="T5" fmla="*/ 118 h 119"/>
                <a:gd name="T6" fmla="*/ 26 w 30"/>
                <a:gd name="T7" fmla="*/ 79 h 119"/>
                <a:gd name="T8" fmla="*/ 25 w 30"/>
                <a:gd name="T9" fmla="*/ 15 h 119"/>
                <a:gd name="T10" fmla="*/ 11 w 30"/>
                <a:gd name="T11" fmla="*/ 1 h 119"/>
                <a:gd name="T12" fmla="*/ 4 w 30"/>
                <a:gd name="T13" fmla="*/ 13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19">
                  <a:moveTo>
                    <a:pt x="4" y="13"/>
                  </a:moveTo>
                  <a:cubicBezTo>
                    <a:pt x="4" y="13"/>
                    <a:pt x="0" y="76"/>
                    <a:pt x="1" y="86"/>
                  </a:cubicBezTo>
                  <a:cubicBezTo>
                    <a:pt x="2" y="96"/>
                    <a:pt x="0" y="119"/>
                    <a:pt x="15" y="118"/>
                  </a:cubicBezTo>
                  <a:cubicBezTo>
                    <a:pt x="30" y="117"/>
                    <a:pt x="27" y="89"/>
                    <a:pt x="26" y="79"/>
                  </a:cubicBezTo>
                  <a:cubicBezTo>
                    <a:pt x="24" y="58"/>
                    <a:pt x="25" y="37"/>
                    <a:pt x="25" y="15"/>
                  </a:cubicBezTo>
                  <a:cubicBezTo>
                    <a:pt x="25" y="6"/>
                    <a:pt x="21" y="0"/>
                    <a:pt x="11" y="1"/>
                  </a:cubicBezTo>
                  <a:cubicBezTo>
                    <a:pt x="11" y="1"/>
                    <a:pt x="5" y="3"/>
                    <a:pt x="4" y="13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8" name="Freeform 308"/>
            <p:cNvSpPr>
              <a:spLocks/>
            </p:cNvSpPr>
            <p:nvPr/>
          </p:nvSpPr>
          <p:spPr bwMode="auto">
            <a:xfrm>
              <a:off x="997100" y="2373661"/>
              <a:ext cx="55563" cy="382588"/>
            </a:xfrm>
            <a:custGeom>
              <a:avLst/>
              <a:gdLst>
                <a:gd name="T0" fmla="*/ 1 w 13"/>
                <a:gd name="T1" fmla="*/ 0 h 90"/>
                <a:gd name="T2" fmla="*/ 0 w 13"/>
                <a:gd name="T3" fmla="*/ 0 h 90"/>
                <a:gd name="T4" fmla="*/ 3 w 13"/>
                <a:gd name="T5" fmla="*/ 11 h 90"/>
                <a:gd name="T6" fmla="*/ 4 w 13"/>
                <a:gd name="T7" fmla="*/ 75 h 90"/>
                <a:gd name="T8" fmla="*/ 5 w 13"/>
                <a:gd name="T9" fmla="*/ 90 h 90"/>
                <a:gd name="T10" fmla="*/ 12 w 13"/>
                <a:gd name="T11" fmla="*/ 88 h 90"/>
                <a:gd name="T12" fmla="*/ 11 w 13"/>
                <a:gd name="T13" fmla="*/ 78 h 90"/>
                <a:gd name="T14" fmla="*/ 10 w 13"/>
                <a:gd name="T15" fmla="*/ 27 h 90"/>
                <a:gd name="T16" fmla="*/ 6 w 13"/>
                <a:gd name="T17" fmla="*/ 1 h 90"/>
                <a:gd name="T18" fmla="*/ 1 w 13"/>
                <a:gd name="T1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90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2" y="3"/>
                    <a:pt x="3" y="6"/>
                    <a:pt x="3" y="11"/>
                  </a:cubicBezTo>
                  <a:cubicBezTo>
                    <a:pt x="3" y="33"/>
                    <a:pt x="2" y="54"/>
                    <a:pt x="4" y="75"/>
                  </a:cubicBezTo>
                  <a:cubicBezTo>
                    <a:pt x="5" y="79"/>
                    <a:pt x="5" y="84"/>
                    <a:pt x="5" y="90"/>
                  </a:cubicBezTo>
                  <a:cubicBezTo>
                    <a:pt x="8" y="90"/>
                    <a:pt x="10" y="89"/>
                    <a:pt x="12" y="88"/>
                  </a:cubicBezTo>
                  <a:cubicBezTo>
                    <a:pt x="12" y="85"/>
                    <a:pt x="11" y="81"/>
                    <a:pt x="11" y="78"/>
                  </a:cubicBezTo>
                  <a:cubicBezTo>
                    <a:pt x="10" y="61"/>
                    <a:pt x="10" y="44"/>
                    <a:pt x="10" y="27"/>
                  </a:cubicBezTo>
                  <a:cubicBezTo>
                    <a:pt x="10" y="22"/>
                    <a:pt x="13" y="5"/>
                    <a:pt x="6" y="1"/>
                  </a:cubicBezTo>
                  <a:cubicBezTo>
                    <a:pt x="4" y="0"/>
                    <a:pt x="2" y="0"/>
                    <a:pt x="1" y="0"/>
                  </a:cubicBezTo>
                </a:path>
              </a:pathLst>
            </a:custGeom>
            <a:solidFill>
              <a:srgbClr val="FFE2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9" name="Freeform 309"/>
            <p:cNvSpPr>
              <a:spLocks/>
            </p:cNvSpPr>
            <p:nvPr/>
          </p:nvSpPr>
          <p:spPr bwMode="auto">
            <a:xfrm>
              <a:off x="946300" y="2746723"/>
              <a:ext cx="109538" cy="119063"/>
            </a:xfrm>
            <a:custGeom>
              <a:avLst/>
              <a:gdLst>
                <a:gd name="T0" fmla="*/ 0 w 26"/>
                <a:gd name="T1" fmla="*/ 5 h 28"/>
                <a:gd name="T2" fmla="*/ 14 w 26"/>
                <a:gd name="T3" fmla="*/ 27 h 28"/>
                <a:gd name="T4" fmla="*/ 26 w 26"/>
                <a:gd name="T5" fmla="*/ 0 h 28"/>
                <a:gd name="T6" fmla="*/ 0 w 26"/>
                <a:gd name="T7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8">
                  <a:moveTo>
                    <a:pt x="0" y="5"/>
                  </a:moveTo>
                  <a:cubicBezTo>
                    <a:pt x="1" y="15"/>
                    <a:pt x="3" y="28"/>
                    <a:pt x="14" y="27"/>
                  </a:cubicBezTo>
                  <a:cubicBezTo>
                    <a:pt x="25" y="27"/>
                    <a:pt x="26" y="12"/>
                    <a:pt x="26" y="0"/>
                  </a:cubicBezTo>
                  <a:cubicBezTo>
                    <a:pt x="18" y="3"/>
                    <a:pt x="9" y="4"/>
                    <a:pt x="0" y="5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0" name="Freeform 310"/>
            <p:cNvSpPr>
              <a:spLocks/>
            </p:cNvSpPr>
            <p:nvPr/>
          </p:nvSpPr>
          <p:spPr bwMode="auto">
            <a:xfrm>
              <a:off x="1009800" y="2756248"/>
              <a:ext cx="7938" cy="3175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0 w 2"/>
                <a:gd name="T5" fmla="*/ 1 h 1"/>
                <a:gd name="T6" fmla="*/ 2 w 2"/>
                <a:gd name="T7" fmla="*/ 0 h 1"/>
                <a:gd name="T8" fmla="*/ 2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2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2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42AD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1" name="Freeform 311"/>
            <p:cNvSpPr>
              <a:spLocks/>
            </p:cNvSpPr>
            <p:nvPr/>
          </p:nvSpPr>
          <p:spPr bwMode="auto">
            <a:xfrm>
              <a:off x="1017737" y="2746723"/>
              <a:ext cx="30163" cy="9525"/>
            </a:xfrm>
            <a:custGeom>
              <a:avLst/>
              <a:gdLst>
                <a:gd name="T0" fmla="*/ 7 w 7"/>
                <a:gd name="T1" fmla="*/ 0 h 2"/>
                <a:gd name="T2" fmla="*/ 0 w 7"/>
                <a:gd name="T3" fmla="*/ 2 h 2"/>
                <a:gd name="T4" fmla="*/ 0 w 7"/>
                <a:gd name="T5" fmla="*/ 2 h 2"/>
                <a:gd name="T6" fmla="*/ 7 w 7"/>
                <a:gd name="T7" fmla="*/ 0 h 2"/>
                <a:gd name="T8" fmla="*/ 7 w 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">
                  <a:moveTo>
                    <a:pt x="7" y="0"/>
                  </a:moveTo>
                  <a:cubicBezTo>
                    <a:pt x="5" y="1"/>
                    <a:pt x="3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2"/>
                    <a:pt x="5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42A3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2" name="Freeform 312"/>
            <p:cNvSpPr>
              <a:spLocks/>
            </p:cNvSpPr>
            <p:nvPr/>
          </p:nvSpPr>
          <p:spPr bwMode="auto">
            <a:xfrm>
              <a:off x="1009800" y="2746723"/>
              <a:ext cx="38100" cy="106363"/>
            </a:xfrm>
            <a:custGeom>
              <a:avLst/>
              <a:gdLst>
                <a:gd name="T0" fmla="*/ 9 w 9"/>
                <a:gd name="T1" fmla="*/ 0 h 25"/>
                <a:gd name="T2" fmla="*/ 2 w 9"/>
                <a:gd name="T3" fmla="*/ 2 h 25"/>
                <a:gd name="T4" fmla="*/ 0 w 9"/>
                <a:gd name="T5" fmla="*/ 3 h 25"/>
                <a:gd name="T6" fmla="*/ 0 w 9"/>
                <a:gd name="T7" fmla="*/ 25 h 25"/>
                <a:gd name="T8" fmla="*/ 8 w 9"/>
                <a:gd name="T9" fmla="*/ 16 h 25"/>
                <a:gd name="T10" fmla="*/ 9 w 9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25">
                  <a:moveTo>
                    <a:pt x="9" y="0"/>
                  </a:moveTo>
                  <a:cubicBezTo>
                    <a:pt x="7" y="1"/>
                    <a:pt x="5" y="2"/>
                    <a:pt x="2" y="2"/>
                  </a:cubicBezTo>
                  <a:cubicBezTo>
                    <a:pt x="2" y="3"/>
                    <a:pt x="1" y="3"/>
                    <a:pt x="0" y="3"/>
                  </a:cubicBezTo>
                  <a:cubicBezTo>
                    <a:pt x="2" y="11"/>
                    <a:pt x="2" y="18"/>
                    <a:pt x="0" y="25"/>
                  </a:cubicBezTo>
                  <a:cubicBezTo>
                    <a:pt x="3" y="24"/>
                    <a:pt x="7" y="21"/>
                    <a:pt x="8" y="16"/>
                  </a:cubicBezTo>
                  <a:cubicBezTo>
                    <a:pt x="9" y="11"/>
                    <a:pt x="9" y="6"/>
                    <a:pt x="9" y="0"/>
                  </a:cubicBezTo>
                </a:path>
              </a:pathLst>
            </a:custGeom>
            <a:solidFill>
              <a:srgbClr val="118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3" name="Freeform 313"/>
            <p:cNvSpPr>
              <a:spLocks/>
            </p:cNvSpPr>
            <p:nvPr/>
          </p:nvSpPr>
          <p:spPr bwMode="auto">
            <a:xfrm>
              <a:off x="920900" y="2343498"/>
              <a:ext cx="147638" cy="534988"/>
            </a:xfrm>
            <a:custGeom>
              <a:avLst/>
              <a:gdLst>
                <a:gd name="T0" fmla="*/ 7 w 35"/>
                <a:gd name="T1" fmla="*/ 17 h 126"/>
                <a:gd name="T2" fmla="*/ 4 w 35"/>
                <a:gd name="T3" fmla="*/ 77 h 126"/>
                <a:gd name="T4" fmla="*/ 21 w 35"/>
                <a:gd name="T5" fmla="*/ 124 h 126"/>
                <a:gd name="T6" fmla="*/ 34 w 35"/>
                <a:gd name="T7" fmla="*/ 102 h 126"/>
                <a:gd name="T8" fmla="*/ 32 w 35"/>
                <a:gd name="T9" fmla="*/ 50 h 126"/>
                <a:gd name="T10" fmla="*/ 31 w 35"/>
                <a:gd name="T11" fmla="*/ 15 h 126"/>
                <a:gd name="T12" fmla="*/ 24 w 35"/>
                <a:gd name="T13" fmla="*/ 4 h 126"/>
                <a:gd name="T14" fmla="*/ 7 w 35"/>
                <a:gd name="T15" fmla="*/ 16 h 126"/>
                <a:gd name="T16" fmla="*/ 11 w 35"/>
                <a:gd name="T17" fmla="*/ 17 h 126"/>
                <a:gd name="T18" fmla="*/ 24 w 35"/>
                <a:gd name="T19" fmla="*/ 8 h 126"/>
                <a:gd name="T20" fmla="*/ 28 w 35"/>
                <a:gd name="T21" fmla="*/ 34 h 126"/>
                <a:gd name="T22" fmla="*/ 29 w 35"/>
                <a:gd name="T23" fmla="*/ 85 h 126"/>
                <a:gd name="T24" fmla="*/ 29 w 35"/>
                <a:gd name="T25" fmla="*/ 111 h 126"/>
                <a:gd name="T26" fmla="*/ 13 w 35"/>
                <a:gd name="T27" fmla="*/ 118 h 126"/>
                <a:gd name="T28" fmla="*/ 8 w 35"/>
                <a:gd name="T29" fmla="*/ 102 h 126"/>
                <a:gd name="T30" fmla="*/ 11 w 35"/>
                <a:gd name="T31" fmla="*/ 17 h 126"/>
                <a:gd name="T32" fmla="*/ 7 w 35"/>
                <a:gd name="T33" fmla="*/ 17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5" h="126">
                  <a:moveTo>
                    <a:pt x="7" y="17"/>
                  </a:moveTo>
                  <a:cubicBezTo>
                    <a:pt x="6" y="37"/>
                    <a:pt x="5" y="57"/>
                    <a:pt x="4" y="77"/>
                  </a:cubicBezTo>
                  <a:cubicBezTo>
                    <a:pt x="4" y="91"/>
                    <a:pt x="0" y="126"/>
                    <a:pt x="21" y="124"/>
                  </a:cubicBezTo>
                  <a:cubicBezTo>
                    <a:pt x="31" y="123"/>
                    <a:pt x="33" y="110"/>
                    <a:pt x="34" y="102"/>
                  </a:cubicBezTo>
                  <a:cubicBezTo>
                    <a:pt x="35" y="85"/>
                    <a:pt x="32" y="67"/>
                    <a:pt x="32" y="50"/>
                  </a:cubicBezTo>
                  <a:cubicBezTo>
                    <a:pt x="32" y="38"/>
                    <a:pt x="33" y="26"/>
                    <a:pt x="31" y="15"/>
                  </a:cubicBezTo>
                  <a:cubicBezTo>
                    <a:pt x="31" y="10"/>
                    <a:pt x="28" y="6"/>
                    <a:pt x="24" y="4"/>
                  </a:cubicBezTo>
                  <a:cubicBezTo>
                    <a:pt x="15" y="0"/>
                    <a:pt x="8" y="8"/>
                    <a:pt x="7" y="16"/>
                  </a:cubicBezTo>
                  <a:cubicBezTo>
                    <a:pt x="7" y="18"/>
                    <a:pt x="10" y="20"/>
                    <a:pt x="11" y="17"/>
                  </a:cubicBezTo>
                  <a:cubicBezTo>
                    <a:pt x="12" y="10"/>
                    <a:pt x="16" y="5"/>
                    <a:pt x="24" y="8"/>
                  </a:cubicBezTo>
                  <a:cubicBezTo>
                    <a:pt x="31" y="12"/>
                    <a:pt x="28" y="29"/>
                    <a:pt x="28" y="34"/>
                  </a:cubicBezTo>
                  <a:cubicBezTo>
                    <a:pt x="28" y="51"/>
                    <a:pt x="28" y="68"/>
                    <a:pt x="29" y="85"/>
                  </a:cubicBezTo>
                  <a:cubicBezTo>
                    <a:pt x="30" y="94"/>
                    <a:pt x="31" y="103"/>
                    <a:pt x="29" y="111"/>
                  </a:cubicBezTo>
                  <a:cubicBezTo>
                    <a:pt x="27" y="118"/>
                    <a:pt x="20" y="123"/>
                    <a:pt x="13" y="118"/>
                  </a:cubicBezTo>
                  <a:cubicBezTo>
                    <a:pt x="9" y="115"/>
                    <a:pt x="9" y="107"/>
                    <a:pt x="8" y="102"/>
                  </a:cubicBezTo>
                  <a:cubicBezTo>
                    <a:pt x="6" y="74"/>
                    <a:pt x="9" y="45"/>
                    <a:pt x="11" y="17"/>
                  </a:cubicBezTo>
                  <a:cubicBezTo>
                    <a:pt x="11" y="14"/>
                    <a:pt x="7" y="14"/>
                    <a:pt x="7" y="1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4" name="Freeform 314"/>
            <p:cNvSpPr>
              <a:spLocks/>
            </p:cNvSpPr>
            <p:nvPr/>
          </p:nvSpPr>
          <p:spPr bwMode="auto">
            <a:xfrm>
              <a:off x="946300" y="2751486"/>
              <a:ext cx="106363" cy="20638"/>
            </a:xfrm>
            <a:custGeom>
              <a:avLst/>
              <a:gdLst>
                <a:gd name="T0" fmla="*/ 0 w 25"/>
                <a:gd name="T1" fmla="*/ 3 h 5"/>
                <a:gd name="T2" fmla="*/ 25 w 25"/>
                <a:gd name="T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" h="5">
                  <a:moveTo>
                    <a:pt x="0" y="3"/>
                  </a:moveTo>
                  <a:cubicBezTo>
                    <a:pt x="6" y="4"/>
                    <a:pt x="19" y="5"/>
                    <a:pt x="2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5" name="Freeform 315"/>
            <p:cNvSpPr>
              <a:spLocks/>
            </p:cNvSpPr>
            <p:nvPr/>
          </p:nvSpPr>
          <p:spPr bwMode="auto">
            <a:xfrm>
              <a:off x="936775" y="2738786"/>
              <a:ext cx="128588" cy="42863"/>
            </a:xfrm>
            <a:custGeom>
              <a:avLst/>
              <a:gdLst>
                <a:gd name="T0" fmla="*/ 2 w 30"/>
                <a:gd name="T1" fmla="*/ 8 h 10"/>
                <a:gd name="T2" fmla="*/ 28 w 30"/>
                <a:gd name="T3" fmla="*/ 5 h 10"/>
                <a:gd name="T4" fmla="*/ 26 w 30"/>
                <a:gd name="T5" fmla="*/ 1 h 10"/>
                <a:gd name="T6" fmla="*/ 2 w 30"/>
                <a:gd name="T7" fmla="*/ 4 h 10"/>
                <a:gd name="T8" fmla="*/ 2 w 30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0">
                  <a:moveTo>
                    <a:pt x="2" y="8"/>
                  </a:moveTo>
                  <a:cubicBezTo>
                    <a:pt x="10" y="9"/>
                    <a:pt x="21" y="10"/>
                    <a:pt x="28" y="5"/>
                  </a:cubicBezTo>
                  <a:cubicBezTo>
                    <a:pt x="30" y="3"/>
                    <a:pt x="28" y="0"/>
                    <a:pt x="26" y="1"/>
                  </a:cubicBezTo>
                  <a:cubicBezTo>
                    <a:pt x="20" y="6"/>
                    <a:pt x="10" y="5"/>
                    <a:pt x="2" y="4"/>
                  </a:cubicBezTo>
                  <a:cubicBezTo>
                    <a:pt x="0" y="4"/>
                    <a:pt x="0" y="8"/>
                    <a:pt x="2" y="8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6" name="Freeform 316"/>
            <p:cNvSpPr>
              <a:spLocks/>
            </p:cNvSpPr>
            <p:nvPr/>
          </p:nvSpPr>
          <p:spPr bwMode="auto">
            <a:xfrm>
              <a:off x="852637" y="1872011"/>
              <a:ext cx="114300" cy="238125"/>
            </a:xfrm>
            <a:custGeom>
              <a:avLst/>
              <a:gdLst>
                <a:gd name="T0" fmla="*/ 25 w 27"/>
                <a:gd name="T1" fmla="*/ 27 h 56"/>
                <a:gd name="T2" fmla="*/ 17 w 27"/>
                <a:gd name="T3" fmla="*/ 56 h 56"/>
                <a:gd name="T4" fmla="*/ 2 w 27"/>
                <a:gd name="T5" fmla="*/ 30 h 56"/>
                <a:gd name="T6" fmla="*/ 10 w 27"/>
                <a:gd name="T7" fmla="*/ 1 h 56"/>
                <a:gd name="T8" fmla="*/ 25 w 27"/>
                <a:gd name="T9" fmla="*/ 2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6">
                  <a:moveTo>
                    <a:pt x="25" y="27"/>
                  </a:moveTo>
                  <a:cubicBezTo>
                    <a:pt x="27" y="42"/>
                    <a:pt x="23" y="55"/>
                    <a:pt x="17" y="56"/>
                  </a:cubicBezTo>
                  <a:cubicBezTo>
                    <a:pt x="11" y="56"/>
                    <a:pt x="4" y="45"/>
                    <a:pt x="2" y="30"/>
                  </a:cubicBezTo>
                  <a:cubicBezTo>
                    <a:pt x="0" y="15"/>
                    <a:pt x="4" y="2"/>
                    <a:pt x="10" y="1"/>
                  </a:cubicBezTo>
                  <a:cubicBezTo>
                    <a:pt x="16" y="0"/>
                    <a:pt x="23" y="12"/>
                    <a:pt x="25" y="27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7" name="Freeform 317"/>
            <p:cNvSpPr>
              <a:spLocks/>
            </p:cNvSpPr>
            <p:nvPr/>
          </p:nvSpPr>
          <p:spPr bwMode="auto">
            <a:xfrm>
              <a:off x="720875" y="1825973"/>
              <a:ext cx="76200" cy="84138"/>
            </a:xfrm>
            <a:custGeom>
              <a:avLst/>
              <a:gdLst>
                <a:gd name="T0" fmla="*/ 3 w 18"/>
                <a:gd name="T1" fmla="*/ 3 h 20"/>
                <a:gd name="T2" fmla="*/ 15 w 18"/>
                <a:gd name="T3" fmla="*/ 12 h 20"/>
                <a:gd name="T4" fmla="*/ 16 w 18"/>
                <a:gd name="T5" fmla="*/ 10 h 20"/>
                <a:gd name="T6" fmla="*/ 1 w 18"/>
                <a:gd name="T7" fmla="*/ 17 h 20"/>
                <a:gd name="T8" fmla="*/ 2 w 18"/>
                <a:gd name="T9" fmla="*/ 19 h 20"/>
                <a:gd name="T10" fmla="*/ 17 w 18"/>
                <a:gd name="T11" fmla="*/ 12 h 20"/>
                <a:gd name="T12" fmla="*/ 17 w 18"/>
                <a:gd name="T13" fmla="*/ 10 h 20"/>
                <a:gd name="T14" fmla="*/ 4 w 18"/>
                <a:gd name="T15" fmla="*/ 1 h 20"/>
                <a:gd name="T16" fmla="*/ 3 w 18"/>
                <a:gd name="T17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20">
                  <a:moveTo>
                    <a:pt x="3" y="3"/>
                  </a:moveTo>
                  <a:cubicBezTo>
                    <a:pt x="7" y="6"/>
                    <a:pt x="11" y="9"/>
                    <a:pt x="15" y="12"/>
                  </a:cubicBezTo>
                  <a:cubicBezTo>
                    <a:pt x="15" y="11"/>
                    <a:pt x="15" y="11"/>
                    <a:pt x="16" y="10"/>
                  </a:cubicBezTo>
                  <a:cubicBezTo>
                    <a:pt x="11" y="12"/>
                    <a:pt x="6" y="15"/>
                    <a:pt x="1" y="17"/>
                  </a:cubicBezTo>
                  <a:cubicBezTo>
                    <a:pt x="0" y="18"/>
                    <a:pt x="1" y="20"/>
                    <a:pt x="2" y="19"/>
                  </a:cubicBezTo>
                  <a:cubicBezTo>
                    <a:pt x="7" y="17"/>
                    <a:pt x="12" y="15"/>
                    <a:pt x="17" y="12"/>
                  </a:cubicBezTo>
                  <a:cubicBezTo>
                    <a:pt x="17" y="12"/>
                    <a:pt x="18" y="11"/>
                    <a:pt x="17" y="10"/>
                  </a:cubicBezTo>
                  <a:cubicBezTo>
                    <a:pt x="13" y="7"/>
                    <a:pt x="9" y="4"/>
                    <a:pt x="4" y="1"/>
                  </a:cubicBezTo>
                  <a:cubicBezTo>
                    <a:pt x="3" y="0"/>
                    <a:pt x="1" y="2"/>
                    <a:pt x="3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8" name="Freeform 318"/>
            <p:cNvSpPr>
              <a:spLocks/>
            </p:cNvSpPr>
            <p:nvPr/>
          </p:nvSpPr>
          <p:spPr bwMode="auto">
            <a:xfrm>
              <a:off x="720875" y="1859311"/>
              <a:ext cx="76200" cy="22225"/>
            </a:xfrm>
            <a:custGeom>
              <a:avLst/>
              <a:gdLst>
                <a:gd name="T0" fmla="*/ 16 w 18"/>
                <a:gd name="T1" fmla="*/ 2 h 5"/>
                <a:gd name="T2" fmla="*/ 2 w 18"/>
                <a:gd name="T3" fmla="*/ 1 h 5"/>
                <a:gd name="T4" fmla="*/ 2 w 18"/>
                <a:gd name="T5" fmla="*/ 3 h 5"/>
                <a:gd name="T6" fmla="*/ 16 w 18"/>
                <a:gd name="T7" fmla="*/ 4 h 5"/>
                <a:gd name="T8" fmla="*/ 16 w 18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5">
                  <a:moveTo>
                    <a:pt x="16" y="2"/>
                  </a:moveTo>
                  <a:cubicBezTo>
                    <a:pt x="12" y="1"/>
                    <a:pt x="7" y="1"/>
                    <a:pt x="2" y="1"/>
                  </a:cubicBezTo>
                  <a:cubicBezTo>
                    <a:pt x="1" y="0"/>
                    <a:pt x="0" y="3"/>
                    <a:pt x="2" y="3"/>
                  </a:cubicBezTo>
                  <a:cubicBezTo>
                    <a:pt x="7" y="4"/>
                    <a:pt x="11" y="4"/>
                    <a:pt x="16" y="4"/>
                  </a:cubicBezTo>
                  <a:cubicBezTo>
                    <a:pt x="17" y="5"/>
                    <a:pt x="18" y="2"/>
                    <a:pt x="16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9" name="Freeform 319"/>
            <p:cNvSpPr>
              <a:spLocks/>
            </p:cNvSpPr>
            <p:nvPr/>
          </p:nvSpPr>
          <p:spPr bwMode="auto">
            <a:xfrm>
              <a:off x="984400" y="1765648"/>
              <a:ext cx="80963" cy="76200"/>
            </a:xfrm>
            <a:custGeom>
              <a:avLst/>
              <a:gdLst>
                <a:gd name="T0" fmla="*/ 11 w 19"/>
                <a:gd name="T1" fmla="*/ 3 h 18"/>
                <a:gd name="T2" fmla="*/ 3 w 19"/>
                <a:gd name="T3" fmla="*/ 17 h 18"/>
                <a:gd name="T4" fmla="*/ 2 w 19"/>
                <a:gd name="T5" fmla="*/ 15 h 18"/>
                <a:gd name="T6" fmla="*/ 18 w 19"/>
                <a:gd name="T7" fmla="*/ 15 h 18"/>
                <a:gd name="T8" fmla="*/ 18 w 19"/>
                <a:gd name="T9" fmla="*/ 18 h 18"/>
                <a:gd name="T10" fmla="*/ 2 w 19"/>
                <a:gd name="T11" fmla="*/ 17 h 18"/>
                <a:gd name="T12" fmla="*/ 1 w 19"/>
                <a:gd name="T13" fmla="*/ 15 h 18"/>
                <a:gd name="T14" fmla="*/ 8 w 19"/>
                <a:gd name="T15" fmla="*/ 2 h 18"/>
                <a:gd name="T16" fmla="*/ 11 w 19"/>
                <a:gd name="T17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1" y="3"/>
                  </a:moveTo>
                  <a:cubicBezTo>
                    <a:pt x="8" y="7"/>
                    <a:pt x="6" y="12"/>
                    <a:pt x="3" y="17"/>
                  </a:cubicBezTo>
                  <a:cubicBezTo>
                    <a:pt x="3" y="16"/>
                    <a:pt x="2" y="15"/>
                    <a:pt x="2" y="15"/>
                  </a:cubicBezTo>
                  <a:cubicBezTo>
                    <a:pt x="7" y="15"/>
                    <a:pt x="12" y="15"/>
                    <a:pt x="18" y="15"/>
                  </a:cubicBezTo>
                  <a:cubicBezTo>
                    <a:pt x="19" y="15"/>
                    <a:pt x="19" y="18"/>
                    <a:pt x="18" y="18"/>
                  </a:cubicBezTo>
                  <a:cubicBezTo>
                    <a:pt x="13" y="18"/>
                    <a:pt x="7" y="17"/>
                    <a:pt x="2" y="17"/>
                  </a:cubicBezTo>
                  <a:cubicBezTo>
                    <a:pt x="1" y="17"/>
                    <a:pt x="0" y="16"/>
                    <a:pt x="1" y="15"/>
                  </a:cubicBezTo>
                  <a:cubicBezTo>
                    <a:pt x="3" y="11"/>
                    <a:pt x="6" y="6"/>
                    <a:pt x="8" y="2"/>
                  </a:cubicBezTo>
                  <a:cubicBezTo>
                    <a:pt x="9" y="0"/>
                    <a:pt x="11" y="1"/>
                    <a:pt x="11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0" name="Freeform 320"/>
            <p:cNvSpPr>
              <a:spLocks/>
            </p:cNvSpPr>
            <p:nvPr/>
          </p:nvSpPr>
          <p:spPr bwMode="auto">
            <a:xfrm>
              <a:off x="984400" y="1795811"/>
              <a:ext cx="68263" cy="46038"/>
            </a:xfrm>
            <a:custGeom>
              <a:avLst/>
              <a:gdLst>
                <a:gd name="T0" fmla="*/ 1 w 16"/>
                <a:gd name="T1" fmla="*/ 8 h 11"/>
                <a:gd name="T2" fmla="*/ 13 w 16"/>
                <a:gd name="T3" fmla="*/ 1 h 11"/>
                <a:gd name="T4" fmla="*/ 15 w 16"/>
                <a:gd name="T5" fmla="*/ 3 h 11"/>
                <a:gd name="T6" fmla="*/ 3 w 16"/>
                <a:gd name="T7" fmla="*/ 10 h 11"/>
                <a:gd name="T8" fmla="*/ 1 w 16"/>
                <a:gd name="T9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1">
                  <a:moveTo>
                    <a:pt x="1" y="8"/>
                  </a:moveTo>
                  <a:cubicBezTo>
                    <a:pt x="5" y="6"/>
                    <a:pt x="9" y="3"/>
                    <a:pt x="13" y="1"/>
                  </a:cubicBezTo>
                  <a:cubicBezTo>
                    <a:pt x="15" y="0"/>
                    <a:pt x="16" y="2"/>
                    <a:pt x="15" y="3"/>
                  </a:cubicBezTo>
                  <a:cubicBezTo>
                    <a:pt x="11" y="5"/>
                    <a:pt x="7" y="8"/>
                    <a:pt x="3" y="10"/>
                  </a:cubicBezTo>
                  <a:cubicBezTo>
                    <a:pt x="1" y="11"/>
                    <a:pt x="0" y="9"/>
                    <a:pt x="1" y="8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1" name="Freeform 321"/>
            <p:cNvSpPr>
              <a:spLocks/>
            </p:cNvSpPr>
            <p:nvPr/>
          </p:nvSpPr>
          <p:spPr bwMode="auto">
            <a:xfrm>
              <a:off x="568475" y="2051398"/>
              <a:ext cx="198438" cy="342900"/>
            </a:xfrm>
            <a:custGeom>
              <a:avLst/>
              <a:gdLst>
                <a:gd name="T0" fmla="*/ 41 w 47"/>
                <a:gd name="T1" fmla="*/ 0 h 81"/>
                <a:gd name="T2" fmla="*/ 19 w 47"/>
                <a:gd name="T3" fmla="*/ 30 h 81"/>
                <a:gd name="T4" fmla="*/ 22 w 47"/>
                <a:gd name="T5" fmla="*/ 80 h 81"/>
                <a:gd name="T6" fmla="*/ 47 w 47"/>
                <a:gd name="T7" fmla="*/ 66 h 81"/>
                <a:gd name="T8" fmla="*/ 41 w 47"/>
                <a:gd name="T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81">
                  <a:moveTo>
                    <a:pt x="41" y="0"/>
                  </a:moveTo>
                  <a:cubicBezTo>
                    <a:pt x="33" y="0"/>
                    <a:pt x="22" y="23"/>
                    <a:pt x="19" y="30"/>
                  </a:cubicBezTo>
                  <a:cubicBezTo>
                    <a:pt x="13" y="41"/>
                    <a:pt x="0" y="76"/>
                    <a:pt x="22" y="80"/>
                  </a:cubicBezTo>
                  <a:cubicBezTo>
                    <a:pt x="32" y="81"/>
                    <a:pt x="41" y="71"/>
                    <a:pt x="47" y="66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2" name="Freeform 322"/>
            <p:cNvSpPr>
              <a:spLocks/>
            </p:cNvSpPr>
            <p:nvPr/>
          </p:nvSpPr>
          <p:spPr bwMode="auto">
            <a:xfrm>
              <a:off x="597050" y="2046636"/>
              <a:ext cx="182563" cy="369888"/>
            </a:xfrm>
            <a:custGeom>
              <a:avLst/>
              <a:gdLst>
                <a:gd name="T0" fmla="*/ 34 w 43"/>
                <a:gd name="T1" fmla="*/ 0 h 87"/>
                <a:gd name="T2" fmla="*/ 14 w 43"/>
                <a:gd name="T3" fmla="*/ 24 h 87"/>
                <a:gd name="T4" fmla="*/ 2 w 43"/>
                <a:gd name="T5" fmla="*/ 53 h 87"/>
                <a:gd name="T6" fmla="*/ 8 w 43"/>
                <a:gd name="T7" fmla="*/ 79 h 87"/>
                <a:gd name="T8" fmla="*/ 41 w 43"/>
                <a:gd name="T9" fmla="*/ 68 h 87"/>
                <a:gd name="T10" fmla="*/ 39 w 43"/>
                <a:gd name="T11" fmla="*/ 66 h 87"/>
                <a:gd name="T12" fmla="*/ 7 w 43"/>
                <a:gd name="T13" fmla="*/ 74 h 87"/>
                <a:gd name="T14" fmla="*/ 7 w 43"/>
                <a:gd name="T15" fmla="*/ 47 h 87"/>
                <a:gd name="T16" fmla="*/ 16 w 43"/>
                <a:gd name="T17" fmla="*/ 27 h 87"/>
                <a:gd name="T18" fmla="*/ 34 w 43"/>
                <a:gd name="T19" fmla="*/ 3 h 87"/>
                <a:gd name="T20" fmla="*/ 34 w 43"/>
                <a:gd name="T21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87">
                  <a:moveTo>
                    <a:pt x="34" y="0"/>
                  </a:moveTo>
                  <a:cubicBezTo>
                    <a:pt x="24" y="1"/>
                    <a:pt x="18" y="16"/>
                    <a:pt x="14" y="24"/>
                  </a:cubicBezTo>
                  <a:cubicBezTo>
                    <a:pt x="9" y="34"/>
                    <a:pt x="4" y="43"/>
                    <a:pt x="2" y="53"/>
                  </a:cubicBezTo>
                  <a:cubicBezTo>
                    <a:pt x="1" y="62"/>
                    <a:pt x="0" y="74"/>
                    <a:pt x="8" y="79"/>
                  </a:cubicBezTo>
                  <a:cubicBezTo>
                    <a:pt x="21" y="87"/>
                    <a:pt x="32" y="76"/>
                    <a:pt x="41" y="68"/>
                  </a:cubicBezTo>
                  <a:cubicBezTo>
                    <a:pt x="43" y="66"/>
                    <a:pt x="40" y="64"/>
                    <a:pt x="39" y="66"/>
                  </a:cubicBezTo>
                  <a:cubicBezTo>
                    <a:pt x="31" y="73"/>
                    <a:pt x="16" y="87"/>
                    <a:pt x="7" y="74"/>
                  </a:cubicBezTo>
                  <a:cubicBezTo>
                    <a:pt x="2" y="66"/>
                    <a:pt x="5" y="54"/>
                    <a:pt x="7" y="47"/>
                  </a:cubicBezTo>
                  <a:cubicBezTo>
                    <a:pt x="9" y="40"/>
                    <a:pt x="12" y="34"/>
                    <a:pt x="16" y="27"/>
                  </a:cubicBezTo>
                  <a:cubicBezTo>
                    <a:pt x="19" y="20"/>
                    <a:pt x="25" y="4"/>
                    <a:pt x="34" y="3"/>
                  </a:cubicBezTo>
                  <a:cubicBezTo>
                    <a:pt x="36" y="3"/>
                    <a:pt x="36" y="0"/>
                    <a:pt x="34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3" name="Oval 323"/>
            <p:cNvSpPr>
              <a:spLocks noChangeArrowheads="1"/>
            </p:cNvSpPr>
            <p:nvPr/>
          </p:nvSpPr>
          <p:spPr bwMode="auto">
            <a:xfrm>
              <a:off x="720875" y="1932336"/>
              <a:ext cx="425450" cy="420688"/>
            </a:xfrm>
            <a:prstGeom prst="ellipse">
              <a:avLst/>
            </a:pr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4" name="Freeform 324"/>
            <p:cNvSpPr>
              <a:spLocks noEditPoints="1"/>
            </p:cNvSpPr>
            <p:nvPr/>
          </p:nvSpPr>
          <p:spPr bwMode="auto">
            <a:xfrm>
              <a:off x="895500" y="1945036"/>
              <a:ext cx="236538" cy="395288"/>
            </a:xfrm>
            <a:custGeom>
              <a:avLst/>
              <a:gdLst>
                <a:gd name="T0" fmla="*/ 29 w 56"/>
                <a:gd name="T1" fmla="*/ 62 h 93"/>
                <a:gd name="T2" fmla="*/ 0 w 56"/>
                <a:gd name="T3" fmla="*/ 93 h 93"/>
                <a:gd name="T4" fmla="*/ 7 w 56"/>
                <a:gd name="T5" fmla="*/ 93 h 93"/>
                <a:gd name="T6" fmla="*/ 9 w 56"/>
                <a:gd name="T7" fmla="*/ 93 h 93"/>
                <a:gd name="T8" fmla="*/ 42 w 56"/>
                <a:gd name="T9" fmla="*/ 79 h 93"/>
                <a:gd name="T10" fmla="*/ 29 w 56"/>
                <a:gd name="T11" fmla="*/ 62 h 93"/>
                <a:gd name="T12" fmla="*/ 11 w 56"/>
                <a:gd name="T13" fmla="*/ 0 h 93"/>
                <a:gd name="T14" fmla="*/ 9 w 56"/>
                <a:gd name="T15" fmla="*/ 0 h 93"/>
                <a:gd name="T16" fmla="*/ 1 w 56"/>
                <a:gd name="T17" fmla="*/ 1 h 93"/>
                <a:gd name="T18" fmla="*/ 31 w 56"/>
                <a:gd name="T19" fmla="*/ 46 h 93"/>
                <a:gd name="T20" fmla="*/ 35 w 56"/>
                <a:gd name="T21" fmla="*/ 43 h 93"/>
                <a:gd name="T22" fmla="*/ 44 w 56"/>
                <a:gd name="T23" fmla="*/ 40 h 93"/>
                <a:gd name="T24" fmla="*/ 56 w 56"/>
                <a:gd name="T25" fmla="*/ 50 h 93"/>
                <a:gd name="T26" fmla="*/ 56 w 56"/>
                <a:gd name="T27" fmla="*/ 47 h 93"/>
                <a:gd name="T28" fmla="*/ 56 w 56"/>
                <a:gd name="T29" fmla="*/ 47 h 93"/>
                <a:gd name="T30" fmla="*/ 56 w 56"/>
                <a:gd name="T31" fmla="*/ 47 h 93"/>
                <a:gd name="T32" fmla="*/ 11 w 56"/>
                <a:gd name="T3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" h="93">
                  <a:moveTo>
                    <a:pt x="29" y="62"/>
                  </a:moveTo>
                  <a:cubicBezTo>
                    <a:pt x="24" y="76"/>
                    <a:pt x="14" y="87"/>
                    <a:pt x="0" y="93"/>
                  </a:cubicBezTo>
                  <a:cubicBezTo>
                    <a:pt x="2" y="93"/>
                    <a:pt x="5" y="93"/>
                    <a:pt x="7" y="93"/>
                  </a:cubicBezTo>
                  <a:cubicBezTo>
                    <a:pt x="8" y="93"/>
                    <a:pt x="8" y="93"/>
                    <a:pt x="9" y="93"/>
                  </a:cubicBezTo>
                  <a:cubicBezTo>
                    <a:pt x="22" y="93"/>
                    <a:pt x="34" y="88"/>
                    <a:pt x="42" y="79"/>
                  </a:cubicBezTo>
                  <a:cubicBezTo>
                    <a:pt x="37" y="74"/>
                    <a:pt x="32" y="68"/>
                    <a:pt x="29" y="62"/>
                  </a:cubicBezTo>
                  <a:moveTo>
                    <a:pt x="11" y="0"/>
                  </a:moveTo>
                  <a:cubicBezTo>
                    <a:pt x="10" y="0"/>
                    <a:pt x="10" y="0"/>
                    <a:pt x="9" y="0"/>
                  </a:cubicBezTo>
                  <a:cubicBezTo>
                    <a:pt x="6" y="0"/>
                    <a:pt x="4" y="0"/>
                    <a:pt x="1" y="1"/>
                  </a:cubicBezTo>
                  <a:cubicBezTo>
                    <a:pt x="19" y="8"/>
                    <a:pt x="31" y="26"/>
                    <a:pt x="31" y="46"/>
                  </a:cubicBezTo>
                  <a:cubicBezTo>
                    <a:pt x="32" y="45"/>
                    <a:pt x="34" y="44"/>
                    <a:pt x="35" y="43"/>
                  </a:cubicBezTo>
                  <a:cubicBezTo>
                    <a:pt x="38" y="41"/>
                    <a:pt x="41" y="40"/>
                    <a:pt x="44" y="40"/>
                  </a:cubicBezTo>
                  <a:cubicBezTo>
                    <a:pt x="49" y="40"/>
                    <a:pt x="52" y="44"/>
                    <a:pt x="56" y="50"/>
                  </a:cubicBezTo>
                  <a:cubicBezTo>
                    <a:pt x="56" y="49"/>
                    <a:pt x="56" y="48"/>
                    <a:pt x="56" y="4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5" y="23"/>
                    <a:pt x="36" y="0"/>
                    <a:pt x="11" y="0"/>
                  </a:cubicBezTo>
                </a:path>
              </a:pathLst>
            </a:custGeom>
            <a:solidFill>
              <a:srgbClr val="D0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5" name="Freeform 325"/>
            <p:cNvSpPr>
              <a:spLocks/>
            </p:cNvSpPr>
            <p:nvPr/>
          </p:nvSpPr>
          <p:spPr bwMode="auto">
            <a:xfrm>
              <a:off x="703412" y="1914873"/>
              <a:ext cx="455613" cy="458788"/>
            </a:xfrm>
            <a:custGeom>
              <a:avLst/>
              <a:gdLst>
                <a:gd name="T0" fmla="*/ 101 w 107"/>
                <a:gd name="T1" fmla="*/ 54 h 108"/>
                <a:gd name="T2" fmla="*/ 54 w 107"/>
                <a:gd name="T3" fmla="*/ 100 h 108"/>
                <a:gd name="T4" fmla="*/ 7 w 107"/>
                <a:gd name="T5" fmla="*/ 54 h 108"/>
                <a:gd name="T6" fmla="*/ 54 w 107"/>
                <a:gd name="T7" fmla="*/ 7 h 108"/>
                <a:gd name="T8" fmla="*/ 101 w 107"/>
                <a:gd name="T9" fmla="*/ 54 h 108"/>
                <a:gd name="T10" fmla="*/ 107 w 107"/>
                <a:gd name="T11" fmla="*/ 54 h 108"/>
                <a:gd name="T12" fmla="*/ 54 w 107"/>
                <a:gd name="T13" fmla="*/ 1 h 108"/>
                <a:gd name="T14" fmla="*/ 1 w 107"/>
                <a:gd name="T15" fmla="*/ 54 h 108"/>
                <a:gd name="T16" fmla="*/ 54 w 107"/>
                <a:gd name="T17" fmla="*/ 106 h 108"/>
                <a:gd name="T18" fmla="*/ 107 w 107"/>
                <a:gd name="T19" fmla="*/ 54 h 108"/>
                <a:gd name="T20" fmla="*/ 101 w 107"/>
                <a:gd name="T21" fmla="*/ 5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7" h="108">
                  <a:moveTo>
                    <a:pt x="101" y="54"/>
                  </a:moveTo>
                  <a:cubicBezTo>
                    <a:pt x="100" y="80"/>
                    <a:pt x="80" y="99"/>
                    <a:pt x="54" y="100"/>
                  </a:cubicBezTo>
                  <a:cubicBezTo>
                    <a:pt x="28" y="101"/>
                    <a:pt x="8" y="78"/>
                    <a:pt x="7" y="54"/>
                  </a:cubicBezTo>
                  <a:cubicBezTo>
                    <a:pt x="6" y="27"/>
                    <a:pt x="29" y="8"/>
                    <a:pt x="54" y="7"/>
                  </a:cubicBezTo>
                  <a:cubicBezTo>
                    <a:pt x="80" y="6"/>
                    <a:pt x="100" y="29"/>
                    <a:pt x="101" y="54"/>
                  </a:cubicBezTo>
                  <a:cubicBezTo>
                    <a:pt x="101" y="58"/>
                    <a:pt x="107" y="58"/>
                    <a:pt x="107" y="54"/>
                  </a:cubicBezTo>
                  <a:cubicBezTo>
                    <a:pt x="106" y="24"/>
                    <a:pt x="84" y="2"/>
                    <a:pt x="54" y="1"/>
                  </a:cubicBezTo>
                  <a:cubicBezTo>
                    <a:pt x="24" y="0"/>
                    <a:pt x="2" y="26"/>
                    <a:pt x="1" y="54"/>
                  </a:cubicBezTo>
                  <a:cubicBezTo>
                    <a:pt x="0" y="83"/>
                    <a:pt x="26" y="105"/>
                    <a:pt x="54" y="106"/>
                  </a:cubicBezTo>
                  <a:cubicBezTo>
                    <a:pt x="84" y="108"/>
                    <a:pt x="106" y="82"/>
                    <a:pt x="107" y="54"/>
                  </a:cubicBezTo>
                  <a:cubicBezTo>
                    <a:pt x="107" y="50"/>
                    <a:pt x="101" y="50"/>
                    <a:pt x="101" y="5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6" name="Freeform 326"/>
            <p:cNvSpPr>
              <a:spLocks/>
            </p:cNvSpPr>
            <p:nvPr/>
          </p:nvSpPr>
          <p:spPr bwMode="auto">
            <a:xfrm>
              <a:off x="771675" y="1991073"/>
              <a:ext cx="93663" cy="195263"/>
            </a:xfrm>
            <a:custGeom>
              <a:avLst/>
              <a:gdLst>
                <a:gd name="T0" fmla="*/ 16 w 22"/>
                <a:gd name="T1" fmla="*/ 3 h 46"/>
                <a:gd name="T2" fmla="*/ 0 w 22"/>
                <a:gd name="T3" fmla="*/ 42 h 46"/>
                <a:gd name="T4" fmla="*/ 7 w 22"/>
                <a:gd name="T5" fmla="*/ 42 h 46"/>
                <a:gd name="T6" fmla="*/ 19 w 22"/>
                <a:gd name="T7" fmla="*/ 8 h 46"/>
                <a:gd name="T8" fmla="*/ 16 w 22"/>
                <a:gd name="T9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46">
                  <a:moveTo>
                    <a:pt x="16" y="3"/>
                  </a:moveTo>
                  <a:cubicBezTo>
                    <a:pt x="4" y="11"/>
                    <a:pt x="0" y="28"/>
                    <a:pt x="0" y="42"/>
                  </a:cubicBezTo>
                  <a:cubicBezTo>
                    <a:pt x="1" y="46"/>
                    <a:pt x="7" y="46"/>
                    <a:pt x="7" y="42"/>
                  </a:cubicBezTo>
                  <a:cubicBezTo>
                    <a:pt x="6" y="31"/>
                    <a:pt x="9" y="15"/>
                    <a:pt x="19" y="8"/>
                  </a:cubicBezTo>
                  <a:cubicBezTo>
                    <a:pt x="22" y="6"/>
                    <a:pt x="19" y="0"/>
                    <a:pt x="16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7" name="Freeform 327"/>
            <p:cNvSpPr>
              <a:spLocks/>
            </p:cNvSpPr>
            <p:nvPr/>
          </p:nvSpPr>
          <p:spPr bwMode="auto">
            <a:xfrm>
              <a:off x="805012" y="2216498"/>
              <a:ext cx="42863" cy="50800"/>
            </a:xfrm>
            <a:custGeom>
              <a:avLst/>
              <a:gdLst>
                <a:gd name="T0" fmla="*/ 0 w 10"/>
                <a:gd name="T1" fmla="*/ 4 h 12"/>
                <a:gd name="T2" fmla="*/ 1 w 10"/>
                <a:gd name="T3" fmla="*/ 8 h 12"/>
                <a:gd name="T4" fmla="*/ 3 w 10"/>
                <a:gd name="T5" fmla="*/ 9 h 12"/>
                <a:gd name="T6" fmla="*/ 7 w 10"/>
                <a:gd name="T7" fmla="*/ 5 h 12"/>
                <a:gd name="T8" fmla="*/ 6 w 10"/>
                <a:gd name="T9" fmla="*/ 4 h 12"/>
                <a:gd name="T10" fmla="*/ 6 w 10"/>
                <a:gd name="T11" fmla="*/ 4 h 12"/>
                <a:gd name="T12" fmla="*/ 0 w 10"/>
                <a:gd name="T13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2">
                  <a:moveTo>
                    <a:pt x="0" y="4"/>
                  </a:moveTo>
                  <a:cubicBezTo>
                    <a:pt x="0" y="6"/>
                    <a:pt x="1" y="7"/>
                    <a:pt x="1" y="8"/>
                  </a:cubicBezTo>
                  <a:cubicBezTo>
                    <a:pt x="2" y="8"/>
                    <a:pt x="3" y="9"/>
                    <a:pt x="3" y="9"/>
                  </a:cubicBezTo>
                  <a:cubicBezTo>
                    <a:pt x="6" y="12"/>
                    <a:pt x="10" y="8"/>
                    <a:pt x="7" y="5"/>
                  </a:cubicBezTo>
                  <a:cubicBezTo>
                    <a:pt x="7" y="5"/>
                    <a:pt x="7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0"/>
                    <a:pt x="0" y="0"/>
                    <a:pt x="0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8" name="Freeform 328"/>
            <p:cNvSpPr>
              <a:spLocks/>
            </p:cNvSpPr>
            <p:nvPr/>
          </p:nvSpPr>
          <p:spPr bwMode="auto">
            <a:xfrm>
              <a:off x="908200" y="1737073"/>
              <a:ext cx="717550" cy="271463"/>
            </a:xfrm>
            <a:custGeom>
              <a:avLst/>
              <a:gdLst>
                <a:gd name="T0" fmla="*/ 8 w 169"/>
                <a:gd name="T1" fmla="*/ 61 h 64"/>
                <a:gd name="T2" fmla="*/ 165 w 169"/>
                <a:gd name="T3" fmla="*/ 11 h 64"/>
                <a:gd name="T4" fmla="*/ 165 w 169"/>
                <a:gd name="T5" fmla="*/ 5 h 64"/>
                <a:gd name="T6" fmla="*/ 2 w 169"/>
                <a:gd name="T7" fmla="*/ 58 h 64"/>
                <a:gd name="T8" fmla="*/ 8 w 169"/>
                <a:gd name="T9" fmla="*/ 6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64">
                  <a:moveTo>
                    <a:pt x="8" y="61"/>
                  </a:moveTo>
                  <a:cubicBezTo>
                    <a:pt x="44" y="13"/>
                    <a:pt x="109" y="6"/>
                    <a:pt x="165" y="11"/>
                  </a:cubicBezTo>
                  <a:cubicBezTo>
                    <a:pt x="169" y="12"/>
                    <a:pt x="169" y="6"/>
                    <a:pt x="165" y="5"/>
                  </a:cubicBezTo>
                  <a:cubicBezTo>
                    <a:pt x="106" y="0"/>
                    <a:pt x="40" y="8"/>
                    <a:pt x="2" y="58"/>
                  </a:cubicBezTo>
                  <a:cubicBezTo>
                    <a:pt x="0" y="61"/>
                    <a:pt x="5" y="64"/>
                    <a:pt x="8" y="61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9" name="Freeform 329"/>
            <p:cNvSpPr>
              <a:spLocks/>
            </p:cNvSpPr>
            <p:nvPr/>
          </p:nvSpPr>
          <p:spPr bwMode="auto">
            <a:xfrm>
              <a:off x="644675" y="2143473"/>
              <a:ext cx="185738" cy="200025"/>
            </a:xfrm>
            <a:custGeom>
              <a:avLst/>
              <a:gdLst>
                <a:gd name="T0" fmla="*/ 0 w 44"/>
                <a:gd name="T1" fmla="*/ 39 h 47"/>
                <a:gd name="T2" fmla="*/ 11 w 44"/>
                <a:gd name="T3" fmla="*/ 25 h 47"/>
                <a:gd name="T4" fmla="*/ 42 w 44"/>
                <a:gd name="T5" fmla="*/ 21 h 47"/>
                <a:gd name="T6" fmla="*/ 24 w 44"/>
                <a:gd name="T7" fmla="*/ 47 h 47"/>
                <a:gd name="T8" fmla="*/ 0 w 44"/>
                <a:gd name="T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7">
                  <a:moveTo>
                    <a:pt x="0" y="39"/>
                  </a:moveTo>
                  <a:cubicBezTo>
                    <a:pt x="8" y="37"/>
                    <a:pt x="10" y="32"/>
                    <a:pt x="11" y="25"/>
                  </a:cubicBezTo>
                  <a:cubicBezTo>
                    <a:pt x="15" y="10"/>
                    <a:pt x="37" y="0"/>
                    <a:pt x="42" y="21"/>
                  </a:cubicBezTo>
                  <a:cubicBezTo>
                    <a:pt x="44" y="31"/>
                    <a:pt x="31" y="41"/>
                    <a:pt x="24" y="47"/>
                  </a:cubicBezTo>
                  <a:cubicBezTo>
                    <a:pt x="0" y="39"/>
                    <a:pt x="0" y="39"/>
                    <a:pt x="0" y="39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0" name="Freeform 330"/>
            <p:cNvSpPr>
              <a:spLocks/>
            </p:cNvSpPr>
            <p:nvPr/>
          </p:nvSpPr>
          <p:spPr bwMode="auto">
            <a:xfrm>
              <a:off x="644675" y="2143473"/>
              <a:ext cx="185738" cy="200025"/>
            </a:xfrm>
            <a:custGeom>
              <a:avLst/>
              <a:gdLst>
                <a:gd name="T0" fmla="*/ 0 w 44"/>
                <a:gd name="T1" fmla="*/ 39 h 47"/>
                <a:gd name="T2" fmla="*/ 11 w 44"/>
                <a:gd name="T3" fmla="*/ 25 h 47"/>
                <a:gd name="T4" fmla="*/ 42 w 44"/>
                <a:gd name="T5" fmla="*/ 21 h 47"/>
                <a:gd name="T6" fmla="*/ 24 w 44"/>
                <a:gd name="T7" fmla="*/ 47 h 47"/>
                <a:gd name="T8" fmla="*/ 0 w 44"/>
                <a:gd name="T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7">
                  <a:moveTo>
                    <a:pt x="0" y="39"/>
                  </a:moveTo>
                  <a:cubicBezTo>
                    <a:pt x="8" y="37"/>
                    <a:pt x="10" y="32"/>
                    <a:pt x="11" y="25"/>
                  </a:cubicBezTo>
                  <a:cubicBezTo>
                    <a:pt x="15" y="10"/>
                    <a:pt x="37" y="0"/>
                    <a:pt x="42" y="21"/>
                  </a:cubicBezTo>
                  <a:cubicBezTo>
                    <a:pt x="44" y="31"/>
                    <a:pt x="31" y="41"/>
                    <a:pt x="24" y="47"/>
                  </a:cubicBezTo>
                  <a:cubicBezTo>
                    <a:pt x="0" y="39"/>
                    <a:pt x="0" y="39"/>
                    <a:pt x="0" y="39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1" name="Freeform 331"/>
            <p:cNvSpPr>
              <a:spLocks/>
            </p:cNvSpPr>
            <p:nvPr/>
          </p:nvSpPr>
          <p:spPr bwMode="auto">
            <a:xfrm>
              <a:off x="635150" y="2170461"/>
              <a:ext cx="200025" cy="185738"/>
            </a:xfrm>
            <a:custGeom>
              <a:avLst/>
              <a:gdLst>
                <a:gd name="T0" fmla="*/ 3 w 47"/>
                <a:gd name="T1" fmla="*/ 35 h 44"/>
                <a:gd name="T2" fmla="*/ 25 w 47"/>
                <a:gd name="T3" fmla="*/ 6 h 44"/>
                <a:gd name="T4" fmla="*/ 42 w 47"/>
                <a:gd name="T5" fmla="*/ 17 h 44"/>
                <a:gd name="T6" fmla="*/ 25 w 47"/>
                <a:gd name="T7" fmla="*/ 40 h 44"/>
                <a:gd name="T8" fmla="*/ 28 w 47"/>
                <a:gd name="T9" fmla="*/ 42 h 44"/>
                <a:gd name="T10" fmla="*/ 45 w 47"/>
                <a:gd name="T11" fmla="*/ 19 h 44"/>
                <a:gd name="T12" fmla="*/ 37 w 47"/>
                <a:gd name="T13" fmla="*/ 2 h 44"/>
                <a:gd name="T14" fmla="*/ 19 w 47"/>
                <a:gd name="T15" fmla="*/ 7 h 44"/>
                <a:gd name="T16" fmla="*/ 2 w 47"/>
                <a:gd name="T17" fmla="*/ 32 h 44"/>
                <a:gd name="T18" fmla="*/ 3 w 47"/>
                <a:gd name="T19" fmla="*/ 3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44">
                  <a:moveTo>
                    <a:pt x="3" y="35"/>
                  </a:moveTo>
                  <a:cubicBezTo>
                    <a:pt x="17" y="30"/>
                    <a:pt x="13" y="14"/>
                    <a:pt x="25" y="6"/>
                  </a:cubicBezTo>
                  <a:cubicBezTo>
                    <a:pt x="34" y="1"/>
                    <a:pt x="41" y="8"/>
                    <a:pt x="42" y="17"/>
                  </a:cubicBezTo>
                  <a:cubicBezTo>
                    <a:pt x="44" y="26"/>
                    <a:pt x="31" y="35"/>
                    <a:pt x="25" y="40"/>
                  </a:cubicBezTo>
                  <a:cubicBezTo>
                    <a:pt x="24" y="41"/>
                    <a:pt x="26" y="44"/>
                    <a:pt x="28" y="42"/>
                  </a:cubicBezTo>
                  <a:cubicBezTo>
                    <a:pt x="34" y="36"/>
                    <a:pt x="43" y="29"/>
                    <a:pt x="45" y="19"/>
                  </a:cubicBezTo>
                  <a:cubicBezTo>
                    <a:pt x="47" y="13"/>
                    <a:pt x="43" y="5"/>
                    <a:pt x="37" y="2"/>
                  </a:cubicBezTo>
                  <a:cubicBezTo>
                    <a:pt x="30" y="0"/>
                    <a:pt x="24" y="2"/>
                    <a:pt x="19" y="7"/>
                  </a:cubicBezTo>
                  <a:cubicBezTo>
                    <a:pt x="11" y="14"/>
                    <a:pt x="13" y="28"/>
                    <a:pt x="2" y="32"/>
                  </a:cubicBezTo>
                  <a:cubicBezTo>
                    <a:pt x="0" y="32"/>
                    <a:pt x="1" y="35"/>
                    <a:pt x="3" y="3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2" name="Freeform 332"/>
            <p:cNvSpPr>
              <a:spLocks/>
            </p:cNvSpPr>
            <p:nvPr/>
          </p:nvSpPr>
          <p:spPr bwMode="auto">
            <a:xfrm>
              <a:off x="1009800" y="2118073"/>
              <a:ext cx="182563" cy="169863"/>
            </a:xfrm>
            <a:custGeom>
              <a:avLst/>
              <a:gdLst>
                <a:gd name="T0" fmla="*/ 43 w 43"/>
                <a:gd name="T1" fmla="*/ 32 h 40"/>
                <a:gd name="T2" fmla="*/ 27 w 43"/>
                <a:gd name="T3" fmla="*/ 8 h 40"/>
                <a:gd name="T4" fmla="*/ 15 w 43"/>
                <a:gd name="T5" fmla="*/ 0 h 40"/>
                <a:gd name="T6" fmla="*/ 2 w 43"/>
                <a:gd name="T7" fmla="*/ 14 h 40"/>
                <a:gd name="T8" fmla="*/ 19 w 43"/>
                <a:gd name="T9" fmla="*/ 40 h 40"/>
                <a:gd name="T10" fmla="*/ 43 w 43"/>
                <a:gd name="T11" fmla="*/ 3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0">
                  <a:moveTo>
                    <a:pt x="43" y="32"/>
                  </a:moveTo>
                  <a:cubicBezTo>
                    <a:pt x="33" y="29"/>
                    <a:pt x="32" y="15"/>
                    <a:pt x="27" y="8"/>
                  </a:cubicBezTo>
                  <a:cubicBezTo>
                    <a:pt x="24" y="4"/>
                    <a:pt x="20" y="0"/>
                    <a:pt x="15" y="0"/>
                  </a:cubicBezTo>
                  <a:cubicBezTo>
                    <a:pt x="9" y="1"/>
                    <a:pt x="3" y="8"/>
                    <a:pt x="2" y="14"/>
                  </a:cubicBezTo>
                  <a:cubicBezTo>
                    <a:pt x="0" y="24"/>
                    <a:pt x="13" y="34"/>
                    <a:pt x="19" y="40"/>
                  </a:cubicBezTo>
                  <a:cubicBezTo>
                    <a:pt x="43" y="32"/>
                    <a:pt x="43" y="32"/>
                    <a:pt x="43" y="32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3" name="Freeform 333"/>
            <p:cNvSpPr>
              <a:spLocks/>
            </p:cNvSpPr>
            <p:nvPr/>
          </p:nvSpPr>
          <p:spPr bwMode="auto">
            <a:xfrm>
              <a:off x="962175" y="2067273"/>
              <a:ext cx="242888" cy="230188"/>
            </a:xfrm>
            <a:custGeom>
              <a:avLst/>
              <a:gdLst>
                <a:gd name="T0" fmla="*/ 55 w 57"/>
                <a:gd name="T1" fmla="*/ 42 h 54"/>
                <a:gd name="T2" fmla="*/ 19 w 57"/>
                <a:gd name="T3" fmla="*/ 14 h 54"/>
                <a:gd name="T4" fmla="*/ 29 w 57"/>
                <a:gd name="T5" fmla="*/ 53 h 54"/>
                <a:gd name="T6" fmla="*/ 31 w 57"/>
                <a:gd name="T7" fmla="*/ 51 h 54"/>
                <a:gd name="T8" fmla="*/ 17 w 57"/>
                <a:gd name="T9" fmla="*/ 36 h 54"/>
                <a:gd name="T10" fmla="*/ 17 w 57"/>
                <a:gd name="T11" fmla="*/ 21 h 54"/>
                <a:gd name="T12" fmla="*/ 23 w 57"/>
                <a:gd name="T13" fmla="*/ 15 h 54"/>
                <a:gd name="T14" fmla="*/ 36 w 57"/>
                <a:gd name="T15" fmla="*/ 21 h 54"/>
                <a:gd name="T16" fmla="*/ 54 w 57"/>
                <a:gd name="T17" fmla="*/ 45 h 54"/>
                <a:gd name="T18" fmla="*/ 55 w 57"/>
                <a:gd name="T19" fmla="*/ 4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54">
                  <a:moveTo>
                    <a:pt x="55" y="42"/>
                  </a:moveTo>
                  <a:cubicBezTo>
                    <a:pt x="41" y="37"/>
                    <a:pt x="40" y="0"/>
                    <a:pt x="19" y="14"/>
                  </a:cubicBezTo>
                  <a:cubicBezTo>
                    <a:pt x="0" y="26"/>
                    <a:pt x="19" y="43"/>
                    <a:pt x="29" y="53"/>
                  </a:cubicBezTo>
                  <a:cubicBezTo>
                    <a:pt x="30" y="54"/>
                    <a:pt x="33" y="52"/>
                    <a:pt x="31" y="51"/>
                  </a:cubicBezTo>
                  <a:cubicBezTo>
                    <a:pt x="26" y="46"/>
                    <a:pt x="21" y="41"/>
                    <a:pt x="17" y="36"/>
                  </a:cubicBezTo>
                  <a:cubicBezTo>
                    <a:pt x="13" y="31"/>
                    <a:pt x="14" y="26"/>
                    <a:pt x="17" y="21"/>
                  </a:cubicBezTo>
                  <a:cubicBezTo>
                    <a:pt x="18" y="18"/>
                    <a:pt x="20" y="17"/>
                    <a:pt x="23" y="15"/>
                  </a:cubicBezTo>
                  <a:cubicBezTo>
                    <a:pt x="29" y="11"/>
                    <a:pt x="33" y="16"/>
                    <a:pt x="36" y="21"/>
                  </a:cubicBezTo>
                  <a:cubicBezTo>
                    <a:pt x="43" y="29"/>
                    <a:pt x="43" y="41"/>
                    <a:pt x="54" y="45"/>
                  </a:cubicBezTo>
                  <a:cubicBezTo>
                    <a:pt x="56" y="46"/>
                    <a:pt x="57" y="43"/>
                    <a:pt x="55" y="4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4" name="Freeform 334"/>
            <p:cNvSpPr>
              <a:spLocks/>
            </p:cNvSpPr>
            <p:nvPr/>
          </p:nvSpPr>
          <p:spPr bwMode="auto">
            <a:xfrm>
              <a:off x="622450" y="2326036"/>
              <a:ext cx="119063" cy="55563"/>
            </a:xfrm>
            <a:custGeom>
              <a:avLst/>
              <a:gdLst>
                <a:gd name="T0" fmla="*/ 18 w 28"/>
                <a:gd name="T1" fmla="*/ 0 h 13"/>
                <a:gd name="T2" fmla="*/ 3 w 28"/>
                <a:gd name="T3" fmla="*/ 7 h 13"/>
                <a:gd name="T4" fmla="*/ 0 w 28"/>
                <a:gd name="T5" fmla="*/ 6 h 13"/>
                <a:gd name="T6" fmla="*/ 1 w 28"/>
                <a:gd name="T7" fmla="*/ 8 h 13"/>
                <a:gd name="T8" fmla="*/ 10 w 28"/>
                <a:gd name="T9" fmla="*/ 13 h 13"/>
                <a:gd name="T10" fmla="*/ 28 w 28"/>
                <a:gd name="T11" fmla="*/ 4 h 13"/>
                <a:gd name="T12" fmla="*/ 28 w 28"/>
                <a:gd name="T13" fmla="*/ 4 h 13"/>
                <a:gd name="T14" fmla="*/ 18 w 28"/>
                <a:gd name="T1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3">
                  <a:moveTo>
                    <a:pt x="18" y="0"/>
                  </a:moveTo>
                  <a:cubicBezTo>
                    <a:pt x="13" y="4"/>
                    <a:pt x="7" y="7"/>
                    <a:pt x="3" y="7"/>
                  </a:cubicBezTo>
                  <a:cubicBezTo>
                    <a:pt x="2" y="7"/>
                    <a:pt x="1" y="7"/>
                    <a:pt x="0" y="6"/>
                  </a:cubicBezTo>
                  <a:cubicBezTo>
                    <a:pt x="0" y="7"/>
                    <a:pt x="0" y="7"/>
                    <a:pt x="1" y="8"/>
                  </a:cubicBezTo>
                  <a:cubicBezTo>
                    <a:pt x="3" y="12"/>
                    <a:pt x="7" y="13"/>
                    <a:pt x="10" y="13"/>
                  </a:cubicBezTo>
                  <a:cubicBezTo>
                    <a:pt x="16" y="13"/>
                    <a:pt x="23" y="9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5" name="Freeform 335"/>
            <p:cNvSpPr>
              <a:spLocks/>
            </p:cNvSpPr>
            <p:nvPr/>
          </p:nvSpPr>
          <p:spPr bwMode="auto">
            <a:xfrm>
              <a:off x="614512" y="2343498"/>
              <a:ext cx="127000" cy="42863"/>
            </a:xfrm>
            <a:custGeom>
              <a:avLst/>
              <a:gdLst>
                <a:gd name="T0" fmla="*/ 0 w 30"/>
                <a:gd name="T1" fmla="*/ 0 h 10"/>
                <a:gd name="T2" fmla="*/ 1 w 30"/>
                <a:gd name="T3" fmla="*/ 3 h 10"/>
                <a:gd name="T4" fmla="*/ 11 w 30"/>
                <a:gd name="T5" fmla="*/ 10 h 10"/>
                <a:gd name="T6" fmla="*/ 30 w 30"/>
                <a:gd name="T7" fmla="*/ 1 h 10"/>
                <a:gd name="T8" fmla="*/ 30 w 30"/>
                <a:gd name="T9" fmla="*/ 0 h 10"/>
                <a:gd name="T10" fmla="*/ 12 w 30"/>
                <a:gd name="T11" fmla="*/ 9 h 10"/>
                <a:gd name="T12" fmla="*/ 3 w 30"/>
                <a:gd name="T13" fmla="*/ 4 h 10"/>
                <a:gd name="T14" fmla="*/ 2 w 30"/>
                <a:gd name="T15" fmla="*/ 2 h 10"/>
                <a:gd name="T16" fmla="*/ 0 w 30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10">
                  <a:moveTo>
                    <a:pt x="0" y="0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3" y="8"/>
                    <a:pt x="7" y="10"/>
                    <a:pt x="11" y="10"/>
                  </a:cubicBezTo>
                  <a:cubicBezTo>
                    <a:pt x="17" y="10"/>
                    <a:pt x="24" y="5"/>
                    <a:pt x="30" y="1"/>
                  </a:cubicBezTo>
                  <a:cubicBezTo>
                    <a:pt x="30" y="1"/>
                    <a:pt x="30" y="0"/>
                    <a:pt x="30" y="0"/>
                  </a:cubicBezTo>
                  <a:cubicBezTo>
                    <a:pt x="25" y="5"/>
                    <a:pt x="18" y="9"/>
                    <a:pt x="12" y="9"/>
                  </a:cubicBezTo>
                  <a:cubicBezTo>
                    <a:pt x="9" y="9"/>
                    <a:pt x="5" y="8"/>
                    <a:pt x="3" y="4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1" y="2"/>
                    <a:pt x="1" y="1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6" name="Freeform 336"/>
            <p:cNvSpPr>
              <a:spLocks/>
            </p:cNvSpPr>
            <p:nvPr/>
          </p:nvSpPr>
          <p:spPr bwMode="auto">
            <a:xfrm>
              <a:off x="700237" y="2195861"/>
              <a:ext cx="122238" cy="147638"/>
            </a:xfrm>
            <a:custGeom>
              <a:avLst/>
              <a:gdLst>
                <a:gd name="T0" fmla="*/ 21 w 29"/>
                <a:gd name="T1" fmla="*/ 0 h 35"/>
                <a:gd name="T2" fmla="*/ 8 w 29"/>
                <a:gd name="T3" fmla="*/ 25 h 35"/>
                <a:gd name="T4" fmla="*/ 0 w 29"/>
                <a:gd name="T5" fmla="*/ 31 h 35"/>
                <a:gd name="T6" fmla="*/ 10 w 29"/>
                <a:gd name="T7" fmla="*/ 35 h 35"/>
                <a:gd name="T8" fmla="*/ 10 w 29"/>
                <a:gd name="T9" fmla="*/ 34 h 35"/>
                <a:gd name="T10" fmla="*/ 27 w 29"/>
                <a:gd name="T11" fmla="*/ 11 h 35"/>
                <a:gd name="T12" fmla="*/ 21 w 29"/>
                <a:gd name="T1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35">
                  <a:moveTo>
                    <a:pt x="21" y="0"/>
                  </a:moveTo>
                  <a:cubicBezTo>
                    <a:pt x="20" y="10"/>
                    <a:pt x="14" y="18"/>
                    <a:pt x="8" y="25"/>
                  </a:cubicBezTo>
                  <a:cubicBezTo>
                    <a:pt x="6" y="26"/>
                    <a:pt x="4" y="29"/>
                    <a:pt x="0" y="31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6" y="29"/>
                    <a:pt x="29" y="20"/>
                    <a:pt x="27" y="11"/>
                  </a:cubicBezTo>
                  <a:cubicBezTo>
                    <a:pt x="27" y="6"/>
                    <a:pt x="25" y="2"/>
                    <a:pt x="21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7" name="Freeform 337"/>
            <p:cNvSpPr>
              <a:spLocks/>
            </p:cNvSpPr>
            <p:nvPr/>
          </p:nvSpPr>
          <p:spPr bwMode="auto">
            <a:xfrm>
              <a:off x="741512" y="2183161"/>
              <a:ext cx="80963" cy="165100"/>
            </a:xfrm>
            <a:custGeom>
              <a:avLst/>
              <a:gdLst>
                <a:gd name="T0" fmla="*/ 12 w 19"/>
                <a:gd name="T1" fmla="*/ 0 h 39"/>
                <a:gd name="T2" fmla="*/ 11 w 19"/>
                <a:gd name="T3" fmla="*/ 3 h 39"/>
                <a:gd name="T4" fmla="*/ 17 w 19"/>
                <a:gd name="T5" fmla="*/ 14 h 39"/>
                <a:gd name="T6" fmla="*/ 0 w 19"/>
                <a:gd name="T7" fmla="*/ 37 h 39"/>
                <a:gd name="T8" fmla="*/ 0 w 19"/>
                <a:gd name="T9" fmla="*/ 38 h 39"/>
                <a:gd name="T10" fmla="*/ 0 w 19"/>
                <a:gd name="T11" fmla="*/ 38 h 39"/>
                <a:gd name="T12" fmla="*/ 0 w 19"/>
                <a:gd name="T13" fmla="*/ 38 h 39"/>
                <a:gd name="T14" fmla="*/ 0 w 19"/>
                <a:gd name="T15" fmla="*/ 39 h 39"/>
                <a:gd name="T16" fmla="*/ 6 w 19"/>
                <a:gd name="T17" fmla="*/ 34 h 39"/>
                <a:gd name="T18" fmla="*/ 19 w 19"/>
                <a:gd name="T19" fmla="*/ 17 h 39"/>
                <a:gd name="T20" fmla="*/ 12 w 19"/>
                <a:gd name="T2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39">
                  <a:moveTo>
                    <a:pt x="12" y="0"/>
                  </a:moveTo>
                  <a:cubicBezTo>
                    <a:pt x="12" y="1"/>
                    <a:pt x="11" y="2"/>
                    <a:pt x="11" y="3"/>
                  </a:cubicBezTo>
                  <a:cubicBezTo>
                    <a:pt x="15" y="5"/>
                    <a:pt x="17" y="9"/>
                    <a:pt x="17" y="14"/>
                  </a:cubicBezTo>
                  <a:cubicBezTo>
                    <a:pt x="19" y="23"/>
                    <a:pt x="6" y="32"/>
                    <a:pt x="0" y="37"/>
                  </a:cubicBezTo>
                  <a:cubicBezTo>
                    <a:pt x="0" y="37"/>
                    <a:pt x="0" y="37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9"/>
                    <a:pt x="0" y="39"/>
                  </a:cubicBezTo>
                  <a:cubicBezTo>
                    <a:pt x="2" y="37"/>
                    <a:pt x="4" y="35"/>
                    <a:pt x="6" y="34"/>
                  </a:cubicBezTo>
                  <a:cubicBezTo>
                    <a:pt x="11" y="29"/>
                    <a:pt x="17" y="25"/>
                    <a:pt x="19" y="17"/>
                  </a:cubicBezTo>
                  <a:cubicBezTo>
                    <a:pt x="19" y="13"/>
                    <a:pt x="17" y="1"/>
                    <a:pt x="12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8" name="Freeform 338"/>
            <p:cNvSpPr>
              <a:spLocks/>
            </p:cNvSpPr>
            <p:nvPr/>
          </p:nvSpPr>
          <p:spPr bwMode="auto">
            <a:xfrm>
              <a:off x="614512" y="2340323"/>
              <a:ext cx="0" cy="3175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9" name="Freeform 339"/>
            <p:cNvSpPr>
              <a:spLocks/>
            </p:cNvSpPr>
            <p:nvPr/>
          </p:nvSpPr>
          <p:spPr bwMode="auto">
            <a:xfrm>
              <a:off x="1098700" y="2272061"/>
              <a:ext cx="106363" cy="53975"/>
            </a:xfrm>
            <a:custGeom>
              <a:avLst/>
              <a:gdLst>
                <a:gd name="T0" fmla="*/ 9 w 25"/>
                <a:gd name="T1" fmla="*/ 0 h 13"/>
                <a:gd name="T2" fmla="*/ 2 w 25"/>
                <a:gd name="T3" fmla="*/ 3 h 13"/>
                <a:gd name="T4" fmla="*/ 0 w 25"/>
                <a:gd name="T5" fmla="*/ 4 h 13"/>
                <a:gd name="T6" fmla="*/ 18 w 25"/>
                <a:gd name="T7" fmla="*/ 13 h 13"/>
                <a:gd name="T8" fmla="*/ 25 w 25"/>
                <a:gd name="T9" fmla="*/ 11 h 13"/>
                <a:gd name="T10" fmla="*/ 9 w 25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13">
                  <a:moveTo>
                    <a:pt x="9" y="0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1" y="4"/>
                    <a:pt x="0" y="4"/>
                  </a:cubicBezTo>
                  <a:cubicBezTo>
                    <a:pt x="6" y="9"/>
                    <a:pt x="12" y="13"/>
                    <a:pt x="18" y="13"/>
                  </a:cubicBezTo>
                  <a:cubicBezTo>
                    <a:pt x="21" y="13"/>
                    <a:pt x="23" y="12"/>
                    <a:pt x="25" y="11"/>
                  </a:cubicBezTo>
                  <a:cubicBezTo>
                    <a:pt x="19" y="9"/>
                    <a:pt x="14" y="5"/>
                    <a:pt x="9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0" name="Freeform 340"/>
            <p:cNvSpPr>
              <a:spLocks/>
            </p:cNvSpPr>
            <p:nvPr/>
          </p:nvSpPr>
          <p:spPr bwMode="auto">
            <a:xfrm>
              <a:off x="1098700" y="2287936"/>
              <a:ext cx="106363" cy="38100"/>
            </a:xfrm>
            <a:custGeom>
              <a:avLst/>
              <a:gdLst>
                <a:gd name="T0" fmla="*/ 0 w 25"/>
                <a:gd name="T1" fmla="*/ 0 h 9"/>
                <a:gd name="T2" fmla="*/ 0 w 25"/>
                <a:gd name="T3" fmla="*/ 0 h 9"/>
                <a:gd name="T4" fmla="*/ 1 w 25"/>
                <a:gd name="T5" fmla="*/ 1 h 9"/>
                <a:gd name="T6" fmla="*/ 17 w 25"/>
                <a:gd name="T7" fmla="*/ 9 h 9"/>
                <a:gd name="T8" fmla="*/ 25 w 25"/>
                <a:gd name="T9" fmla="*/ 7 h 9"/>
                <a:gd name="T10" fmla="*/ 25 w 25"/>
                <a:gd name="T11" fmla="*/ 7 h 9"/>
                <a:gd name="T12" fmla="*/ 18 w 25"/>
                <a:gd name="T13" fmla="*/ 9 h 9"/>
                <a:gd name="T14" fmla="*/ 0 w 25"/>
                <a:gd name="T1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9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6" y="5"/>
                    <a:pt x="11" y="9"/>
                    <a:pt x="17" y="9"/>
                  </a:cubicBezTo>
                  <a:cubicBezTo>
                    <a:pt x="20" y="9"/>
                    <a:pt x="22" y="9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3" y="8"/>
                    <a:pt x="21" y="9"/>
                    <a:pt x="18" y="9"/>
                  </a:cubicBezTo>
                  <a:cubicBezTo>
                    <a:pt x="12" y="9"/>
                    <a:pt x="6" y="5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1" name="Freeform 341"/>
            <p:cNvSpPr>
              <a:spLocks/>
            </p:cNvSpPr>
            <p:nvPr/>
          </p:nvSpPr>
          <p:spPr bwMode="auto">
            <a:xfrm>
              <a:off x="1098700" y="2287936"/>
              <a:ext cx="4763" cy="4763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0" y="1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2" name="Freeform 342"/>
            <p:cNvSpPr>
              <a:spLocks/>
            </p:cNvSpPr>
            <p:nvPr/>
          </p:nvSpPr>
          <p:spPr bwMode="auto">
            <a:xfrm>
              <a:off x="1098700" y="2284761"/>
              <a:ext cx="7938" cy="7938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0 h 2"/>
                <a:gd name="T4" fmla="*/ 0 w 2"/>
                <a:gd name="T5" fmla="*/ 1 h 2"/>
                <a:gd name="T6" fmla="*/ 0 w 2"/>
                <a:gd name="T7" fmla="*/ 2 h 2"/>
                <a:gd name="T8" fmla="*/ 0 w 2"/>
                <a:gd name="T9" fmla="*/ 1 h 2"/>
                <a:gd name="T10" fmla="*/ 0 w 2"/>
                <a:gd name="T11" fmla="*/ 1 h 2"/>
                <a:gd name="T12" fmla="*/ 2 w 2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2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3" name="Freeform 343"/>
            <p:cNvSpPr>
              <a:spLocks/>
            </p:cNvSpPr>
            <p:nvPr/>
          </p:nvSpPr>
          <p:spPr bwMode="auto">
            <a:xfrm>
              <a:off x="1017737" y="2140298"/>
              <a:ext cx="119063" cy="144463"/>
            </a:xfrm>
            <a:custGeom>
              <a:avLst/>
              <a:gdLst>
                <a:gd name="T0" fmla="*/ 7 w 28"/>
                <a:gd name="T1" fmla="*/ 0 h 34"/>
                <a:gd name="T2" fmla="*/ 4 w 28"/>
                <a:gd name="T3" fmla="*/ 4 h 34"/>
                <a:gd name="T4" fmla="*/ 4 w 28"/>
                <a:gd name="T5" fmla="*/ 19 h 34"/>
                <a:gd name="T6" fmla="*/ 18 w 28"/>
                <a:gd name="T7" fmla="*/ 34 h 34"/>
                <a:gd name="T8" fmla="*/ 19 w 28"/>
                <a:gd name="T9" fmla="*/ 34 h 34"/>
                <a:gd name="T10" fmla="*/ 21 w 28"/>
                <a:gd name="T11" fmla="*/ 34 h 34"/>
                <a:gd name="T12" fmla="*/ 28 w 28"/>
                <a:gd name="T13" fmla="*/ 31 h 34"/>
                <a:gd name="T14" fmla="*/ 23 w 28"/>
                <a:gd name="T15" fmla="*/ 25 h 34"/>
                <a:gd name="T16" fmla="*/ 7 w 28"/>
                <a:gd name="T1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34">
                  <a:moveTo>
                    <a:pt x="7" y="0"/>
                  </a:moveTo>
                  <a:cubicBezTo>
                    <a:pt x="6" y="1"/>
                    <a:pt x="5" y="2"/>
                    <a:pt x="4" y="4"/>
                  </a:cubicBezTo>
                  <a:cubicBezTo>
                    <a:pt x="1" y="9"/>
                    <a:pt x="0" y="14"/>
                    <a:pt x="4" y="19"/>
                  </a:cubicBezTo>
                  <a:cubicBezTo>
                    <a:pt x="8" y="24"/>
                    <a:pt x="13" y="29"/>
                    <a:pt x="18" y="34"/>
                  </a:cubicBezTo>
                  <a:cubicBezTo>
                    <a:pt x="18" y="34"/>
                    <a:pt x="19" y="34"/>
                    <a:pt x="19" y="34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6" y="29"/>
                    <a:pt x="25" y="27"/>
                    <a:pt x="23" y="25"/>
                  </a:cubicBezTo>
                  <a:cubicBezTo>
                    <a:pt x="17" y="18"/>
                    <a:pt x="10" y="9"/>
                    <a:pt x="7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4" name="Freeform 344"/>
            <p:cNvSpPr>
              <a:spLocks/>
            </p:cNvSpPr>
            <p:nvPr/>
          </p:nvSpPr>
          <p:spPr bwMode="auto">
            <a:xfrm>
              <a:off x="1001862" y="2130773"/>
              <a:ext cx="96838" cy="157163"/>
            </a:xfrm>
            <a:custGeom>
              <a:avLst/>
              <a:gdLst>
                <a:gd name="T0" fmla="*/ 11 w 23"/>
                <a:gd name="T1" fmla="*/ 0 h 37"/>
                <a:gd name="T2" fmla="*/ 6 w 23"/>
                <a:gd name="T3" fmla="*/ 3 h 37"/>
                <a:gd name="T4" fmla="*/ 18 w 23"/>
                <a:gd name="T5" fmla="*/ 34 h 37"/>
                <a:gd name="T6" fmla="*/ 23 w 23"/>
                <a:gd name="T7" fmla="*/ 37 h 37"/>
                <a:gd name="T8" fmla="*/ 23 w 23"/>
                <a:gd name="T9" fmla="*/ 36 h 37"/>
                <a:gd name="T10" fmla="*/ 22 w 23"/>
                <a:gd name="T11" fmla="*/ 36 h 37"/>
                <a:gd name="T12" fmla="*/ 8 w 23"/>
                <a:gd name="T13" fmla="*/ 21 h 37"/>
                <a:gd name="T14" fmla="*/ 8 w 23"/>
                <a:gd name="T15" fmla="*/ 6 h 37"/>
                <a:gd name="T16" fmla="*/ 11 w 23"/>
                <a:gd name="T17" fmla="*/ 2 h 37"/>
                <a:gd name="T18" fmla="*/ 11 w 23"/>
                <a:gd name="T1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37">
                  <a:moveTo>
                    <a:pt x="11" y="0"/>
                  </a:moveTo>
                  <a:cubicBezTo>
                    <a:pt x="6" y="3"/>
                    <a:pt x="6" y="3"/>
                    <a:pt x="6" y="3"/>
                  </a:cubicBezTo>
                  <a:cubicBezTo>
                    <a:pt x="0" y="15"/>
                    <a:pt x="10" y="26"/>
                    <a:pt x="18" y="34"/>
                  </a:cubicBezTo>
                  <a:cubicBezTo>
                    <a:pt x="20" y="35"/>
                    <a:pt x="21" y="36"/>
                    <a:pt x="23" y="37"/>
                  </a:cubicBezTo>
                  <a:cubicBezTo>
                    <a:pt x="23" y="37"/>
                    <a:pt x="23" y="37"/>
                    <a:pt x="23" y="36"/>
                  </a:cubicBezTo>
                  <a:cubicBezTo>
                    <a:pt x="23" y="36"/>
                    <a:pt x="22" y="36"/>
                    <a:pt x="22" y="36"/>
                  </a:cubicBezTo>
                  <a:cubicBezTo>
                    <a:pt x="17" y="31"/>
                    <a:pt x="12" y="26"/>
                    <a:pt x="8" y="21"/>
                  </a:cubicBezTo>
                  <a:cubicBezTo>
                    <a:pt x="4" y="16"/>
                    <a:pt x="5" y="11"/>
                    <a:pt x="8" y="6"/>
                  </a:cubicBezTo>
                  <a:cubicBezTo>
                    <a:pt x="9" y="4"/>
                    <a:pt x="10" y="3"/>
                    <a:pt x="11" y="2"/>
                  </a:cubicBezTo>
                  <a:cubicBezTo>
                    <a:pt x="11" y="1"/>
                    <a:pt x="11" y="1"/>
                    <a:pt x="11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5" name="Freeform 345"/>
            <p:cNvSpPr>
              <a:spLocks noEditPoints="1"/>
            </p:cNvSpPr>
            <p:nvPr/>
          </p:nvSpPr>
          <p:spPr bwMode="auto">
            <a:xfrm>
              <a:off x="1460650" y="2305398"/>
              <a:ext cx="322263" cy="280988"/>
            </a:xfrm>
            <a:custGeom>
              <a:avLst/>
              <a:gdLst>
                <a:gd name="T0" fmla="*/ 10 w 76"/>
                <a:gd name="T1" fmla="*/ 66 h 66"/>
                <a:gd name="T2" fmla="*/ 4 w 76"/>
                <a:gd name="T3" fmla="*/ 66 h 66"/>
                <a:gd name="T4" fmla="*/ 0 w 76"/>
                <a:gd name="T5" fmla="*/ 61 h 66"/>
                <a:gd name="T6" fmla="*/ 4 w 76"/>
                <a:gd name="T7" fmla="*/ 57 h 66"/>
                <a:gd name="T8" fmla="*/ 5 w 76"/>
                <a:gd name="T9" fmla="*/ 57 h 66"/>
                <a:gd name="T10" fmla="*/ 8 w 76"/>
                <a:gd name="T11" fmla="*/ 57 h 66"/>
                <a:gd name="T12" fmla="*/ 32 w 76"/>
                <a:gd name="T13" fmla="*/ 47 h 66"/>
                <a:gd name="T14" fmla="*/ 39 w 76"/>
                <a:gd name="T15" fmla="*/ 29 h 66"/>
                <a:gd name="T16" fmla="*/ 39 w 76"/>
                <a:gd name="T17" fmla="*/ 25 h 66"/>
                <a:gd name="T18" fmla="*/ 41 w 76"/>
                <a:gd name="T19" fmla="*/ 8 h 66"/>
                <a:gd name="T20" fmla="*/ 59 w 76"/>
                <a:gd name="T21" fmla="*/ 0 h 66"/>
                <a:gd name="T22" fmla="*/ 59 w 76"/>
                <a:gd name="T23" fmla="*/ 0 h 66"/>
                <a:gd name="T24" fmla="*/ 75 w 76"/>
                <a:gd name="T25" fmla="*/ 11 h 66"/>
                <a:gd name="T26" fmla="*/ 67 w 76"/>
                <a:gd name="T27" fmla="*/ 29 h 66"/>
                <a:gd name="T28" fmla="*/ 61 w 76"/>
                <a:gd name="T29" fmla="*/ 30 h 66"/>
                <a:gd name="T30" fmla="*/ 51 w 76"/>
                <a:gd name="T31" fmla="*/ 24 h 66"/>
                <a:gd name="T32" fmla="*/ 51 w 76"/>
                <a:gd name="T33" fmla="*/ 16 h 66"/>
                <a:gd name="T34" fmla="*/ 55 w 76"/>
                <a:gd name="T35" fmla="*/ 12 h 66"/>
                <a:gd name="T36" fmla="*/ 54 w 76"/>
                <a:gd name="T37" fmla="*/ 12 h 66"/>
                <a:gd name="T38" fmla="*/ 50 w 76"/>
                <a:gd name="T39" fmla="*/ 26 h 66"/>
                <a:gd name="T40" fmla="*/ 49 w 76"/>
                <a:gd name="T41" fmla="*/ 36 h 66"/>
                <a:gd name="T42" fmla="*/ 10 w 76"/>
                <a:gd name="T43" fmla="*/ 66 h 66"/>
                <a:gd name="T44" fmla="*/ 61 w 76"/>
                <a:gd name="T45" fmla="*/ 11 h 66"/>
                <a:gd name="T46" fmla="*/ 64 w 76"/>
                <a:gd name="T47" fmla="*/ 15 h 66"/>
                <a:gd name="T48" fmla="*/ 64 w 76"/>
                <a:gd name="T49" fmla="*/ 14 h 66"/>
                <a:gd name="T50" fmla="*/ 61 w 76"/>
                <a:gd name="T51" fmla="*/ 1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6" h="66">
                  <a:moveTo>
                    <a:pt x="10" y="66"/>
                  </a:moveTo>
                  <a:cubicBezTo>
                    <a:pt x="8" y="66"/>
                    <a:pt x="6" y="66"/>
                    <a:pt x="4" y="66"/>
                  </a:cubicBezTo>
                  <a:cubicBezTo>
                    <a:pt x="1" y="65"/>
                    <a:pt x="0" y="63"/>
                    <a:pt x="0" y="61"/>
                  </a:cubicBezTo>
                  <a:cubicBezTo>
                    <a:pt x="0" y="59"/>
                    <a:pt x="2" y="57"/>
                    <a:pt x="4" y="57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6" y="57"/>
                    <a:pt x="7" y="57"/>
                    <a:pt x="8" y="57"/>
                  </a:cubicBezTo>
                  <a:cubicBezTo>
                    <a:pt x="16" y="57"/>
                    <a:pt x="25" y="53"/>
                    <a:pt x="32" y="47"/>
                  </a:cubicBezTo>
                  <a:cubicBezTo>
                    <a:pt x="37" y="42"/>
                    <a:pt x="39" y="35"/>
                    <a:pt x="39" y="29"/>
                  </a:cubicBezTo>
                  <a:cubicBezTo>
                    <a:pt x="39" y="28"/>
                    <a:pt x="39" y="27"/>
                    <a:pt x="39" y="25"/>
                  </a:cubicBezTo>
                  <a:cubicBezTo>
                    <a:pt x="38" y="20"/>
                    <a:pt x="38" y="13"/>
                    <a:pt x="41" y="8"/>
                  </a:cubicBezTo>
                  <a:cubicBezTo>
                    <a:pt x="45" y="3"/>
                    <a:pt x="52" y="0"/>
                    <a:pt x="5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8" y="0"/>
                    <a:pt x="73" y="4"/>
                    <a:pt x="75" y="11"/>
                  </a:cubicBezTo>
                  <a:cubicBezTo>
                    <a:pt x="76" y="17"/>
                    <a:pt x="74" y="26"/>
                    <a:pt x="67" y="29"/>
                  </a:cubicBezTo>
                  <a:cubicBezTo>
                    <a:pt x="65" y="30"/>
                    <a:pt x="63" y="30"/>
                    <a:pt x="61" y="30"/>
                  </a:cubicBezTo>
                  <a:cubicBezTo>
                    <a:pt x="57" y="30"/>
                    <a:pt x="53" y="28"/>
                    <a:pt x="51" y="24"/>
                  </a:cubicBezTo>
                  <a:cubicBezTo>
                    <a:pt x="50" y="22"/>
                    <a:pt x="49" y="19"/>
                    <a:pt x="51" y="16"/>
                  </a:cubicBezTo>
                  <a:cubicBezTo>
                    <a:pt x="51" y="14"/>
                    <a:pt x="53" y="13"/>
                    <a:pt x="55" y="12"/>
                  </a:cubicBezTo>
                  <a:cubicBezTo>
                    <a:pt x="54" y="12"/>
                    <a:pt x="54" y="12"/>
                    <a:pt x="54" y="12"/>
                  </a:cubicBezTo>
                  <a:cubicBezTo>
                    <a:pt x="49" y="14"/>
                    <a:pt x="49" y="19"/>
                    <a:pt x="50" y="26"/>
                  </a:cubicBezTo>
                  <a:cubicBezTo>
                    <a:pt x="50" y="30"/>
                    <a:pt x="50" y="33"/>
                    <a:pt x="49" y="36"/>
                  </a:cubicBezTo>
                  <a:cubicBezTo>
                    <a:pt x="46" y="55"/>
                    <a:pt x="26" y="66"/>
                    <a:pt x="10" y="66"/>
                  </a:cubicBezTo>
                  <a:moveTo>
                    <a:pt x="61" y="11"/>
                  </a:moveTo>
                  <a:cubicBezTo>
                    <a:pt x="63" y="12"/>
                    <a:pt x="64" y="13"/>
                    <a:pt x="64" y="15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64" y="13"/>
                    <a:pt x="64" y="12"/>
                    <a:pt x="61" y="1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6" name="Freeform 346"/>
            <p:cNvSpPr>
              <a:spLocks/>
            </p:cNvSpPr>
            <p:nvPr/>
          </p:nvSpPr>
          <p:spPr bwMode="auto">
            <a:xfrm>
              <a:off x="1473350" y="2318098"/>
              <a:ext cx="296863" cy="263525"/>
            </a:xfrm>
            <a:custGeom>
              <a:avLst/>
              <a:gdLst>
                <a:gd name="T0" fmla="*/ 1 w 70"/>
                <a:gd name="T1" fmla="*/ 60 h 62"/>
                <a:gd name="T2" fmla="*/ 43 w 70"/>
                <a:gd name="T3" fmla="*/ 33 h 62"/>
                <a:gd name="T4" fmla="*/ 50 w 70"/>
                <a:gd name="T5" fmla="*/ 6 h 62"/>
                <a:gd name="T6" fmla="*/ 64 w 70"/>
                <a:gd name="T7" fmla="*/ 11 h 62"/>
                <a:gd name="T8" fmla="*/ 62 w 70"/>
                <a:gd name="T9" fmla="*/ 18 h 62"/>
                <a:gd name="T10" fmla="*/ 56 w 70"/>
                <a:gd name="T11" fmla="*/ 15 h 62"/>
                <a:gd name="T12" fmla="*/ 55 w 70"/>
                <a:gd name="T13" fmla="*/ 11 h 62"/>
                <a:gd name="T14" fmla="*/ 51 w 70"/>
                <a:gd name="T15" fmla="*/ 19 h 62"/>
                <a:gd name="T16" fmla="*/ 63 w 70"/>
                <a:gd name="T17" fmla="*/ 23 h 62"/>
                <a:gd name="T18" fmla="*/ 69 w 70"/>
                <a:gd name="T19" fmla="*/ 9 h 62"/>
                <a:gd name="T20" fmla="*/ 56 w 70"/>
                <a:gd name="T21" fmla="*/ 0 h 62"/>
                <a:gd name="T22" fmla="*/ 41 w 70"/>
                <a:gd name="T23" fmla="*/ 7 h 62"/>
                <a:gd name="T24" fmla="*/ 39 w 70"/>
                <a:gd name="T25" fmla="*/ 26 h 62"/>
                <a:gd name="T26" fmla="*/ 2 w 70"/>
                <a:gd name="T27" fmla="*/ 57 h 62"/>
                <a:gd name="T28" fmla="*/ 1 w 70"/>
                <a:gd name="T29" fmla="*/ 6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" h="62">
                  <a:moveTo>
                    <a:pt x="1" y="60"/>
                  </a:moveTo>
                  <a:cubicBezTo>
                    <a:pt x="19" y="62"/>
                    <a:pt x="40" y="51"/>
                    <a:pt x="43" y="33"/>
                  </a:cubicBezTo>
                  <a:cubicBezTo>
                    <a:pt x="45" y="23"/>
                    <a:pt x="39" y="10"/>
                    <a:pt x="50" y="6"/>
                  </a:cubicBezTo>
                  <a:cubicBezTo>
                    <a:pt x="55" y="4"/>
                    <a:pt x="64" y="4"/>
                    <a:pt x="64" y="11"/>
                  </a:cubicBezTo>
                  <a:cubicBezTo>
                    <a:pt x="65" y="13"/>
                    <a:pt x="64" y="16"/>
                    <a:pt x="62" y="18"/>
                  </a:cubicBezTo>
                  <a:cubicBezTo>
                    <a:pt x="59" y="22"/>
                    <a:pt x="52" y="17"/>
                    <a:pt x="56" y="15"/>
                  </a:cubicBezTo>
                  <a:cubicBezTo>
                    <a:pt x="59" y="14"/>
                    <a:pt x="58" y="10"/>
                    <a:pt x="55" y="11"/>
                  </a:cubicBezTo>
                  <a:cubicBezTo>
                    <a:pt x="51" y="12"/>
                    <a:pt x="49" y="16"/>
                    <a:pt x="51" y="19"/>
                  </a:cubicBezTo>
                  <a:cubicBezTo>
                    <a:pt x="53" y="24"/>
                    <a:pt x="58" y="25"/>
                    <a:pt x="63" y="23"/>
                  </a:cubicBezTo>
                  <a:cubicBezTo>
                    <a:pt x="68" y="21"/>
                    <a:pt x="70" y="14"/>
                    <a:pt x="69" y="9"/>
                  </a:cubicBezTo>
                  <a:cubicBezTo>
                    <a:pt x="67" y="3"/>
                    <a:pt x="62" y="0"/>
                    <a:pt x="56" y="0"/>
                  </a:cubicBezTo>
                  <a:cubicBezTo>
                    <a:pt x="50" y="0"/>
                    <a:pt x="45" y="3"/>
                    <a:pt x="41" y="7"/>
                  </a:cubicBezTo>
                  <a:cubicBezTo>
                    <a:pt x="37" y="13"/>
                    <a:pt x="39" y="20"/>
                    <a:pt x="39" y="26"/>
                  </a:cubicBezTo>
                  <a:cubicBezTo>
                    <a:pt x="40" y="45"/>
                    <a:pt x="19" y="59"/>
                    <a:pt x="2" y="57"/>
                  </a:cubicBezTo>
                  <a:cubicBezTo>
                    <a:pt x="0" y="57"/>
                    <a:pt x="0" y="59"/>
                    <a:pt x="1" y="6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7" name="Freeform 347"/>
            <p:cNvSpPr>
              <a:spLocks/>
            </p:cNvSpPr>
            <p:nvPr/>
          </p:nvSpPr>
          <p:spPr bwMode="auto">
            <a:xfrm>
              <a:off x="1473350" y="2318098"/>
              <a:ext cx="296863" cy="263525"/>
            </a:xfrm>
            <a:custGeom>
              <a:avLst/>
              <a:gdLst>
                <a:gd name="T0" fmla="*/ 1 w 70"/>
                <a:gd name="T1" fmla="*/ 60 h 62"/>
                <a:gd name="T2" fmla="*/ 43 w 70"/>
                <a:gd name="T3" fmla="*/ 33 h 62"/>
                <a:gd name="T4" fmla="*/ 50 w 70"/>
                <a:gd name="T5" fmla="*/ 6 h 62"/>
                <a:gd name="T6" fmla="*/ 64 w 70"/>
                <a:gd name="T7" fmla="*/ 11 h 62"/>
                <a:gd name="T8" fmla="*/ 62 w 70"/>
                <a:gd name="T9" fmla="*/ 18 h 62"/>
                <a:gd name="T10" fmla="*/ 56 w 70"/>
                <a:gd name="T11" fmla="*/ 15 h 62"/>
                <a:gd name="T12" fmla="*/ 55 w 70"/>
                <a:gd name="T13" fmla="*/ 11 h 62"/>
                <a:gd name="T14" fmla="*/ 51 w 70"/>
                <a:gd name="T15" fmla="*/ 19 h 62"/>
                <a:gd name="T16" fmla="*/ 63 w 70"/>
                <a:gd name="T17" fmla="*/ 23 h 62"/>
                <a:gd name="T18" fmla="*/ 69 w 70"/>
                <a:gd name="T19" fmla="*/ 9 h 62"/>
                <a:gd name="T20" fmla="*/ 56 w 70"/>
                <a:gd name="T21" fmla="*/ 0 h 62"/>
                <a:gd name="T22" fmla="*/ 41 w 70"/>
                <a:gd name="T23" fmla="*/ 7 h 62"/>
                <a:gd name="T24" fmla="*/ 39 w 70"/>
                <a:gd name="T25" fmla="*/ 26 h 62"/>
                <a:gd name="T26" fmla="*/ 2 w 70"/>
                <a:gd name="T27" fmla="*/ 57 h 62"/>
                <a:gd name="T28" fmla="*/ 1 w 70"/>
                <a:gd name="T29" fmla="*/ 6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" h="62">
                  <a:moveTo>
                    <a:pt x="1" y="60"/>
                  </a:moveTo>
                  <a:cubicBezTo>
                    <a:pt x="19" y="62"/>
                    <a:pt x="40" y="51"/>
                    <a:pt x="43" y="33"/>
                  </a:cubicBezTo>
                  <a:cubicBezTo>
                    <a:pt x="45" y="23"/>
                    <a:pt x="39" y="10"/>
                    <a:pt x="50" y="6"/>
                  </a:cubicBezTo>
                  <a:cubicBezTo>
                    <a:pt x="55" y="4"/>
                    <a:pt x="64" y="4"/>
                    <a:pt x="64" y="11"/>
                  </a:cubicBezTo>
                  <a:cubicBezTo>
                    <a:pt x="65" y="13"/>
                    <a:pt x="64" y="16"/>
                    <a:pt x="62" y="18"/>
                  </a:cubicBezTo>
                  <a:cubicBezTo>
                    <a:pt x="59" y="22"/>
                    <a:pt x="52" y="17"/>
                    <a:pt x="56" y="15"/>
                  </a:cubicBezTo>
                  <a:cubicBezTo>
                    <a:pt x="59" y="14"/>
                    <a:pt x="58" y="10"/>
                    <a:pt x="55" y="11"/>
                  </a:cubicBezTo>
                  <a:cubicBezTo>
                    <a:pt x="51" y="12"/>
                    <a:pt x="49" y="16"/>
                    <a:pt x="51" y="19"/>
                  </a:cubicBezTo>
                  <a:cubicBezTo>
                    <a:pt x="53" y="24"/>
                    <a:pt x="58" y="25"/>
                    <a:pt x="63" y="23"/>
                  </a:cubicBezTo>
                  <a:cubicBezTo>
                    <a:pt x="68" y="21"/>
                    <a:pt x="70" y="14"/>
                    <a:pt x="69" y="9"/>
                  </a:cubicBezTo>
                  <a:cubicBezTo>
                    <a:pt x="67" y="3"/>
                    <a:pt x="62" y="0"/>
                    <a:pt x="56" y="0"/>
                  </a:cubicBezTo>
                  <a:cubicBezTo>
                    <a:pt x="50" y="0"/>
                    <a:pt x="45" y="3"/>
                    <a:pt x="41" y="7"/>
                  </a:cubicBezTo>
                  <a:cubicBezTo>
                    <a:pt x="37" y="13"/>
                    <a:pt x="39" y="20"/>
                    <a:pt x="39" y="26"/>
                  </a:cubicBezTo>
                  <a:cubicBezTo>
                    <a:pt x="40" y="45"/>
                    <a:pt x="19" y="59"/>
                    <a:pt x="2" y="57"/>
                  </a:cubicBezTo>
                  <a:cubicBezTo>
                    <a:pt x="0" y="57"/>
                    <a:pt x="0" y="59"/>
                    <a:pt x="1" y="60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8" name="Freeform 348"/>
            <p:cNvSpPr>
              <a:spLocks/>
            </p:cNvSpPr>
            <p:nvPr/>
          </p:nvSpPr>
          <p:spPr bwMode="auto">
            <a:xfrm>
              <a:off x="1260625" y="2340323"/>
              <a:ext cx="369888" cy="254000"/>
            </a:xfrm>
            <a:custGeom>
              <a:avLst/>
              <a:gdLst>
                <a:gd name="T0" fmla="*/ 63 w 87"/>
                <a:gd name="T1" fmla="*/ 57 h 60"/>
                <a:gd name="T2" fmla="*/ 64 w 87"/>
                <a:gd name="T3" fmla="*/ 46 h 60"/>
                <a:gd name="T4" fmla="*/ 65 w 87"/>
                <a:gd name="T5" fmla="*/ 41 h 60"/>
                <a:gd name="T6" fmla="*/ 65 w 87"/>
                <a:gd name="T7" fmla="*/ 38 h 60"/>
                <a:gd name="T8" fmla="*/ 68 w 87"/>
                <a:gd name="T9" fmla="*/ 42 h 60"/>
                <a:gd name="T10" fmla="*/ 71 w 87"/>
                <a:gd name="T11" fmla="*/ 45 h 60"/>
                <a:gd name="T12" fmla="*/ 78 w 87"/>
                <a:gd name="T13" fmla="*/ 52 h 60"/>
                <a:gd name="T14" fmla="*/ 86 w 87"/>
                <a:gd name="T15" fmla="*/ 48 h 60"/>
                <a:gd name="T16" fmla="*/ 85 w 87"/>
                <a:gd name="T17" fmla="*/ 38 h 60"/>
                <a:gd name="T18" fmla="*/ 82 w 87"/>
                <a:gd name="T19" fmla="*/ 34 h 60"/>
                <a:gd name="T20" fmla="*/ 80 w 87"/>
                <a:gd name="T21" fmla="*/ 29 h 60"/>
                <a:gd name="T22" fmla="*/ 74 w 87"/>
                <a:gd name="T23" fmla="*/ 21 h 60"/>
                <a:gd name="T24" fmla="*/ 65 w 87"/>
                <a:gd name="T25" fmla="*/ 12 h 60"/>
                <a:gd name="T26" fmla="*/ 55 w 87"/>
                <a:gd name="T27" fmla="*/ 0 h 60"/>
                <a:gd name="T28" fmla="*/ 36 w 87"/>
                <a:gd name="T29" fmla="*/ 1 h 60"/>
                <a:gd name="T30" fmla="*/ 30 w 87"/>
                <a:gd name="T31" fmla="*/ 3 h 60"/>
                <a:gd name="T32" fmla="*/ 25 w 87"/>
                <a:gd name="T33" fmla="*/ 6 h 60"/>
                <a:gd name="T34" fmla="*/ 21 w 87"/>
                <a:gd name="T35" fmla="*/ 10 h 60"/>
                <a:gd name="T36" fmla="*/ 17 w 87"/>
                <a:gd name="T37" fmla="*/ 14 h 60"/>
                <a:gd name="T38" fmla="*/ 9 w 87"/>
                <a:gd name="T39" fmla="*/ 22 h 60"/>
                <a:gd name="T40" fmla="*/ 4 w 87"/>
                <a:gd name="T41" fmla="*/ 31 h 60"/>
                <a:gd name="T42" fmla="*/ 1 w 87"/>
                <a:gd name="T43" fmla="*/ 41 h 60"/>
                <a:gd name="T44" fmla="*/ 8 w 87"/>
                <a:gd name="T45" fmla="*/ 45 h 60"/>
                <a:gd name="T46" fmla="*/ 16 w 87"/>
                <a:gd name="T47" fmla="*/ 38 h 60"/>
                <a:gd name="T48" fmla="*/ 20 w 87"/>
                <a:gd name="T49" fmla="*/ 34 h 60"/>
                <a:gd name="T50" fmla="*/ 23 w 87"/>
                <a:gd name="T51" fmla="*/ 30 h 60"/>
                <a:gd name="T52" fmla="*/ 22 w 87"/>
                <a:gd name="T53" fmla="*/ 35 h 60"/>
                <a:gd name="T54" fmla="*/ 22 w 87"/>
                <a:gd name="T55" fmla="*/ 39 h 60"/>
                <a:gd name="T56" fmla="*/ 21 w 87"/>
                <a:gd name="T57" fmla="*/ 48 h 60"/>
                <a:gd name="T58" fmla="*/ 20 w 87"/>
                <a:gd name="T59" fmla="*/ 54 h 60"/>
                <a:gd name="T60" fmla="*/ 20 w 87"/>
                <a:gd name="T61" fmla="*/ 60 h 60"/>
                <a:gd name="T62" fmla="*/ 35 w 87"/>
                <a:gd name="T63" fmla="*/ 60 h 60"/>
                <a:gd name="T64" fmla="*/ 35 w 87"/>
                <a:gd name="T65" fmla="*/ 60 h 60"/>
                <a:gd name="T66" fmla="*/ 41 w 87"/>
                <a:gd name="T67" fmla="*/ 60 h 60"/>
                <a:gd name="T68" fmla="*/ 43 w 87"/>
                <a:gd name="T69" fmla="*/ 60 h 60"/>
                <a:gd name="T70" fmla="*/ 47 w 87"/>
                <a:gd name="T71" fmla="*/ 60 h 60"/>
                <a:gd name="T72" fmla="*/ 62 w 87"/>
                <a:gd name="T73" fmla="*/ 60 h 60"/>
                <a:gd name="T74" fmla="*/ 63 w 87"/>
                <a:gd name="T75" fmla="*/ 57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7" h="60">
                  <a:moveTo>
                    <a:pt x="63" y="57"/>
                  </a:moveTo>
                  <a:cubicBezTo>
                    <a:pt x="63" y="53"/>
                    <a:pt x="64" y="50"/>
                    <a:pt x="64" y="46"/>
                  </a:cubicBezTo>
                  <a:cubicBezTo>
                    <a:pt x="65" y="45"/>
                    <a:pt x="64" y="43"/>
                    <a:pt x="65" y="41"/>
                  </a:cubicBezTo>
                  <a:cubicBezTo>
                    <a:pt x="65" y="40"/>
                    <a:pt x="66" y="39"/>
                    <a:pt x="65" y="38"/>
                  </a:cubicBezTo>
                  <a:cubicBezTo>
                    <a:pt x="67" y="39"/>
                    <a:pt x="67" y="40"/>
                    <a:pt x="68" y="42"/>
                  </a:cubicBezTo>
                  <a:cubicBezTo>
                    <a:pt x="69" y="43"/>
                    <a:pt x="70" y="44"/>
                    <a:pt x="71" y="45"/>
                  </a:cubicBezTo>
                  <a:cubicBezTo>
                    <a:pt x="73" y="47"/>
                    <a:pt x="75" y="50"/>
                    <a:pt x="78" y="52"/>
                  </a:cubicBezTo>
                  <a:cubicBezTo>
                    <a:pt x="82" y="55"/>
                    <a:pt x="85" y="52"/>
                    <a:pt x="86" y="48"/>
                  </a:cubicBezTo>
                  <a:cubicBezTo>
                    <a:pt x="87" y="44"/>
                    <a:pt x="86" y="41"/>
                    <a:pt x="85" y="38"/>
                  </a:cubicBezTo>
                  <a:cubicBezTo>
                    <a:pt x="84" y="36"/>
                    <a:pt x="83" y="35"/>
                    <a:pt x="82" y="34"/>
                  </a:cubicBezTo>
                  <a:cubicBezTo>
                    <a:pt x="81" y="32"/>
                    <a:pt x="80" y="31"/>
                    <a:pt x="80" y="29"/>
                  </a:cubicBezTo>
                  <a:cubicBezTo>
                    <a:pt x="78" y="26"/>
                    <a:pt x="76" y="23"/>
                    <a:pt x="74" y="21"/>
                  </a:cubicBezTo>
                  <a:cubicBezTo>
                    <a:pt x="71" y="18"/>
                    <a:pt x="68" y="15"/>
                    <a:pt x="65" y="12"/>
                  </a:cubicBezTo>
                  <a:cubicBezTo>
                    <a:pt x="61" y="8"/>
                    <a:pt x="61" y="3"/>
                    <a:pt x="55" y="0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5" y="1"/>
                    <a:pt x="32" y="2"/>
                    <a:pt x="30" y="3"/>
                  </a:cubicBezTo>
                  <a:cubicBezTo>
                    <a:pt x="27" y="4"/>
                    <a:pt x="27" y="5"/>
                    <a:pt x="25" y="6"/>
                  </a:cubicBezTo>
                  <a:cubicBezTo>
                    <a:pt x="24" y="8"/>
                    <a:pt x="22" y="9"/>
                    <a:pt x="21" y="10"/>
                  </a:cubicBezTo>
                  <a:cubicBezTo>
                    <a:pt x="19" y="11"/>
                    <a:pt x="18" y="13"/>
                    <a:pt x="17" y="14"/>
                  </a:cubicBezTo>
                  <a:cubicBezTo>
                    <a:pt x="15" y="17"/>
                    <a:pt x="12" y="19"/>
                    <a:pt x="9" y="22"/>
                  </a:cubicBezTo>
                  <a:cubicBezTo>
                    <a:pt x="7" y="24"/>
                    <a:pt x="5" y="27"/>
                    <a:pt x="4" y="31"/>
                  </a:cubicBezTo>
                  <a:cubicBezTo>
                    <a:pt x="2" y="34"/>
                    <a:pt x="0" y="37"/>
                    <a:pt x="1" y="41"/>
                  </a:cubicBezTo>
                  <a:cubicBezTo>
                    <a:pt x="1" y="44"/>
                    <a:pt x="5" y="47"/>
                    <a:pt x="8" y="45"/>
                  </a:cubicBezTo>
                  <a:cubicBezTo>
                    <a:pt x="11" y="43"/>
                    <a:pt x="14" y="41"/>
                    <a:pt x="16" y="38"/>
                  </a:cubicBezTo>
                  <a:cubicBezTo>
                    <a:pt x="17" y="37"/>
                    <a:pt x="19" y="36"/>
                    <a:pt x="20" y="34"/>
                  </a:cubicBezTo>
                  <a:cubicBezTo>
                    <a:pt x="21" y="33"/>
                    <a:pt x="22" y="31"/>
                    <a:pt x="23" y="30"/>
                  </a:cubicBezTo>
                  <a:cubicBezTo>
                    <a:pt x="24" y="31"/>
                    <a:pt x="22" y="33"/>
                    <a:pt x="22" y="35"/>
                  </a:cubicBezTo>
                  <a:cubicBezTo>
                    <a:pt x="22" y="36"/>
                    <a:pt x="22" y="37"/>
                    <a:pt x="22" y="39"/>
                  </a:cubicBezTo>
                  <a:cubicBezTo>
                    <a:pt x="22" y="42"/>
                    <a:pt x="22" y="45"/>
                    <a:pt x="21" y="48"/>
                  </a:cubicBezTo>
                  <a:cubicBezTo>
                    <a:pt x="21" y="50"/>
                    <a:pt x="21" y="52"/>
                    <a:pt x="20" y="54"/>
                  </a:cubicBezTo>
                  <a:cubicBezTo>
                    <a:pt x="20" y="56"/>
                    <a:pt x="20" y="58"/>
                    <a:pt x="20" y="60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38" y="59"/>
                    <a:pt x="39" y="60"/>
                    <a:pt x="41" y="60"/>
                  </a:cubicBezTo>
                  <a:cubicBezTo>
                    <a:pt x="42" y="60"/>
                    <a:pt x="42" y="60"/>
                    <a:pt x="43" y="60"/>
                  </a:cubicBezTo>
                  <a:cubicBezTo>
                    <a:pt x="44" y="59"/>
                    <a:pt x="46" y="59"/>
                    <a:pt x="47" y="60"/>
                  </a:cubicBezTo>
                  <a:cubicBezTo>
                    <a:pt x="62" y="60"/>
                    <a:pt x="62" y="60"/>
                    <a:pt x="62" y="60"/>
                  </a:cubicBezTo>
                  <a:cubicBezTo>
                    <a:pt x="62" y="59"/>
                    <a:pt x="62" y="58"/>
                    <a:pt x="63" y="57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9" name="Freeform 349"/>
            <p:cNvSpPr>
              <a:spLocks/>
            </p:cNvSpPr>
            <p:nvPr/>
          </p:nvSpPr>
          <p:spPr bwMode="auto">
            <a:xfrm>
              <a:off x="1260625" y="2480023"/>
              <a:ext cx="55563" cy="58738"/>
            </a:xfrm>
            <a:custGeom>
              <a:avLst/>
              <a:gdLst>
                <a:gd name="T0" fmla="*/ 1 w 13"/>
                <a:gd name="T1" fmla="*/ 8 h 14"/>
                <a:gd name="T2" fmla="*/ 8 w 13"/>
                <a:gd name="T3" fmla="*/ 12 h 14"/>
                <a:gd name="T4" fmla="*/ 13 w 13"/>
                <a:gd name="T5" fmla="*/ 8 h 14"/>
                <a:gd name="T6" fmla="*/ 3 w 13"/>
                <a:gd name="T7" fmla="*/ 0 h 14"/>
                <a:gd name="T8" fmla="*/ 1 w 13"/>
                <a:gd name="T9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4">
                  <a:moveTo>
                    <a:pt x="1" y="8"/>
                  </a:moveTo>
                  <a:cubicBezTo>
                    <a:pt x="1" y="11"/>
                    <a:pt x="5" y="14"/>
                    <a:pt x="8" y="12"/>
                  </a:cubicBezTo>
                  <a:cubicBezTo>
                    <a:pt x="10" y="11"/>
                    <a:pt x="12" y="9"/>
                    <a:pt x="13" y="8"/>
                  </a:cubicBezTo>
                  <a:cubicBezTo>
                    <a:pt x="10" y="5"/>
                    <a:pt x="6" y="2"/>
                    <a:pt x="3" y="0"/>
                  </a:cubicBezTo>
                  <a:cubicBezTo>
                    <a:pt x="1" y="2"/>
                    <a:pt x="0" y="5"/>
                    <a:pt x="1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0" name="Freeform 350"/>
            <p:cNvSpPr>
              <a:spLocks/>
            </p:cNvSpPr>
            <p:nvPr/>
          </p:nvSpPr>
          <p:spPr bwMode="auto">
            <a:xfrm>
              <a:off x="1574950" y="2500661"/>
              <a:ext cx="55563" cy="73025"/>
            </a:xfrm>
            <a:custGeom>
              <a:avLst/>
              <a:gdLst>
                <a:gd name="T0" fmla="*/ 0 w 13"/>
                <a:gd name="T1" fmla="*/ 10 h 17"/>
                <a:gd name="T2" fmla="*/ 4 w 13"/>
                <a:gd name="T3" fmla="*/ 14 h 17"/>
                <a:gd name="T4" fmla="*/ 12 w 13"/>
                <a:gd name="T5" fmla="*/ 10 h 17"/>
                <a:gd name="T6" fmla="*/ 11 w 13"/>
                <a:gd name="T7" fmla="*/ 0 h 17"/>
                <a:gd name="T8" fmla="*/ 0 w 13"/>
                <a:gd name="T9" fmla="*/ 1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7">
                  <a:moveTo>
                    <a:pt x="0" y="10"/>
                  </a:moveTo>
                  <a:cubicBezTo>
                    <a:pt x="1" y="12"/>
                    <a:pt x="2" y="13"/>
                    <a:pt x="4" y="14"/>
                  </a:cubicBezTo>
                  <a:cubicBezTo>
                    <a:pt x="8" y="17"/>
                    <a:pt x="11" y="14"/>
                    <a:pt x="12" y="10"/>
                  </a:cubicBezTo>
                  <a:cubicBezTo>
                    <a:pt x="13" y="7"/>
                    <a:pt x="13" y="3"/>
                    <a:pt x="11" y="0"/>
                  </a:cubicBezTo>
                  <a:cubicBezTo>
                    <a:pt x="7" y="3"/>
                    <a:pt x="3" y="6"/>
                    <a:pt x="0" y="1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1" name="Freeform 351"/>
            <p:cNvSpPr>
              <a:spLocks/>
            </p:cNvSpPr>
            <p:nvPr/>
          </p:nvSpPr>
          <p:spPr bwMode="auto">
            <a:xfrm>
              <a:off x="1382862" y="2467323"/>
              <a:ext cx="106363" cy="127000"/>
            </a:xfrm>
            <a:custGeom>
              <a:avLst/>
              <a:gdLst>
                <a:gd name="T0" fmla="*/ 25 w 25"/>
                <a:gd name="T1" fmla="*/ 22 h 30"/>
                <a:gd name="T2" fmla="*/ 14 w 25"/>
                <a:gd name="T3" fmla="*/ 1 h 30"/>
                <a:gd name="T4" fmla="*/ 1 w 25"/>
                <a:gd name="T5" fmla="*/ 21 h 30"/>
                <a:gd name="T6" fmla="*/ 2 w 25"/>
                <a:gd name="T7" fmla="*/ 30 h 30"/>
                <a:gd name="T8" fmla="*/ 23 w 25"/>
                <a:gd name="T9" fmla="*/ 30 h 30"/>
                <a:gd name="T10" fmla="*/ 25 w 25"/>
                <a:gd name="T11" fmla="*/ 2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30">
                  <a:moveTo>
                    <a:pt x="25" y="22"/>
                  </a:moveTo>
                  <a:cubicBezTo>
                    <a:pt x="25" y="10"/>
                    <a:pt x="23" y="1"/>
                    <a:pt x="14" y="1"/>
                  </a:cubicBezTo>
                  <a:cubicBezTo>
                    <a:pt x="6" y="0"/>
                    <a:pt x="2" y="9"/>
                    <a:pt x="1" y="21"/>
                  </a:cubicBezTo>
                  <a:cubicBezTo>
                    <a:pt x="1" y="25"/>
                    <a:pt x="0" y="27"/>
                    <a:pt x="2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4" y="27"/>
                    <a:pt x="24" y="25"/>
                    <a:pt x="25" y="2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2" name="Freeform 352"/>
            <p:cNvSpPr>
              <a:spLocks/>
            </p:cNvSpPr>
            <p:nvPr/>
          </p:nvSpPr>
          <p:spPr bwMode="auto">
            <a:xfrm>
              <a:off x="1392387" y="2594323"/>
              <a:ext cx="88900" cy="7938"/>
            </a:xfrm>
            <a:custGeom>
              <a:avLst/>
              <a:gdLst>
                <a:gd name="T0" fmla="*/ 0 w 21"/>
                <a:gd name="T1" fmla="*/ 0 h 2"/>
                <a:gd name="T2" fmla="*/ 0 w 21"/>
                <a:gd name="T3" fmla="*/ 0 h 2"/>
                <a:gd name="T4" fmla="*/ 20 w 21"/>
                <a:gd name="T5" fmla="*/ 2 h 2"/>
                <a:gd name="T6" fmla="*/ 21 w 21"/>
                <a:gd name="T7" fmla="*/ 0 h 2"/>
                <a:gd name="T8" fmla="*/ 0 w 2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1"/>
                    <a:pt x="21" y="1"/>
                    <a:pt x="2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3" name="Freeform 353"/>
            <p:cNvSpPr>
              <a:spLocks/>
            </p:cNvSpPr>
            <p:nvPr/>
          </p:nvSpPr>
          <p:spPr bwMode="auto">
            <a:xfrm>
              <a:off x="1511450" y="2467323"/>
              <a:ext cx="84138" cy="84138"/>
            </a:xfrm>
            <a:custGeom>
              <a:avLst/>
              <a:gdLst>
                <a:gd name="T0" fmla="*/ 5 w 20"/>
                <a:gd name="T1" fmla="*/ 0 h 20"/>
                <a:gd name="T2" fmla="*/ 0 w 20"/>
                <a:gd name="T3" fmla="*/ 18 h 20"/>
                <a:gd name="T4" fmla="*/ 4 w 20"/>
                <a:gd name="T5" fmla="*/ 20 h 20"/>
                <a:gd name="T6" fmla="*/ 4 w 20"/>
                <a:gd name="T7" fmla="*/ 2 h 20"/>
                <a:gd name="T8" fmla="*/ 6 w 20"/>
                <a:gd name="T9" fmla="*/ 1 h 20"/>
                <a:gd name="T10" fmla="*/ 8 w 20"/>
                <a:gd name="T11" fmla="*/ 2 h 20"/>
                <a:gd name="T12" fmla="*/ 8 w 20"/>
                <a:gd name="T13" fmla="*/ 7 h 20"/>
                <a:gd name="T14" fmla="*/ 14 w 20"/>
                <a:gd name="T15" fmla="*/ 14 h 20"/>
                <a:gd name="T16" fmla="*/ 16 w 20"/>
                <a:gd name="T17" fmla="*/ 17 h 20"/>
                <a:gd name="T18" fmla="*/ 20 w 20"/>
                <a:gd name="T19" fmla="*/ 13 h 20"/>
                <a:gd name="T20" fmla="*/ 5 w 20"/>
                <a:gd name="T2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20">
                  <a:moveTo>
                    <a:pt x="5" y="0"/>
                  </a:moveTo>
                  <a:cubicBezTo>
                    <a:pt x="1" y="0"/>
                    <a:pt x="0" y="6"/>
                    <a:pt x="0" y="18"/>
                  </a:cubicBezTo>
                  <a:cubicBezTo>
                    <a:pt x="1" y="18"/>
                    <a:pt x="3" y="19"/>
                    <a:pt x="4" y="20"/>
                  </a:cubicBezTo>
                  <a:cubicBezTo>
                    <a:pt x="4" y="14"/>
                    <a:pt x="4" y="8"/>
                    <a:pt x="4" y="2"/>
                  </a:cubicBezTo>
                  <a:cubicBezTo>
                    <a:pt x="4" y="1"/>
                    <a:pt x="5" y="1"/>
                    <a:pt x="6" y="1"/>
                  </a:cubicBezTo>
                  <a:cubicBezTo>
                    <a:pt x="7" y="1"/>
                    <a:pt x="8" y="1"/>
                    <a:pt x="8" y="2"/>
                  </a:cubicBezTo>
                  <a:cubicBezTo>
                    <a:pt x="8" y="4"/>
                    <a:pt x="8" y="5"/>
                    <a:pt x="8" y="7"/>
                  </a:cubicBezTo>
                  <a:cubicBezTo>
                    <a:pt x="10" y="9"/>
                    <a:pt x="12" y="12"/>
                    <a:pt x="14" y="14"/>
                  </a:cubicBezTo>
                  <a:cubicBezTo>
                    <a:pt x="15" y="15"/>
                    <a:pt x="15" y="16"/>
                    <a:pt x="16" y="17"/>
                  </a:cubicBezTo>
                  <a:cubicBezTo>
                    <a:pt x="17" y="16"/>
                    <a:pt x="18" y="14"/>
                    <a:pt x="20" y="13"/>
                  </a:cubicBezTo>
                  <a:cubicBezTo>
                    <a:pt x="13" y="4"/>
                    <a:pt x="8" y="0"/>
                    <a:pt x="5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4" name="Freeform 354"/>
            <p:cNvSpPr>
              <a:spLocks/>
            </p:cNvSpPr>
            <p:nvPr/>
          </p:nvSpPr>
          <p:spPr bwMode="auto">
            <a:xfrm>
              <a:off x="1578125" y="2522886"/>
              <a:ext cx="39688" cy="38100"/>
            </a:xfrm>
            <a:custGeom>
              <a:avLst/>
              <a:gdLst>
                <a:gd name="T0" fmla="*/ 4 w 9"/>
                <a:gd name="T1" fmla="*/ 0 h 9"/>
                <a:gd name="T2" fmla="*/ 0 w 9"/>
                <a:gd name="T3" fmla="*/ 4 h 9"/>
                <a:gd name="T4" fmla="*/ 3 w 9"/>
                <a:gd name="T5" fmla="*/ 8 h 9"/>
                <a:gd name="T6" fmla="*/ 5 w 9"/>
                <a:gd name="T7" fmla="*/ 9 h 9"/>
                <a:gd name="T8" fmla="*/ 9 w 9"/>
                <a:gd name="T9" fmla="*/ 6 h 9"/>
                <a:gd name="T10" fmla="*/ 4 w 9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9">
                  <a:moveTo>
                    <a:pt x="4" y="0"/>
                  </a:moveTo>
                  <a:cubicBezTo>
                    <a:pt x="2" y="1"/>
                    <a:pt x="1" y="3"/>
                    <a:pt x="0" y="4"/>
                  </a:cubicBezTo>
                  <a:cubicBezTo>
                    <a:pt x="1" y="6"/>
                    <a:pt x="2" y="7"/>
                    <a:pt x="3" y="8"/>
                  </a:cubicBezTo>
                  <a:cubicBezTo>
                    <a:pt x="3" y="9"/>
                    <a:pt x="4" y="9"/>
                    <a:pt x="5" y="9"/>
                  </a:cubicBezTo>
                  <a:cubicBezTo>
                    <a:pt x="6" y="9"/>
                    <a:pt x="8" y="8"/>
                    <a:pt x="9" y="6"/>
                  </a:cubicBezTo>
                  <a:cubicBezTo>
                    <a:pt x="7" y="4"/>
                    <a:pt x="6" y="2"/>
                    <a:pt x="4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5" name="Freeform 355"/>
            <p:cNvSpPr>
              <a:spLocks/>
            </p:cNvSpPr>
            <p:nvPr/>
          </p:nvSpPr>
          <p:spPr bwMode="auto">
            <a:xfrm>
              <a:off x="1349525" y="2470498"/>
              <a:ext cx="4763" cy="9525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2 h 2"/>
                <a:gd name="T4" fmla="*/ 0 w 1"/>
                <a:gd name="T5" fmla="*/ 2 h 2"/>
                <a:gd name="T6" fmla="*/ 1 w 1"/>
                <a:gd name="T7" fmla="*/ 0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C72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6" name="Freeform 356"/>
            <p:cNvSpPr>
              <a:spLocks/>
            </p:cNvSpPr>
            <p:nvPr/>
          </p:nvSpPr>
          <p:spPr bwMode="auto">
            <a:xfrm>
              <a:off x="1349525" y="248002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7" name="Freeform 357"/>
            <p:cNvSpPr>
              <a:spLocks noEditPoints="1"/>
            </p:cNvSpPr>
            <p:nvPr/>
          </p:nvSpPr>
          <p:spPr bwMode="auto">
            <a:xfrm>
              <a:off x="1293962" y="2449861"/>
              <a:ext cx="63500" cy="80963"/>
            </a:xfrm>
            <a:custGeom>
              <a:avLst/>
              <a:gdLst>
                <a:gd name="T0" fmla="*/ 0 w 15"/>
                <a:gd name="T1" fmla="*/ 19 h 19"/>
                <a:gd name="T2" fmla="*/ 0 w 15"/>
                <a:gd name="T3" fmla="*/ 19 h 19"/>
                <a:gd name="T4" fmla="*/ 0 w 15"/>
                <a:gd name="T5" fmla="*/ 19 h 19"/>
                <a:gd name="T6" fmla="*/ 0 w 15"/>
                <a:gd name="T7" fmla="*/ 19 h 19"/>
                <a:gd name="T8" fmla="*/ 0 w 15"/>
                <a:gd name="T9" fmla="*/ 19 h 19"/>
                <a:gd name="T10" fmla="*/ 0 w 15"/>
                <a:gd name="T11" fmla="*/ 19 h 19"/>
                <a:gd name="T12" fmla="*/ 0 w 15"/>
                <a:gd name="T13" fmla="*/ 19 h 19"/>
                <a:gd name="T14" fmla="*/ 0 w 15"/>
                <a:gd name="T15" fmla="*/ 19 h 19"/>
                <a:gd name="T16" fmla="*/ 0 w 15"/>
                <a:gd name="T17" fmla="*/ 19 h 19"/>
                <a:gd name="T18" fmla="*/ 1 w 15"/>
                <a:gd name="T19" fmla="*/ 19 h 19"/>
                <a:gd name="T20" fmla="*/ 0 w 15"/>
                <a:gd name="T21" fmla="*/ 19 h 19"/>
                <a:gd name="T22" fmla="*/ 1 w 15"/>
                <a:gd name="T23" fmla="*/ 19 h 19"/>
                <a:gd name="T24" fmla="*/ 1 w 15"/>
                <a:gd name="T25" fmla="*/ 19 h 19"/>
                <a:gd name="T26" fmla="*/ 1 w 15"/>
                <a:gd name="T27" fmla="*/ 19 h 19"/>
                <a:gd name="T28" fmla="*/ 1 w 15"/>
                <a:gd name="T29" fmla="*/ 19 h 19"/>
                <a:gd name="T30" fmla="*/ 1 w 15"/>
                <a:gd name="T31" fmla="*/ 18 h 19"/>
                <a:gd name="T32" fmla="*/ 1 w 15"/>
                <a:gd name="T33" fmla="*/ 19 h 19"/>
                <a:gd name="T34" fmla="*/ 1 w 15"/>
                <a:gd name="T35" fmla="*/ 18 h 19"/>
                <a:gd name="T36" fmla="*/ 15 w 15"/>
                <a:gd name="T37" fmla="*/ 0 h 19"/>
                <a:gd name="T38" fmla="*/ 3 w 15"/>
                <a:gd name="T39" fmla="*/ 10 h 19"/>
                <a:gd name="T40" fmla="*/ 1 w 15"/>
                <a:gd name="T41" fmla="*/ 12 h 19"/>
                <a:gd name="T42" fmla="*/ 5 w 15"/>
                <a:gd name="T43" fmla="*/ 15 h 19"/>
                <a:gd name="T44" fmla="*/ 1 w 15"/>
                <a:gd name="T45" fmla="*/ 18 h 19"/>
                <a:gd name="T46" fmla="*/ 8 w 15"/>
                <a:gd name="T47" fmla="*/ 12 h 19"/>
                <a:gd name="T48" fmla="*/ 12 w 15"/>
                <a:gd name="T49" fmla="*/ 8 h 19"/>
                <a:gd name="T50" fmla="*/ 13 w 15"/>
                <a:gd name="T51" fmla="*/ 7 h 19"/>
                <a:gd name="T52" fmla="*/ 13 w 15"/>
                <a:gd name="T53" fmla="*/ 7 h 19"/>
                <a:gd name="T54" fmla="*/ 14 w 15"/>
                <a:gd name="T55" fmla="*/ 5 h 19"/>
                <a:gd name="T56" fmla="*/ 15 w 15"/>
                <a:gd name="T57" fmla="*/ 0 h 19"/>
                <a:gd name="T58" fmla="*/ 15 w 15"/>
                <a:gd name="T5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19"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1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1" y="19"/>
                  </a:cubicBezTo>
                  <a:moveTo>
                    <a:pt x="1" y="19"/>
                  </a:move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moveTo>
                    <a:pt x="1" y="18"/>
                  </a:moveTo>
                  <a:cubicBezTo>
                    <a:pt x="1" y="18"/>
                    <a:pt x="1" y="18"/>
                    <a:pt x="1" y="19"/>
                  </a:cubicBezTo>
                  <a:cubicBezTo>
                    <a:pt x="1" y="18"/>
                    <a:pt x="1" y="18"/>
                    <a:pt x="1" y="18"/>
                  </a:cubicBezTo>
                  <a:moveTo>
                    <a:pt x="15" y="0"/>
                  </a:moveTo>
                  <a:cubicBezTo>
                    <a:pt x="15" y="0"/>
                    <a:pt x="9" y="5"/>
                    <a:pt x="3" y="10"/>
                  </a:cubicBezTo>
                  <a:cubicBezTo>
                    <a:pt x="3" y="10"/>
                    <a:pt x="2" y="11"/>
                    <a:pt x="1" y="12"/>
                  </a:cubicBezTo>
                  <a:cubicBezTo>
                    <a:pt x="3" y="13"/>
                    <a:pt x="4" y="14"/>
                    <a:pt x="5" y="15"/>
                  </a:cubicBezTo>
                  <a:cubicBezTo>
                    <a:pt x="4" y="16"/>
                    <a:pt x="2" y="17"/>
                    <a:pt x="1" y="18"/>
                  </a:cubicBezTo>
                  <a:cubicBezTo>
                    <a:pt x="4" y="17"/>
                    <a:pt x="6" y="15"/>
                    <a:pt x="8" y="12"/>
                  </a:cubicBezTo>
                  <a:cubicBezTo>
                    <a:pt x="9" y="11"/>
                    <a:pt x="11" y="10"/>
                    <a:pt x="12" y="8"/>
                  </a:cubicBezTo>
                  <a:cubicBezTo>
                    <a:pt x="12" y="8"/>
                    <a:pt x="12" y="8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6"/>
                    <a:pt x="14" y="6"/>
                    <a:pt x="14" y="5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8" name="Freeform 358"/>
            <p:cNvSpPr>
              <a:spLocks/>
            </p:cNvSpPr>
            <p:nvPr/>
          </p:nvSpPr>
          <p:spPr bwMode="auto">
            <a:xfrm>
              <a:off x="1268562" y="2500661"/>
              <a:ext cx="47625" cy="30163"/>
            </a:xfrm>
            <a:custGeom>
              <a:avLst/>
              <a:gdLst>
                <a:gd name="T0" fmla="*/ 7 w 11"/>
                <a:gd name="T1" fmla="*/ 0 h 7"/>
                <a:gd name="T2" fmla="*/ 0 w 11"/>
                <a:gd name="T3" fmla="*/ 5 h 7"/>
                <a:gd name="T4" fmla="*/ 4 w 11"/>
                <a:gd name="T5" fmla="*/ 7 h 7"/>
                <a:gd name="T6" fmla="*/ 6 w 11"/>
                <a:gd name="T7" fmla="*/ 7 h 7"/>
                <a:gd name="T8" fmla="*/ 6 w 11"/>
                <a:gd name="T9" fmla="*/ 7 h 7"/>
                <a:gd name="T10" fmla="*/ 6 w 11"/>
                <a:gd name="T11" fmla="*/ 7 h 7"/>
                <a:gd name="T12" fmla="*/ 6 w 11"/>
                <a:gd name="T13" fmla="*/ 7 h 7"/>
                <a:gd name="T14" fmla="*/ 6 w 11"/>
                <a:gd name="T15" fmla="*/ 7 h 7"/>
                <a:gd name="T16" fmla="*/ 6 w 11"/>
                <a:gd name="T17" fmla="*/ 7 h 7"/>
                <a:gd name="T18" fmla="*/ 6 w 11"/>
                <a:gd name="T19" fmla="*/ 7 h 7"/>
                <a:gd name="T20" fmla="*/ 6 w 11"/>
                <a:gd name="T21" fmla="*/ 7 h 7"/>
                <a:gd name="T22" fmla="*/ 7 w 11"/>
                <a:gd name="T23" fmla="*/ 7 h 7"/>
                <a:gd name="T24" fmla="*/ 7 w 11"/>
                <a:gd name="T25" fmla="*/ 7 h 7"/>
                <a:gd name="T26" fmla="*/ 7 w 11"/>
                <a:gd name="T27" fmla="*/ 7 h 7"/>
                <a:gd name="T28" fmla="*/ 7 w 11"/>
                <a:gd name="T29" fmla="*/ 7 h 7"/>
                <a:gd name="T30" fmla="*/ 7 w 11"/>
                <a:gd name="T31" fmla="*/ 6 h 7"/>
                <a:gd name="T32" fmla="*/ 7 w 11"/>
                <a:gd name="T33" fmla="*/ 6 h 7"/>
                <a:gd name="T34" fmla="*/ 11 w 11"/>
                <a:gd name="T35" fmla="*/ 3 h 7"/>
                <a:gd name="T36" fmla="*/ 7 w 11"/>
                <a:gd name="T3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7">
                  <a:moveTo>
                    <a:pt x="7" y="0"/>
                  </a:moveTo>
                  <a:cubicBezTo>
                    <a:pt x="5" y="1"/>
                    <a:pt x="2" y="3"/>
                    <a:pt x="0" y="5"/>
                  </a:cubicBezTo>
                  <a:cubicBezTo>
                    <a:pt x="0" y="7"/>
                    <a:pt x="2" y="7"/>
                    <a:pt x="4" y="7"/>
                  </a:cubicBezTo>
                  <a:cubicBezTo>
                    <a:pt x="4" y="7"/>
                    <a:pt x="5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8" y="5"/>
                    <a:pt x="10" y="4"/>
                    <a:pt x="11" y="3"/>
                  </a:cubicBezTo>
                  <a:cubicBezTo>
                    <a:pt x="10" y="2"/>
                    <a:pt x="9" y="1"/>
                    <a:pt x="7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9" name="Rectangle 359"/>
            <p:cNvSpPr>
              <a:spLocks noChangeArrowheads="1"/>
            </p:cNvSpPr>
            <p:nvPr/>
          </p:nvSpPr>
          <p:spPr bwMode="auto">
            <a:xfrm>
              <a:off x="1417787" y="2594323"/>
              <a:ext cx="1588" cy="1588"/>
            </a:xfrm>
            <a:prstGeom prst="rect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0" name="Freeform 360"/>
            <p:cNvSpPr>
              <a:spLocks/>
            </p:cNvSpPr>
            <p:nvPr/>
          </p:nvSpPr>
          <p:spPr bwMode="auto">
            <a:xfrm>
              <a:off x="1417787" y="259432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1" name="Freeform 361"/>
            <p:cNvSpPr>
              <a:spLocks/>
            </p:cNvSpPr>
            <p:nvPr/>
          </p:nvSpPr>
          <p:spPr bwMode="auto">
            <a:xfrm>
              <a:off x="1524150" y="2467323"/>
              <a:ext cx="20638" cy="127000"/>
            </a:xfrm>
            <a:custGeom>
              <a:avLst/>
              <a:gdLst>
                <a:gd name="T0" fmla="*/ 5 w 5"/>
                <a:gd name="T1" fmla="*/ 2 h 30"/>
                <a:gd name="T2" fmla="*/ 1 w 5"/>
                <a:gd name="T3" fmla="*/ 2 h 30"/>
                <a:gd name="T4" fmla="*/ 0 w 5"/>
                <a:gd name="T5" fmla="*/ 30 h 30"/>
                <a:gd name="T6" fmla="*/ 3 w 5"/>
                <a:gd name="T7" fmla="*/ 30 h 30"/>
                <a:gd name="T8" fmla="*/ 5 w 5"/>
                <a:gd name="T9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0">
                  <a:moveTo>
                    <a:pt x="5" y="2"/>
                  </a:moveTo>
                  <a:cubicBezTo>
                    <a:pt x="5" y="0"/>
                    <a:pt x="2" y="0"/>
                    <a:pt x="1" y="2"/>
                  </a:cubicBezTo>
                  <a:cubicBezTo>
                    <a:pt x="1" y="12"/>
                    <a:pt x="1" y="21"/>
                    <a:pt x="0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4" y="21"/>
                    <a:pt x="4" y="11"/>
                    <a:pt x="5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2" name="Freeform 362"/>
            <p:cNvSpPr>
              <a:spLocks/>
            </p:cNvSpPr>
            <p:nvPr/>
          </p:nvSpPr>
          <p:spPr bwMode="auto">
            <a:xfrm>
              <a:off x="1341587" y="2441923"/>
              <a:ext cx="28575" cy="152400"/>
            </a:xfrm>
            <a:custGeom>
              <a:avLst/>
              <a:gdLst>
                <a:gd name="T0" fmla="*/ 7 w 7"/>
                <a:gd name="T1" fmla="*/ 3 h 36"/>
                <a:gd name="T2" fmla="*/ 4 w 7"/>
                <a:gd name="T3" fmla="*/ 2 h 36"/>
                <a:gd name="T4" fmla="*/ 0 w 7"/>
                <a:gd name="T5" fmla="*/ 36 h 36"/>
                <a:gd name="T6" fmla="*/ 4 w 7"/>
                <a:gd name="T7" fmla="*/ 36 h 36"/>
                <a:gd name="T8" fmla="*/ 7 w 7"/>
                <a:gd name="T9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6">
                  <a:moveTo>
                    <a:pt x="7" y="3"/>
                  </a:moveTo>
                  <a:cubicBezTo>
                    <a:pt x="7" y="1"/>
                    <a:pt x="4" y="0"/>
                    <a:pt x="4" y="2"/>
                  </a:cubicBezTo>
                  <a:cubicBezTo>
                    <a:pt x="3" y="14"/>
                    <a:pt x="1" y="25"/>
                    <a:pt x="0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25"/>
                    <a:pt x="6" y="14"/>
                    <a:pt x="7" y="3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3" name="Freeform 363"/>
            <p:cNvSpPr>
              <a:spLocks/>
            </p:cNvSpPr>
            <p:nvPr/>
          </p:nvSpPr>
          <p:spPr bwMode="auto">
            <a:xfrm>
              <a:off x="1405087" y="2586386"/>
              <a:ext cx="68263" cy="7938"/>
            </a:xfrm>
            <a:custGeom>
              <a:avLst/>
              <a:gdLst>
                <a:gd name="T0" fmla="*/ 3 w 16"/>
                <a:gd name="T1" fmla="*/ 2 h 2"/>
                <a:gd name="T2" fmla="*/ 3 w 16"/>
                <a:gd name="T3" fmla="*/ 2 h 2"/>
                <a:gd name="T4" fmla="*/ 16 w 16"/>
                <a:gd name="T5" fmla="*/ 2 h 2"/>
                <a:gd name="T6" fmla="*/ 15 w 16"/>
                <a:gd name="T7" fmla="*/ 1 h 2"/>
                <a:gd name="T8" fmla="*/ 2 w 16"/>
                <a:gd name="T9" fmla="*/ 0 h 2"/>
                <a:gd name="T10" fmla="*/ 0 w 16"/>
                <a:gd name="T11" fmla="*/ 2 h 2"/>
                <a:gd name="T12" fmla="*/ 0 w 16"/>
                <a:gd name="T13" fmla="*/ 2 h 2"/>
                <a:gd name="T14" fmla="*/ 3 w 16"/>
                <a:gd name="T15" fmla="*/ 2 h 2"/>
                <a:gd name="T16" fmla="*/ 3 w 16"/>
                <a:gd name="T1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2"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5" y="2"/>
                    <a:pt x="15" y="1"/>
                    <a:pt x="15" y="1"/>
                  </a:cubicBezTo>
                  <a:cubicBezTo>
                    <a:pt x="11" y="1"/>
                    <a:pt x="6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4" name="Freeform 364"/>
            <p:cNvSpPr>
              <a:spLocks/>
            </p:cNvSpPr>
            <p:nvPr/>
          </p:nvSpPr>
          <p:spPr bwMode="auto">
            <a:xfrm>
              <a:off x="1408262" y="2594323"/>
              <a:ext cx="9525" cy="7938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2 w 2"/>
                <a:gd name="T5" fmla="*/ 2 h 2"/>
                <a:gd name="T6" fmla="*/ 2 w 2"/>
                <a:gd name="T7" fmla="*/ 0 h 2"/>
                <a:gd name="T8" fmla="*/ 2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1" y="2"/>
                    <a:pt x="2" y="2"/>
                    <a:pt x="2" y="2"/>
                  </a:cubicBezTo>
                  <a:cubicBezTo>
                    <a:pt x="2" y="1"/>
                    <a:pt x="2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5" name="Freeform 365"/>
            <p:cNvSpPr>
              <a:spLocks/>
            </p:cNvSpPr>
            <p:nvPr/>
          </p:nvSpPr>
          <p:spPr bwMode="auto">
            <a:xfrm>
              <a:off x="1460650" y="2599086"/>
              <a:ext cx="3175" cy="7938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1 h 2"/>
                <a:gd name="T4" fmla="*/ 1 w 1"/>
                <a:gd name="T5" fmla="*/ 2 h 2"/>
                <a:gd name="T6" fmla="*/ 0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6" name="Freeform 366"/>
            <p:cNvSpPr>
              <a:spLocks/>
            </p:cNvSpPr>
            <p:nvPr/>
          </p:nvSpPr>
          <p:spPr bwMode="auto">
            <a:xfrm>
              <a:off x="1379687" y="2586386"/>
              <a:ext cx="109538" cy="7938"/>
            </a:xfrm>
            <a:custGeom>
              <a:avLst/>
              <a:gdLst>
                <a:gd name="T0" fmla="*/ 25 w 26"/>
                <a:gd name="T1" fmla="*/ 1 h 2"/>
                <a:gd name="T2" fmla="*/ 2 w 26"/>
                <a:gd name="T3" fmla="*/ 0 h 2"/>
                <a:gd name="T4" fmla="*/ 0 w 26"/>
                <a:gd name="T5" fmla="*/ 2 h 2"/>
                <a:gd name="T6" fmla="*/ 26 w 26"/>
                <a:gd name="T7" fmla="*/ 2 h 2"/>
                <a:gd name="T8" fmla="*/ 25 w 26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">
                  <a:moveTo>
                    <a:pt x="25" y="1"/>
                  </a:moveTo>
                  <a:cubicBezTo>
                    <a:pt x="17" y="1"/>
                    <a:pt x="9" y="0"/>
                    <a:pt x="2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2"/>
                    <a:pt x="25" y="1"/>
                    <a:pt x="25" y="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7" name="Freeform 367"/>
            <p:cNvSpPr>
              <a:spLocks/>
            </p:cNvSpPr>
            <p:nvPr/>
          </p:nvSpPr>
          <p:spPr bwMode="auto">
            <a:xfrm>
              <a:off x="1379687" y="2594323"/>
              <a:ext cx="114300" cy="12700"/>
            </a:xfrm>
            <a:custGeom>
              <a:avLst/>
              <a:gdLst>
                <a:gd name="T0" fmla="*/ 0 w 27"/>
                <a:gd name="T1" fmla="*/ 0 h 3"/>
                <a:gd name="T2" fmla="*/ 2 w 27"/>
                <a:gd name="T3" fmla="*/ 1 h 3"/>
                <a:gd name="T4" fmla="*/ 25 w 27"/>
                <a:gd name="T5" fmla="*/ 2 h 3"/>
                <a:gd name="T6" fmla="*/ 26 w 27"/>
                <a:gd name="T7" fmla="*/ 0 h 3"/>
                <a:gd name="T8" fmla="*/ 0 w 27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">
                  <a:moveTo>
                    <a:pt x="0" y="0"/>
                  </a:moveTo>
                  <a:cubicBezTo>
                    <a:pt x="0" y="1"/>
                    <a:pt x="1" y="1"/>
                    <a:pt x="2" y="1"/>
                  </a:cubicBezTo>
                  <a:cubicBezTo>
                    <a:pt x="9" y="2"/>
                    <a:pt x="17" y="2"/>
                    <a:pt x="25" y="2"/>
                  </a:cubicBezTo>
                  <a:cubicBezTo>
                    <a:pt x="26" y="3"/>
                    <a:pt x="27" y="1"/>
                    <a:pt x="26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8" name="Freeform 368"/>
            <p:cNvSpPr>
              <a:spLocks/>
            </p:cNvSpPr>
            <p:nvPr/>
          </p:nvSpPr>
          <p:spPr bwMode="auto">
            <a:xfrm>
              <a:off x="1247925" y="2353023"/>
              <a:ext cx="139700" cy="190500"/>
            </a:xfrm>
            <a:custGeom>
              <a:avLst/>
              <a:gdLst>
                <a:gd name="T0" fmla="*/ 30 w 33"/>
                <a:gd name="T1" fmla="*/ 1 h 45"/>
                <a:gd name="T2" fmla="*/ 17 w 33"/>
                <a:gd name="T3" fmla="*/ 13 h 45"/>
                <a:gd name="T4" fmla="*/ 1 w 33"/>
                <a:gd name="T5" fmla="*/ 35 h 45"/>
                <a:gd name="T6" fmla="*/ 9 w 33"/>
                <a:gd name="T7" fmla="*/ 45 h 45"/>
                <a:gd name="T8" fmla="*/ 15 w 33"/>
                <a:gd name="T9" fmla="*/ 42 h 45"/>
                <a:gd name="T10" fmla="*/ 27 w 33"/>
                <a:gd name="T11" fmla="*/ 30 h 45"/>
                <a:gd name="T12" fmla="*/ 26 w 33"/>
                <a:gd name="T13" fmla="*/ 28 h 45"/>
                <a:gd name="T14" fmla="*/ 12 w 33"/>
                <a:gd name="T15" fmla="*/ 40 h 45"/>
                <a:gd name="T16" fmla="*/ 4 w 33"/>
                <a:gd name="T17" fmla="*/ 38 h 45"/>
                <a:gd name="T18" fmla="*/ 8 w 33"/>
                <a:gd name="T19" fmla="*/ 29 h 45"/>
                <a:gd name="T20" fmla="*/ 32 w 33"/>
                <a:gd name="T21" fmla="*/ 4 h 45"/>
                <a:gd name="T22" fmla="*/ 30 w 33"/>
                <a:gd name="T23" fmla="*/ 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" h="45">
                  <a:moveTo>
                    <a:pt x="30" y="1"/>
                  </a:moveTo>
                  <a:cubicBezTo>
                    <a:pt x="25" y="5"/>
                    <a:pt x="21" y="9"/>
                    <a:pt x="17" y="13"/>
                  </a:cubicBezTo>
                  <a:cubicBezTo>
                    <a:pt x="11" y="19"/>
                    <a:pt x="4" y="27"/>
                    <a:pt x="1" y="35"/>
                  </a:cubicBezTo>
                  <a:cubicBezTo>
                    <a:pt x="0" y="40"/>
                    <a:pt x="3" y="44"/>
                    <a:pt x="9" y="45"/>
                  </a:cubicBezTo>
                  <a:cubicBezTo>
                    <a:pt x="11" y="45"/>
                    <a:pt x="13" y="44"/>
                    <a:pt x="15" y="42"/>
                  </a:cubicBezTo>
                  <a:cubicBezTo>
                    <a:pt x="19" y="38"/>
                    <a:pt x="23" y="34"/>
                    <a:pt x="27" y="30"/>
                  </a:cubicBezTo>
                  <a:cubicBezTo>
                    <a:pt x="29" y="29"/>
                    <a:pt x="27" y="26"/>
                    <a:pt x="26" y="28"/>
                  </a:cubicBezTo>
                  <a:cubicBezTo>
                    <a:pt x="20" y="31"/>
                    <a:pt x="17" y="37"/>
                    <a:pt x="12" y="40"/>
                  </a:cubicBezTo>
                  <a:cubicBezTo>
                    <a:pt x="10" y="42"/>
                    <a:pt x="4" y="41"/>
                    <a:pt x="4" y="38"/>
                  </a:cubicBezTo>
                  <a:cubicBezTo>
                    <a:pt x="4" y="35"/>
                    <a:pt x="7" y="31"/>
                    <a:pt x="8" y="29"/>
                  </a:cubicBezTo>
                  <a:cubicBezTo>
                    <a:pt x="14" y="19"/>
                    <a:pt x="23" y="11"/>
                    <a:pt x="32" y="4"/>
                  </a:cubicBezTo>
                  <a:cubicBezTo>
                    <a:pt x="33" y="3"/>
                    <a:pt x="31" y="0"/>
                    <a:pt x="30" y="1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9" name="Freeform 369"/>
            <p:cNvSpPr>
              <a:spLocks/>
            </p:cNvSpPr>
            <p:nvPr/>
          </p:nvSpPr>
          <p:spPr bwMode="auto">
            <a:xfrm>
              <a:off x="1519387" y="2378423"/>
              <a:ext cx="123825" cy="198438"/>
            </a:xfrm>
            <a:custGeom>
              <a:avLst/>
              <a:gdLst>
                <a:gd name="T0" fmla="*/ 2 w 29"/>
                <a:gd name="T1" fmla="*/ 4 h 47"/>
                <a:gd name="T2" fmla="*/ 22 w 29"/>
                <a:gd name="T3" fmla="*/ 30 h 47"/>
                <a:gd name="T4" fmla="*/ 24 w 29"/>
                <a:gd name="T5" fmla="*/ 39 h 47"/>
                <a:gd name="T6" fmla="*/ 17 w 29"/>
                <a:gd name="T7" fmla="*/ 42 h 47"/>
                <a:gd name="T8" fmla="*/ 12 w 29"/>
                <a:gd name="T9" fmla="*/ 35 h 47"/>
                <a:gd name="T10" fmla="*/ 5 w 29"/>
                <a:gd name="T11" fmla="*/ 28 h 47"/>
                <a:gd name="T12" fmla="*/ 3 w 29"/>
                <a:gd name="T13" fmla="*/ 30 h 47"/>
                <a:gd name="T14" fmla="*/ 12 w 29"/>
                <a:gd name="T15" fmla="*/ 41 h 47"/>
                <a:gd name="T16" fmla="*/ 17 w 29"/>
                <a:gd name="T17" fmla="*/ 46 h 47"/>
                <a:gd name="T18" fmla="*/ 27 w 29"/>
                <a:gd name="T19" fmla="*/ 39 h 47"/>
                <a:gd name="T20" fmla="*/ 18 w 29"/>
                <a:gd name="T21" fmla="*/ 17 h 47"/>
                <a:gd name="T22" fmla="*/ 4 w 29"/>
                <a:gd name="T23" fmla="*/ 1 h 47"/>
                <a:gd name="T24" fmla="*/ 2 w 29"/>
                <a:gd name="T25" fmla="*/ 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" h="47">
                  <a:moveTo>
                    <a:pt x="2" y="4"/>
                  </a:moveTo>
                  <a:cubicBezTo>
                    <a:pt x="10" y="11"/>
                    <a:pt x="17" y="20"/>
                    <a:pt x="22" y="30"/>
                  </a:cubicBezTo>
                  <a:cubicBezTo>
                    <a:pt x="23" y="33"/>
                    <a:pt x="25" y="36"/>
                    <a:pt x="24" y="39"/>
                  </a:cubicBezTo>
                  <a:cubicBezTo>
                    <a:pt x="23" y="41"/>
                    <a:pt x="19" y="44"/>
                    <a:pt x="17" y="42"/>
                  </a:cubicBezTo>
                  <a:cubicBezTo>
                    <a:pt x="15" y="40"/>
                    <a:pt x="14" y="37"/>
                    <a:pt x="12" y="35"/>
                  </a:cubicBezTo>
                  <a:cubicBezTo>
                    <a:pt x="10" y="32"/>
                    <a:pt x="8" y="30"/>
                    <a:pt x="5" y="28"/>
                  </a:cubicBezTo>
                  <a:cubicBezTo>
                    <a:pt x="4" y="26"/>
                    <a:pt x="2" y="29"/>
                    <a:pt x="3" y="30"/>
                  </a:cubicBezTo>
                  <a:cubicBezTo>
                    <a:pt x="7" y="33"/>
                    <a:pt x="9" y="37"/>
                    <a:pt x="12" y="41"/>
                  </a:cubicBezTo>
                  <a:cubicBezTo>
                    <a:pt x="13" y="43"/>
                    <a:pt x="15" y="46"/>
                    <a:pt x="17" y="46"/>
                  </a:cubicBezTo>
                  <a:cubicBezTo>
                    <a:pt x="22" y="47"/>
                    <a:pt x="26" y="43"/>
                    <a:pt x="27" y="39"/>
                  </a:cubicBezTo>
                  <a:cubicBezTo>
                    <a:pt x="29" y="32"/>
                    <a:pt x="21" y="22"/>
                    <a:pt x="18" y="17"/>
                  </a:cubicBezTo>
                  <a:cubicBezTo>
                    <a:pt x="14" y="11"/>
                    <a:pt x="9" y="6"/>
                    <a:pt x="4" y="1"/>
                  </a:cubicBezTo>
                  <a:cubicBezTo>
                    <a:pt x="2" y="0"/>
                    <a:pt x="0" y="2"/>
                    <a:pt x="2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0" name="Oval 370"/>
            <p:cNvSpPr>
              <a:spLocks noChangeArrowheads="1"/>
            </p:cNvSpPr>
            <p:nvPr/>
          </p:nvSpPr>
          <p:spPr bwMode="auto">
            <a:xfrm>
              <a:off x="1544787" y="2143473"/>
              <a:ext cx="152400" cy="153988"/>
            </a:xfrm>
            <a:prstGeom prst="ellipse">
              <a:avLst/>
            </a:pr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1" name="Oval 371"/>
            <p:cNvSpPr>
              <a:spLocks noChangeArrowheads="1"/>
            </p:cNvSpPr>
            <p:nvPr/>
          </p:nvSpPr>
          <p:spPr bwMode="auto">
            <a:xfrm>
              <a:off x="1574950" y="2183161"/>
              <a:ext cx="84138" cy="841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2" name="Freeform 372"/>
            <p:cNvSpPr>
              <a:spLocks/>
            </p:cNvSpPr>
            <p:nvPr/>
          </p:nvSpPr>
          <p:spPr bwMode="auto">
            <a:xfrm>
              <a:off x="1536850" y="2135536"/>
              <a:ext cx="173038" cy="169863"/>
            </a:xfrm>
            <a:custGeom>
              <a:avLst/>
              <a:gdLst>
                <a:gd name="T0" fmla="*/ 4 w 41"/>
                <a:gd name="T1" fmla="*/ 20 h 40"/>
                <a:gd name="T2" fmla="*/ 20 w 41"/>
                <a:gd name="T3" fmla="*/ 36 h 40"/>
                <a:gd name="T4" fmla="*/ 36 w 41"/>
                <a:gd name="T5" fmla="*/ 20 h 40"/>
                <a:gd name="T6" fmla="*/ 20 w 41"/>
                <a:gd name="T7" fmla="*/ 4 h 40"/>
                <a:gd name="T8" fmla="*/ 4 w 41"/>
                <a:gd name="T9" fmla="*/ 20 h 40"/>
                <a:gd name="T10" fmla="*/ 0 w 41"/>
                <a:gd name="T11" fmla="*/ 20 h 40"/>
                <a:gd name="T12" fmla="*/ 20 w 41"/>
                <a:gd name="T13" fmla="*/ 0 h 40"/>
                <a:gd name="T14" fmla="*/ 40 w 41"/>
                <a:gd name="T15" fmla="*/ 20 h 40"/>
                <a:gd name="T16" fmla="*/ 20 w 41"/>
                <a:gd name="T17" fmla="*/ 40 h 40"/>
                <a:gd name="T18" fmla="*/ 0 w 41"/>
                <a:gd name="T19" fmla="*/ 20 h 40"/>
                <a:gd name="T20" fmla="*/ 4 w 41"/>
                <a:gd name="T21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" h="40">
                  <a:moveTo>
                    <a:pt x="4" y="20"/>
                  </a:moveTo>
                  <a:cubicBezTo>
                    <a:pt x="4" y="29"/>
                    <a:pt x="11" y="36"/>
                    <a:pt x="20" y="36"/>
                  </a:cubicBezTo>
                  <a:cubicBezTo>
                    <a:pt x="29" y="37"/>
                    <a:pt x="36" y="29"/>
                    <a:pt x="36" y="20"/>
                  </a:cubicBezTo>
                  <a:cubicBezTo>
                    <a:pt x="37" y="11"/>
                    <a:pt x="29" y="4"/>
                    <a:pt x="20" y="4"/>
                  </a:cubicBezTo>
                  <a:cubicBezTo>
                    <a:pt x="11" y="3"/>
                    <a:pt x="4" y="12"/>
                    <a:pt x="4" y="20"/>
                  </a:cubicBezTo>
                  <a:cubicBezTo>
                    <a:pt x="4" y="22"/>
                    <a:pt x="0" y="22"/>
                    <a:pt x="0" y="20"/>
                  </a:cubicBezTo>
                  <a:cubicBezTo>
                    <a:pt x="1" y="9"/>
                    <a:pt x="9" y="1"/>
                    <a:pt x="20" y="0"/>
                  </a:cubicBezTo>
                  <a:cubicBezTo>
                    <a:pt x="31" y="0"/>
                    <a:pt x="40" y="10"/>
                    <a:pt x="40" y="20"/>
                  </a:cubicBezTo>
                  <a:cubicBezTo>
                    <a:pt x="41" y="31"/>
                    <a:pt x="31" y="39"/>
                    <a:pt x="20" y="40"/>
                  </a:cubicBezTo>
                  <a:cubicBezTo>
                    <a:pt x="9" y="40"/>
                    <a:pt x="1" y="30"/>
                    <a:pt x="0" y="20"/>
                  </a:cubicBezTo>
                  <a:cubicBezTo>
                    <a:pt x="0" y="18"/>
                    <a:pt x="4" y="18"/>
                    <a:pt x="4" y="2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3" name="Freeform 373"/>
            <p:cNvSpPr>
              <a:spLocks noEditPoints="1"/>
            </p:cNvSpPr>
            <p:nvPr/>
          </p:nvSpPr>
          <p:spPr bwMode="auto">
            <a:xfrm>
              <a:off x="1613050" y="2152998"/>
              <a:ext cx="30163" cy="134938"/>
            </a:xfrm>
            <a:custGeom>
              <a:avLst/>
              <a:gdLst>
                <a:gd name="T0" fmla="*/ 6 w 7"/>
                <a:gd name="T1" fmla="*/ 25 h 32"/>
                <a:gd name="T2" fmla="*/ 2 w 7"/>
                <a:gd name="T3" fmla="*/ 27 h 32"/>
                <a:gd name="T4" fmla="*/ 0 w 7"/>
                <a:gd name="T5" fmla="*/ 32 h 32"/>
                <a:gd name="T6" fmla="*/ 2 w 7"/>
                <a:gd name="T7" fmla="*/ 32 h 32"/>
                <a:gd name="T8" fmla="*/ 3 w 7"/>
                <a:gd name="T9" fmla="*/ 32 h 32"/>
                <a:gd name="T10" fmla="*/ 4 w 7"/>
                <a:gd name="T11" fmla="*/ 32 h 32"/>
                <a:gd name="T12" fmla="*/ 5 w 7"/>
                <a:gd name="T13" fmla="*/ 30 h 32"/>
                <a:gd name="T14" fmla="*/ 6 w 7"/>
                <a:gd name="T15" fmla="*/ 25 h 32"/>
                <a:gd name="T16" fmla="*/ 2 w 7"/>
                <a:gd name="T17" fmla="*/ 0 h 32"/>
                <a:gd name="T18" fmla="*/ 0 w 7"/>
                <a:gd name="T19" fmla="*/ 0 h 32"/>
                <a:gd name="T20" fmla="*/ 2 w 7"/>
                <a:gd name="T21" fmla="*/ 7 h 32"/>
                <a:gd name="T22" fmla="*/ 7 w 7"/>
                <a:gd name="T23" fmla="*/ 9 h 32"/>
                <a:gd name="T24" fmla="*/ 4 w 7"/>
                <a:gd name="T25" fmla="*/ 0 h 32"/>
                <a:gd name="T26" fmla="*/ 2 w 7"/>
                <a:gd name="T27" fmla="*/ 0 h 32"/>
                <a:gd name="T28" fmla="*/ 2 w 7"/>
                <a:gd name="T2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" h="32">
                  <a:moveTo>
                    <a:pt x="6" y="25"/>
                  </a:moveTo>
                  <a:cubicBezTo>
                    <a:pt x="5" y="26"/>
                    <a:pt x="4" y="26"/>
                    <a:pt x="2" y="27"/>
                  </a:cubicBezTo>
                  <a:cubicBezTo>
                    <a:pt x="2" y="29"/>
                    <a:pt x="1" y="30"/>
                    <a:pt x="0" y="32"/>
                  </a:cubicBezTo>
                  <a:cubicBezTo>
                    <a:pt x="1" y="32"/>
                    <a:pt x="2" y="32"/>
                    <a:pt x="2" y="32"/>
                  </a:cubicBezTo>
                  <a:cubicBezTo>
                    <a:pt x="2" y="32"/>
                    <a:pt x="3" y="32"/>
                    <a:pt x="3" y="32"/>
                  </a:cubicBezTo>
                  <a:cubicBezTo>
                    <a:pt x="3" y="32"/>
                    <a:pt x="4" y="32"/>
                    <a:pt x="4" y="32"/>
                  </a:cubicBezTo>
                  <a:cubicBezTo>
                    <a:pt x="4" y="32"/>
                    <a:pt x="5" y="31"/>
                    <a:pt x="5" y="30"/>
                  </a:cubicBezTo>
                  <a:cubicBezTo>
                    <a:pt x="5" y="29"/>
                    <a:pt x="6" y="27"/>
                    <a:pt x="6" y="25"/>
                  </a:cubicBezTo>
                  <a:moveTo>
                    <a:pt x="2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1" y="2"/>
                    <a:pt x="2" y="4"/>
                    <a:pt x="2" y="7"/>
                  </a:cubicBezTo>
                  <a:cubicBezTo>
                    <a:pt x="4" y="7"/>
                    <a:pt x="6" y="8"/>
                    <a:pt x="7" y="9"/>
                  </a:cubicBezTo>
                  <a:cubicBezTo>
                    <a:pt x="7" y="6"/>
                    <a:pt x="6" y="3"/>
                    <a:pt x="4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4" name="Freeform 374"/>
            <p:cNvSpPr>
              <a:spLocks/>
            </p:cNvSpPr>
            <p:nvPr/>
          </p:nvSpPr>
          <p:spPr bwMode="auto">
            <a:xfrm>
              <a:off x="1620987" y="2183161"/>
              <a:ext cx="25400" cy="84138"/>
            </a:xfrm>
            <a:custGeom>
              <a:avLst/>
              <a:gdLst>
                <a:gd name="T0" fmla="*/ 0 w 6"/>
                <a:gd name="T1" fmla="*/ 0 h 20"/>
                <a:gd name="T2" fmla="*/ 1 w 6"/>
                <a:gd name="T3" fmla="*/ 10 h 20"/>
                <a:gd name="T4" fmla="*/ 1 w 6"/>
                <a:gd name="T5" fmla="*/ 10 h 20"/>
                <a:gd name="T6" fmla="*/ 1 w 6"/>
                <a:gd name="T7" fmla="*/ 10 h 20"/>
                <a:gd name="T8" fmla="*/ 1 w 6"/>
                <a:gd name="T9" fmla="*/ 10 h 20"/>
                <a:gd name="T10" fmla="*/ 1 w 6"/>
                <a:gd name="T11" fmla="*/ 10 h 20"/>
                <a:gd name="T12" fmla="*/ 0 w 6"/>
                <a:gd name="T13" fmla="*/ 20 h 20"/>
                <a:gd name="T14" fmla="*/ 4 w 6"/>
                <a:gd name="T15" fmla="*/ 18 h 20"/>
                <a:gd name="T16" fmla="*/ 5 w 6"/>
                <a:gd name="T17" fmla="*/ 14 h 20"/>
                <a:gd name="T18" fmla="*/ 5 w 6"/>
                <a:gd name="T19" fmla="*/ 2 h 20"/>
                <a:gd name="T20" fmla="*/ 0 w 6"/>
                <a:gd name="T2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20">
                  <a:moveTo>
                    <a:pt x="0" y="0"/>
                  </a:moveTo>
                  <a:cubicBezTo>
                    <a:pt x="1" y="3"/>
                    <a:pt x="1" y="6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3"/>
                    <a:pt x="1" y="17"/>
                    <a:pt x="0" y="20"/>
                  </a:cubicBezTo>
                  <a:cubicBezTo>
                    <a:pt x="2" y="19"/>
                    <a:pt x="3" y="19"/>
                    <a:pt x="4" y="18"/>
                  </a:cubicBezTo>
                  <a:cubicBezTo>
                    <a:pt x="5" y="17"/>
                    <a:pt x="5" y="15"/>
                    <a:pt x="5" y="14"/>
                  </a:cubicBezTo>
                  <a:cubicBezTo>
                    <a:pt x="6" y="10"/>
                    <a:pt x="6" y="6"/>
                    <a:pt x="5" y="2"/>
                  </a:cubicBezTo>
                  <a:cubicBezTo>
                    <a:pt x="4" y="1"/>
                    <a:pt x="2" y="0"/>
                    <a:pt x="0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5" name="Freeform 375"/>
            <p:cNvSpPr>
              <a:spLocks noEditPoints="1"/>
            </p:cNvSpPr>
            <p:nvPr/>
          </p:nvSpPr>
          <p:spPr bwMode="auto">
            <a:xfrm>
              <a:off x="1613050" y="2143473"/>
              <a:ext cx="17463" cy="149225"/>
            </a:xfrm>
            <a:custGeom>
              <a:avLst/>
              <a:gdLst>
                <a:gd name="T0" fmla="*/ 0 w 4"/>
                <a:gd name="T1" fmla="*/ 34 h 35"/>
                <a:gd name="T2" fmla="*/ 0 w 4"/>
                <a:gd name="T3" fmla="*/ 35 h 35"/>
                <a:gd name="T4" fmla="*/ 2 w 4"/>
                <a:gd name="T5" fmla="*/ 35 h 35"/>
                <a:gd name="T6" fmla="*/ 4 w 4"/>
                <a:gd name="T7" fmla="*/ 34 h 35"/>
                <a:gd name="T8" fmla="*/ 3 w 4"/>
                <a:gd name="T9" fmla="*/ 34 h 35"/>
                <a:gd name="T10" fmla="*/ 2 w 4"/>
                <a:gd name="T11" fmla="*/ 34 h 35"/>
                <a:gd name="T12" fmla="*/ 0 w 4"/>
                <a:gd name="T13" fmla="*/ 34 h 35"/>
                <a:gd name="T14" fmla="*/ 3 w 4"/>
                <a:gd name="T15" fmla="*/ 0 h 35"/>
                <a:gd name="T16" fmla="*/ 0 w 4"/>
                <a:gd name="T17" fmla="*/ 2 h 35"/>
                <a:gd name="T18" fmla="*/ 0 w 4"/>
                <a:gd name="T19" fmla="*/ 2 h 35"/>
                <a:gd name="T20" fmla="*/ 2 w 4"/>
                <a:gd name="T21" fmla="*/ 2 h 35"/>
                <a:gd name="T22" fmla="*/ 2 w 4"/>
                <a:gd name="T23" fmla="*/ 2 h 35"/>
                <a:gd name="T24" fmla="*/ 4 w 4"/>
                <a:gd name="T25" fmla="*/ 2 h 35"/>
                <a:gd name="T26" fmla="*/ 3 w 4"/>
                <a:gd name="T2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35">
                  <a:moveTo>
                    <a:pt x="0" y="34"/>
                  </a:moveTo>
                  <a:cubicBezTo>
                    <a:pt x="0" y="34"/>
                    <a:pt x="0" y="35"/>
                    <a:pt x="0" y="35"/>
                  </a:cubicBezTo>
                  <a:cubicBezTo>
                    <a:pt x="1" y="35"/>
                    <a:pt x="1" y="35"/>
                    <a:pt x="2" y="35"/>
                  </a:cubicBezTo>
                  <a:cubicBezTo>
                    <a:pt x="3" y="35"/>
                    <a:pt x="3" y="35"/>
                    <a:pt x="4" y="34"/>
                  </a:cubicBezTo>
                  <a:cubicBezTo>
                    <a:pt x="4" y="34"/>
                    <a:pt x="3" y="34"/>
                    <a:pt x="3" y="34"/>
                  </a:cubicBezTo>
                  <a:cubicBezTo>
                    <a:pt x="3" y="34"/>
                    <a:pt x="2" y="34"/>
                    <a:pt x="2" y="34"/>
                  </a:cubicBezTo>
                  <a:cubicBezTo>
                    <a:pt x="2" y="34"/>
                    <a:pt x="1" y="34"/>
                    <a:pt x="0" y="34"/>
                  </a:cubicBezTo>
                  <a:moveTo>
                    <a:pt x="3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3" y="2"/>
                    <a:pt x="4" y="2"/>
                  </a:cubicBezTo>
                  <a:cubicBezTo>
                    <a:pt x="4" y="1"/>
                    <a:pt x="3" y="1"/>
                    <a:pt x="3" y="0"/>
                  </a:cubicBezTo>
                </a:path>
              </a:pathLst>
            </a:custGeom>
            <a:solidFill>
              <a:srgbClr val="3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6" name="Oval 376"/>
            <p:cNvSpPr>
              <a:spLocks noChangeArrowheads="1"/>
            </p:cNvSpPr>
            <p:nvPr/>
          </p:nvSpPr>
          <p:spPr bwMode="auto">
            <a:xfrm>
              <a:off x="1174900" y="2130773"/>
              <a:ext cx="153988" cy="153988"/>
            </a:xfrm>
            <a:prstGeom prst="ellipse">
              <a:avLst/>
            </a:pr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7" name="Oval 377"/>
            <p:cNvSpPr>
              <a:spLocks noChangeArrowheads="1"/>
            </p:cNvSpPr>
            <p:nvPr/>
          </p:nvSpPr>
          <p:spPr bwMode="auto">
            <a:xfrm>
              <a:off x="1213000" y="2170461"/>
              <a:ext cx="85725" cy="841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8" name="Freeform 378"/>
            <p:cNvSpPr>
              <a:spLocks/>
            </p:cNvSpPr>
            <p:nvPr/>
          </p:nvSpPr>
          <p:spPr bwMode="auto">
            <a:xfrm>
              <a:off x="1162200" y="2122836"/>
              <a:ext cx="174625" cy="174625"/>
            </a:xfrm>
            <a:custGeom>
              <a:avLst/>
              <a:gdLst>
                <a:gd name="T0" fmla="*/ 37 w 41"/>
                <a:gd name="T1" fmla="*/ 20 h 41"/>
                <a:gd name="T2" fmla="*/ 21 w 41"/>
                <a:gd name="T3" fmla="*/ 36 h 41"/>
                <a:gd name="T4" fmla="*/ 4 w 41"/>
                <a:gd name="T5" fmla="*/ 20 h 41"/>
                <a:gd name="T6" fmla="*/ 21 w 41"/>
                <a:gd name="T7" fmla="*/ 4 h 41"/>
                <a:gd name="T8" fmla="*/ 37 w 41"/>
                <a:gd name="T9" fmla="*/ 20 h 41"/>
                <a:gd name="T10" fmla="*/ 41 w 41"/>
                <a:gd name="T11" fmla="*/ 20 h 41"/>
                <a:gd name="T12" fmla="*/ 21 w 41"/>
                <a:gd name="T13" fmla="*/ 0 h 41"/>
                <a:gd name="T14" fmla="*/ 1 w 41"/>
                <a:gd name="T15" fmla="*/ 20 h 41"/>
                <a:gd name="T16" fmla="*/ 21 w 41"/>
                <a:gd name="T17" fmla="*/ 40 h 41"/>
                <a:gd name="T18" fmla="*/ 41 w 41"/>
                <a:gd name="T19" fmla="*/ 20 h 41"/>
                <a:gd name="T20" fmla="*/ 37 w 41"/>
                <a:gd name="T21" fmla="*/ 2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" h="41">
                  <a:moveTo>
                    <a:pt x="37" y="20"/>
                  </a:moveTo>
                  <a:cubicBezTo>
                    <a:pt x="36" y="29"/>
                    <a:pt x="30" y="36"/>
                    <a:pt x="21" y="36"/>
                  </a:cubicBezTo>
                  <a:cubicBezTo>
                    <a:pt x="12" y="37"/>
                    <a:pt x="5" y="29"/>
                    <a:pt x="4" y="20"/>
                  </a:cubicBezTo>
                  <a:cubicBezTo>
                    <a:pt x="4" y="11"/>
                    <a:pt x="12" y="4"/>
                    <a:pt x="21" y="4"/>
                  </a:cubicBezTo>
                  <a:cubicBezTo>
                    <a:pt x="30" y="4"/>
                    <a:pt x="37" y="12"/>
                    <a:pt x="37" y="20"/>
                  </a:cubicBezTo>
                  <a:cubicBezTo>
                    <a:pt x="37" y="23"/>
                    <a:pt x="41" y="23"/>
                    <a:pt x="41" y="20"/>
                  </a:cubicBezTo>
                  <a:cubicBezTo>
                    <a:pt x="40" y="9"/>
                    <a:pt x="32" y="1"/>
                    <a:pt x="21" y="0"/>
                  </a:cubicBezTo>
                  <a:cubicBezTo>
                    <a:pt x="10" y="0"/>
                    <a:pt x="1" y="10"/>
                    <a:pt x="1" y="20"/>
                  </a:cubicBezTo>
                  <a:cubicBezTo>
                    <a:pt x="0" y="31"/>
                    <a:pt x="10" y="40"/>
                    <a:pt x="21" y="40"/>
                  </a:cubicBezTo>
                  <a:cubicBezTo>
                    <a:pt x="32" y="41"/>
                    <a:pt x="40" y="31"/>
                    <a:pt x="41" y="20"/>
                  </a:cubicBezTo>
                  <a:cubicBezTo>
                    <a:pt x="41" y="18"/>
                    <a:pt x="37" y="18"/>
                    <a:pt x="37" y="2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9" name="Freeform 379"/>
            <p:cNvSpPr>
              <a:spLocks noEditPoints="1"/>
            </p:cNvSpPr>
            <p:nvPr/>
          </p:nvSpPr>
          <p:spPr bwMode="auto">
            <a:xfrm>
              <a:off x="1238400" y="2140298"/>
              <a:ext cx="34925" cy="134938"/>
            </a:xfrm>
            <a:custGeom>
              <a:avLst/>
              <a:gdLst>
                <a:gd name="T0" fmla="*/ 0 w 8"/>
                <a:gd name="T1" fmla="*/ 26 h 32"/>
                <a:gd name="T2" fmla="*/ 2 w 8"/>
                <a:gd name="T3" fmla="*/ 32 h 32"/>
                <a:gd name="T4" fmla="*/ 2 w 8"/>
                <a:gd name="T5" fmla="*/ 32 h 32"/>
                <a:gd name="T6" fmla="*/ 3 w 8"/>
                <a:gd name="T7" fmla="*/ 32 h 32"/>
                <a:gd name="T8" fmla="*/ 5 w 8"/>
                <a:gd name="T9" fmla="*/ 32 h 32"/>
                <a:gd name="T10" fmla="*/ 4 w 8"/>
                <a:gd name="T11" fmla="*/ 27 h 32"/>
                <a:gd name="T12" fmla="*/ 0 w 8"/>
                <a:gd name="T13" fmla="*/ 26 h 32"/>
                <a:gd name="T14" fmla="*/ 4 w 8"/>
                <a:gd name="T15" fmla="*/ 0 h 32"/>
                <a:gd name="T16" fmla="*/ 1 w 8"/>
                <a:gd name="T17" fmla="*/ 8 h 32"/>
                <a:gd name="T18" fmla="*/ 4 w 8"/>
                <a:gd name="T19" fmla="*/ 7 h 32"/>
                <a:gd name="T20" fmla="*/ 6 w 8"/>
                <a:gd name="T21" fmla="*/ 7 h 32"/>
                <a:gd name="T22" fmla="*/ 8 w 8"/>
                <a:gd name="T23" fmla="*/ 1 h 32"/>
                <a:gd name="T24" fmla="*/ 4 w 8"/>
                <a:gd name="T2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32">
                  <a:moveTo>
                    <a:pt x="0" y="26"/>
                  </a:moveTo>
                  <a:cubicBezTo>
                    <a:pt x="0" y="28"/>
                    <a:pt x="1" y="31"/>
                    <a:pt x="2" y="32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2" y="32"/>
                    <a:pt x="2" y="32"/>
                    <a:pt x="3" y="32"/>
                  </a:cubicBezTo>
                  <a:cubicBezTo>
                    <a:pt x="4" y="32"/>
                    <a:pt x="4" y="32"/>
                    <a:pt x="5" y="32"/>
                  </a:cubicBezTo>
                  <a:cubicBezTo>
                    <a:pt x="5" y="30"/>
                    <a:pt x="4" y="29"/>
                    <a:pt x="4" y="27"/>
                  </a:cubicBezTo>
                  <a:cubicBezTo>
                    <a:pt x="3" y="27"/>
                    <a:pt x="1" y="27"/>
                    <a:pt x="0" y="26"/>
                  </a:cubicBezTo>
                  <a:moveTo>
                    <a:pt x="4" y="0"/>
                  </a:moveTo>
                  <a:cubicBezTo>
                    <a:pt x="3" y="2"/>
                    <a:pt x="2" y="5"/>
                    <a:pt x="1" y="8"/>
                  </a:cubicBezTo>
                  <a:cubicBezTo>
                    <a:pt x="2" y="7"/>
                    <a:pt x="3" y="7"/>
                    <a:pt x="4" y="7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6" y="5"/>
                    <a:pt x="7" y="3"/>
                    <a:pt x="8" y="1"/>
                  </a:cubicBezTo>
                  <a:cubicBezTo>
                    <a:pt x="7" y="0"/>
                    <a:pt x="6" y="0"/>
                    <a:pt x="4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0" name="Freeform 380"/>
            <p:cNvSpPr>
              <a:spLocks/>
            </p:cNvSpPr>
            <p:nvPr/>
          </p:nvSpPr>
          <p:spPr bwMode="auto">
            <a:xfrm>
              <a:off x="1235225" y="2170461"/>
              <a:ext cx="28575" cy="84138"/>
            </a:xfrm>
            <a:custGeom>
              <a:avLst/>
              <a:gdLst>
                <a:gd name="T0" fmla="*/ 5 w 7"/>
                <a:gd name="T1" fmla="*/ 0 h 20"/>
                <a:gd name="T2" fmla="*/ 2 w 7"/>
                <a:gd name="T3" fmla="*/ 1 h 20"/>
                <a:gd name="T4" fmla="*/ 1 w 7"/>
                <a:gd name="T5" fmla="*/ 8 h 20"/>
                <a:gd name="T6" fmla="*/ 1 w 7"/>
                <a:gd name="T7" fmla="*/ 19 h 20"/>
                <a:gd name="T8" fmla="*/ 5 w 7"/>
                <a:gd name="T9" fmla="*/ 20 h 20"/>
                <a:gd name="T10" fmla="*/ 5 w 7"/>
                <a:gd name="T11" fmla="*/ 13 h 20"/>
                <a:gd name="T12" fmla="*/ 7 w 7"/>
                <a:gd name="T13" fmla="*/ 0 h 20"/>
                <a:gd name="T14" fmla="*/ 5 w 7"/>
                <a:gd name="T1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20">
                  <a:moveTo>
                    <a:pt x="5" y="0"/>
                  </a:moveTo>
                  <a:cubicBezTo>
                    <a:pt x="4" y="0"/>
                    <a:pt x="3" y="0"/>
                    <a:pt x="2" y="1"/>
                  </a:cubicBezTo>
                  <a:cubicBezTo>
                    <a:pt x="1" y="3"/>
                    <a:pt x="1" y="6"/>
                    <a:pt x="1" y="8"/>
                  </a:cubicBezTo>
                  <a:cubicBezTo>
                    <a:pt x="0" y="12"/>
                    <a:pt x="0" y="15"/>
                    <a:pt x="1" y="19"/>
                  </a:cubicBezTo>
                  <a:cubicBezTo>
                    <a:pt x="2" y="20"/>
                    <a:pt x="4" y="20"/>
                    <a:pt x="5" y="20"/>
                  </a:cubicBezTo>
                  <a:cubicBezTo>
                    <a:pt x="5" y="18"/>
                    <a:pt x="4" y="15"/>
                    <a:pt x="5" y="13"/>
                  </a:cubicBezTo>
                  <a:cubicBezTo>
                    <a:pt x="5" y="9"/>
                    <a:pt x="5" y="4"/>
                    <a:pt x="7" y="0"/>
                  </a:cubicBezTo>
                  <a:cubicBezTo>
                    <a:pt x="6" y="0"/>
                    <a:pt x="6" y="0"/>
                    <a:pt x="5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1" name="Freeform 381"/>
            <p:cNvSpPr>
              <a:spLocks noEditPoints="1"/>
            </p:cNvSpPr>
            <p:nvPr/>
          </p:nvSpPr>
          <p:spPr bwMode="auto">
            <a:xfrm>
              <a:off x="1247925" y="2130773"/>
              <a:ext cx="25400" cy="149225"/>
            </a:xfrm>
            <a:custGeom>
              <a:avLst/>
              <a:gdLst>
                <a:gd name="T0" fmla="*/ 3 w 6"/>
                <a:gd name="T1" fmla="*/ 34 h 35"/>
                <a:gd name="T2" fmla="*/ 1 w 6"/>
                <a:gd name="T3" fmla="*/ 34 h 35"/>
                <a:gd name="T4" fmla="*/ 0 w 6"/>
                <a:gd name="T5" fmla="*/ 34 h 35"/>
                <a:gd name="T6" fmla="*/ 0 w 6"/>
                <a:gd name="T7" fmla="*/ 34 h 35"/>
                <a:gd name="T8" fmla="*/ 0 w 6"/>
                <a:gd name="T9" fmla="*/ 35 h 35"/>
                <a:gd name="T10" fmla="*/ 3 w 6"/>
                <a:gd name="T11" fmla="*/ 35 h 35"/>
                <a:gd name="T12" fmla="*/ 3 w 6"/>
                <a:gd name="T13" fmla="*/ 34 h 35"/>
                <a:gd name="T14" fmla="*/ 5 w 6"/>
                <a:gd name="T15" fmla="*/ 0 h 35"/>
                <a:gd name="T16" fmla="*/ 2 w 6"/>
                <a:gd name="T17" fmla="*/ 2 h 35"/>
                <a:gd name="T18" fmla="*/ 6 w 6"/>
                <a:gd name="T19" fmla="*/ 3 h 35"/>
                <a:gd name="T20" fmla="*/ 6 w 6"/>
                <a:gd name="T21" fmla="*/ 2 h 35"/>
                <a:gd name="T22" fmla="*/ 5 w 6"/>
                <a:gd name="T2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" h="35">
                  <a:moveTo>
                    <a:pt x="3" y="34"/>
                  </a:moveTo>
                  <a:cubicBezTo>
                    <a:pt x="2" y="34"/>
                    <a:pt x="2" y="34"/>
                    <a:pt x="1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" y="35"/>
                    <a:pt x="2" y="35"/>
                    <a:pt x="3" y="35"/>
                  </a:cubicBezTo>
                  <a:cubicBezTo>
                    <a:pt x="3" y="35"/>
                    <a:pt x="3" y="35"/>
                    <a:pt x="3" y="34"/>
                  </a:cubicBezTo>
                  <a:moveTo>
                    <a:pt x="5" y="0"/>
                  </a:moveTo>
                  <a:cubicBezTo>
                    <a:pt x="4" y="1"/>
                    <a:pt x="3" y="1"/>
                    <a:pt x="2" y="2"/>
                  </a:cubicBezTo>
                  <a:cubicBezTo>
                    <a:pt x="4" y="2"/>
                    <a:pt x="5" y="2"/>
                    <a:pt x="6" y="3"/>
                  </a:cubicBezTo>
                  <a:cubicBezTo>
                    <a:pt x="6" y="3"/>
                    <a:pt x="6" y="2"/>
                    <a:pt x="6" y="2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3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2" name="Oval 382"/>
            <p:cNvSpPr>
              <a:spLocks noChangeArrowheads="1"/>
            </p:cNvSpPr>
            <p:nvPr/>
          </p:nvSpPr>
          <p:spPr bwMode="auto">
            <a:xfrm>
              <a:off x="1260625" y="2046636"/>
              <a:ext cx="360363" cy="357188"/>
            </a:xfrm>
            <a:prstGeom prst="ellipse">
              <a:avLst/>
            </a:pr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3" name="Freeform 383"/>
            <p:cNvSpPr>
              <a:spLocks/>
            </p:cNvSpPr>
            <p:nvPr/>
          </p:nvSpPr>
          <p:spPr bwMode="auto">
            <a:xfrm>
              <a:off x="1433662" y="2054573"/>
              <a:ext cx="179388" cy="220663"/>
            </a:xfrm>
            <a:custGeom>
              <a:avLst/>
              <a:gdLst>
                <a:gd name="T0" fmla="*/ 2 w 42"/>
                <a:gd name="T1" fmla="*/ 0 h 52"/>
                <a:gd name="T2" fmla="*/ 1 w 42"/>
                <a:gd name="T3" fmla="*/ 0 h 52"/>
                <a:gd name="T4" fmla="*/ 0 w 42"/>
                <a:gd name="T5" fmla="*/ 0 h 52"/>
                <a:gd name="T6" fmla="*/ 32 w 42"/>
                <a:gd name="T7" fmla="*/ 24 h 52"/>
                <a:gd name="T8" fmla="*/ 40 w 42"/>
                <a:gd name="T9" fmla="*/ 51 h 52"/>
                <a:gd name="T10" fmla="*/ 40 w 42"/>
                <a:gd name="T11" fmla="*/ 52 h 52"/>
                <a:gd name="T12" fmla="*/ 42 w 42"/>
                <a:gd name="T13" fmla="*/ 40 h 52"/>
                <a:gd name="T14" fmla="*/ 42 w 42"/>
                <a:gd name="T15" fmla="*/ 40 h 52"/>
                <a:gd name="T16" fmla="*/ 42 w 42"/>
                <a:gd name="T17" fmla="*/ 40 h 52"/>
                <a:gd name="T18" fmla="*/ 2 w 42"/>
                <a:gd name="T1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52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4" y="2"/>
                    <a:pt x="26" y="11"/>
                    <a:pt x="32" y="24"/>
                  </a:cubicBezTo>
                  <a:cubicBezTo>
                    <a:pt x="38" y="30"/>
                    <a:pt x="42" y="40"/>
                    <a:pt x="40" y="51"/>
                  </a:cubicBezTo>
                  <a:cubicBezTo>
                    <a:pt x="40" y="51"/>
                    <a:pt x="40" y="52"/>
                    <a:pt x="40" y="52"/>
                  </a:cubicBezTo>
                  <a:cubicBezTo>
                    <a:pt x="41" y="48"/>
                    <a:pt x="42" y="44"/>
                    <a:pt x="42" y="40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1" y="19"/>
                    <a:pt x="24" y="0"/>
                    <a:pt x="2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4" name="Freeform 384"/>
            <p:cNvSpPr>
              <a:spLocks/>
            </p:cNvSpPr>
            <p:nvPr/>
          </p:nvSpPr>
          <p:spPr bwMode="auto">
            <a:xfrm>
              <a:off x="1251100" y="2118073"/>
              <a:ext cx="379413" cy="285750"/>
            </a:xfrm>
            <a:custGeom>
              <a:avLst/>
              <a:gdLst>
                <a:gd name="T0" fmla="*/ 8 w 89"/>
                <a:gd name="T1" fmla="*/ 42 h 67"/>
                <a:gd name="T2" fmla="*/ 20 w 89"/>
                <a:gd name="T3" fmla="*/ 5 h 67"/>
                <a:gd name="T4" fmla="*/ 46 w 89"/>
                <a:gd name="T5" fmla="*/ 14 h 67"/>
                <a:gd name="T6" fmla="*/ 67 w 89"/>
                <a:gd name="T7" fmla="*/ 4 h 67"/>
                <a:gd name="T8" fmla="*/ 79 w 89"/>
                <a:gd name="T9" fmla="*/ 46 h 67"/>
                <a:gd name="T10" fmla="*/ 63 w 89"/>
                <a:gd name="T11" fmla="*/ 63 h 67"/>
                <a:gd name="T12" fmla="*/ 41 w 89"/>
                <a:gd name="T13" fmla="*/ 67 h 67"/>
                <a:gd name="T14" fmla="*/ 27 w 89"/>
                <a:gd name="T15" fmla="*/ 63 h 67"/>
                <a:gd name="T16" fmla="*/ 17 w 89"/>
                <a:gd name="T17" fmla="*/ 57 h 67"/>
                <a:gd name="T18" fmla="*/ 8 w 89"/>
                <a:gd name="T19" fmla="*/ 4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67">
                  <a:moveTo>
                    <a:pt x="8" y="42"/>
                  </a:moveTo>
                  <a:cubicBezTo>
                    <a:pt x="8" y="42"/>
                    <a:pt x="0" y="12"/>
                    <a:pt x="20" y="5"/>
                  </a:cubicBezTo>
                  <a:cubicBezTo>
                    <a:pt x="34" y="0"/>
                    <a:pt x="44" y="7"/>
                    <a:pt x="46" y="14"/>
                  </a:cubicBezTo>
                  <a:cubicBezTo>
                    <a:pt x="46" y="14"/>
                    <a:pt x="53" y="2"/>
                    <a:pt x="67" y="4"/>
                  </a:cubicBezTo>
                  <a:cubicBezTo>
                    <a:pt x="80" y="7"/>
                    <a:pt x="89" y="29"/>
                    <a:pt x="79" y="46"/>
                  </a:cubicBezTo>
                  <a:cubicBezTo>
                    <a:pt x="69" y="64"/>
                    <a:pt x="63" y="63"/>
                    <a:pt x="63" y="63"/>
                  </a:cubicBezTo>
                  <a:cubicBezTo>
                    <a:pt x="41" y="67"/>
                    <a:pt x="41" y="67"/>
                    <a:pt x="41" y="67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17" y="57"/>
                    <a:pt x="17" y="57"/>
                    <a:pt x="17" y="57"/>
                  </a:cubicBezTo>
                  <a:cubicBezTo>
                    <a:pt x="8" y="42"/>
                    <a:pt x="8" y="42"/>
                    <a:pt x="8" y="4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5" name="Freeform 385"/>
            <p:cNvSpPr>
              <a:spLocks/>
            </p:cNvSpPr>
            <p:nvPr/>
          </p:nvSpPr>
          <p:spPr bwMode="auto">
            <a:xfrm>
              <a:off x="1251100" y="2038698"/>
              <a:ext cx="374650" cy="373063"/>
            </a:xfrm>
            <a:custGeom>
              <a:avLst/>
              <a:gdLst>
                <a:gd name="T0" fmla="*/ 85 w 88"/>
                <a:gd name="T1" fmla="*/ 44 h 88"/>
                <a:gd name="T2" fmla="*/ 44 w 88"/>
                <a:gd name="T3" fmla="*/ 84 h 88"/>
                <a:gd name="T4" fmla="*/ 4 w 88"/>
                <a:gd name="T5" fmla="*/ 44 h 88"/>
                <a:gd name="T6" fmla="*/ 44 w 88"/>
                <a:gd name="T7" fmla="*/ 4 h 88"/>
                <a:gd name="T8" fmla="*/ 85 w 88"/>
                <a:gd name="T9" fmla="*/ 44 h 88"/>
                <a:gd name="T10" fmla="*/ 88 w 88"/>
                <a:gd name="T11" fmla="*/ 44 h 88"/>
                <a:gd name="T12" fmla="*/ 44 w 88"/>
                <a:gd name="T13" fmla="*/ 0 h 88"/>
                <a:gd name="T14" fmla="*/ 1 w 88"/>
                <a:gd name="T15" fmla="*/ 44 h 88"/>
                <a:gd name="T16" fmla="*/ 44 w 88"/>
                <a:gd name="T17" fmla="*/ 88 h 88"/>
                <a:gd name="T18" fmla="*/ 88 w 88"/>
                <a:gd name="T19" fmla="*/ 44 h 88"/>
                <a:gd name="T20" fmla="*/ 85 w 88"/>
                <a:gd name="T21" fmla="*/ 4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88">
                  <a:moveTo>
                    <a:pt x="85" y="44"/>
                  </a:moveTo>
                  <a:cubicBezTo>
                    <a:pt x="84" y="66"/>
                    <a:pt x="67" y="84"/>
                    <a:pt x="44" y="84"/>
                  </a:cubicBezTo>
                  <a:cubicBezTo>
                    <a:pt x="22" y="85"/>
                    <a:pt x="5" y="66"/>
                    <a:pt x="4" y="44"/>
                  </a:cubicBezTo>
                  <a:cubicBezTo>
                    <a:pt x="4" y="22"/>
                    <a:pt x="23" y="4"/>
                    <a:pt x="44" y="4"/>
                  </a:cubicBezTo>
                  <a:cubicBezTo>
                    <a:pt x="67" y="3"/>
                    <a:pt x="84" y="22"/>
                    <a:pt x="85" y="44"/>
                  </a:cubicBezTo>
                  <a:cubicBezTo>
                    <a:pt x="85" y="46"/>
                    <a:pt x="88" y="46"/>
                    <a:pt x="88" y="44"/>
                  </a:cubicBezTo>
                  <a:cubicBezTo>
                    <a:pt x="88" y="20"/>
                    <a:pt x="69" y="0"/>
                    <a:pt x="44" y="0"/>
                  </a:cubicBezTo>
                  <a:cubicBezTo>
                    <a:pt x="20" y="0"/>
                    <a:pt x="1" y="20"/>
                    <a:pt x="1" y="44"/>
                  </a:cubicBezTo>
                  <a:cubicBezTo>
                    <a:pt x="0" y="68"/>
                    <a:pt x="21" y="87"/>
                    <a:pt x="44" y="88"/>
                  </a:cubicBezTo>
                  <a:cubicBezTo>
                    <a:pt x="69" y="88"/>
                    <a:pt x="88" y="68"/>
                    <a:pt x="88" y="44"/>
                  </a:cubicBezTo>
                  <a:cubicBezTo>
                    <a:pt x="88" y="42"/>
                    <a:pt x="85" y="42"/>
                    <a:pt x="85" y="4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6" name="Freeform 386"/>
            <p:cNvSpPr>
              <a:spLocks/>
            </p:cNvSpPr>
            <p:nvPr/>
          </p:nvSpPr>
          <p:spPr bwMode="auto">
            <a:xfrm>
              <a:off x="1443187" y="1999011"/>
              <a:ext cx="17463" cy="90488"/>
            </a:xfrm>
            <a:custGeom>
              <a:avLst/>
              <a:gdLst>
                <a:gd name="T0" fmla="*/ 4 w 4"/>
                <a:gd name="T1" fmla="*/ 18 h 21"/>
                <a:gd name="T2" fmla="*/ 4 w 4"/>
                <a:gd name="T3" fmla="*/ 3 h 21"/>
                <a:gd name="T4" fmla="*/ 0 w 4"/>
                <a:gd name="T5" fmla="*/ 3 h 21"/>
                <a:gd name="T6" fmla="*/ 0 w 4"/>
                <a:gd name="T7" fmla="*/ 18 h 21"/>
                <a:gd name="T8" fmla="*/ 4 w 4"/>
                <a:gd name="T9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1">
                  <a:moveTo>
                    <a:pt x="4" y="18"/>
                  </a:moveTo>
                  <a:cubicBezTo>
                    <a:pt x="4" y="13"/>
                    <a:pt x="4" y="8"/>
                    <a:pt x="4" y="3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8"/>
                    <a:pt x="0" y="13"/>
                    <a:pt x="0" y="18"/>
                  </a:cubicBezTo>
                  <a:cubicBezTo>
                    <a:pt x="0" y="21"/>
                    <a:pt x="4" y="21"/>
                    <a:pt x="4" y="18"/>
                  </a:cubicBezTo>
                  <a:close/>
                </a:path>
              </a:pathLst>
            </a:custGeom>
            <a:solidFill>
              <a:srgbClr val="5D9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7" name="Freeform 387"/>
            <p:cNvSpPr>
              <a:spLocks/>
            </p:cNvSpPr>
            <p:nvPr/>
          </p:nvSpPr>
          <p:spPr bwMode="auto">
            <a:xfrm>
              <a:off x="1362225" y="1932336"/>
              <a:ext cx="98425" cy="93663"/>
            </a:xfrm>
            <a:custGeom>
              <a:avLst/>
              <a:gdLst>
                <a:gd name="T0" fmla="*/ 23 w 23"/>
                <a:gd name="T1" fmla="*/ 19 h 22"/>
                <a:gd name="T2" fmla="*/ 0 w 23"/>
                <a:gd name="T3" fmla="*/ 5 h 22"/>
                <a:gd name="T4" fmla="*/ 23 w 23"/>
                <a:gd name="T5" fmla="*/ 1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2">
                  <a:moveTo>
                    <a:pt x="23" y="19"/>
                  </a:moveTo>
                  <a:cubicBezTo>
                    <a:pt x="23" y="19"/>
                    <a:pt x="3" y="22"/>
                    <a:pt x="0" y="5"/>
                  </a:cubicBezTo>
                  <a:cubicBezTo>
                    <a:pt x="0" y="5"/>
                    <a:pt x="18" y="0"/>
                    <a:pt x="23" y="19"/>
                  </a:cubicBezTo>
                  <a:close/>
                </a:path>
              </a:pathLst>
            </a:custGeom>
            <a:solidFill>
              <a:srgbClr val="5D9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8" name="Freeform 388"/>
            <p:cNvSpPr>
              <a:spLocks/>
            </p:cNvSpPr>
            <p:nvPr/>
          </p:nvSpPr>
          <p:spPr bwMode="auto">
            <a:xfrm>
              <a:off x="1447950" y="1945036"/>
              <a:ext cx="109538" cy="114300"/>
            </a:xfrm>
            <a:custGeom>
              <a:avLst/>
              <a:gdLst>
                <a:gd name="T0" fmla="*/ 0 w 26"/>
                <a:gd name="T1" fmla="*/ 16 h 27"/>
                <a:gd name="T2" fmla="*/ 26 w 26"/>
                <a:gd name="T3" fmla="*/ 10 h 27"/>
                <a:gd name="T4" fmla="*/ 0 w 26"/>
                <a:gd name="T5" fmla="*/ 1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7">
                  <a:moveTo>
                    <a:pt x="0" y="16"/>
                  </a:moveTo>
                  <a:cubicBezTo>
                    <a:pt x="0" y="16"/>
                    <a:pt x="12" y="0"/>
                    <a:pt x="26" y="10"/>
                  </a:cubicBezTo>
                  <a:cubicBezTo>
                    <a:pt x="26" y="10"/>
                    <a:pt x="16" y="27"/>
                    <a:pt x="0" y="16"/>
                  </a:cubicBezTo>
                  <a:close/>
                </a:path>
              </a:pathLst>
            </a:custGeom>
            <a:solidFill>
              <a:srgbClr val="5D9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389" name="Picture 389"/>
            <p:cNvPicPr>
              <a:picLocks noChangeAspect="1" noChangeArrowheads="1"/>
            </p:cNvPicPr>
            <p:nvPr/>
          </p:nvPicPr>
          <p:blipFill>
            <a:blip r:embed="rId4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037" y="2240311"/>
              <a:ext cx="38100" cy="6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0" name="Picture 390"/>
            <p:cNvPicPr>
              <a:picLocks noChangeAspect="1" noChangeArrowheads="1"/>
            </p:cNvPicPr>
            <p:nvPr/>
          </p:nvPicPr>
          <p:blipFill>
            <a:blip r:embed="rId4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2212" y="2211736"/>
              <a:ext cx="152400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1" name="Picture 391"/>
            <p:cNvPicPr>
              <a:picLocks noChangeAspect="1" noChangeArrowheads="1"/>
            </p:cNvPicPr>
            <p:nvPr/>
          </p:nvPicPr>
          <p:blipFill>
            <a:blip r:embed="rId4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5862" y="2248248"/>
              <a:ext cx="76200" cy="114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2" name="Picture 392"/>
            <p:cNvPicPr>
              <a:picLocks noChangeAspect="1" noChangeArrowheads="1"/>
            </p:cNvPicPr>
            <p:nvPr/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9200" y="2245073"/>
              <a:ext cx="88900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3" name="Picture 393"/>
            <p:cNvPicPr>
              <a:picLocks noChangeAspect="1" noChangeArrowheads="1"/>
            </p:cNvPicPr>
            <p:nvPr/>
          </p:nvPicPr>
          <p:blipFill>
            <a:blip r:embed="rId4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2887" y="2253011"/>
              <a:ext cx="381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4" name="Picture 394"/>
            <p:cNvPicPr>
              <a:picLocks noChangeAspect="1" noChangeArrowheads="1"/>
            </p:cNvPicPr>
            <p:nvPr/>
          </p:nvPicPr>
          <p:blipFill>
            <a:blip r:embed="rId5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5412" y="2211736"/>
              <a:ext cx="153988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5" name="Picture 395"/>
            <p:cNvPicPr>
              <a:picLocks noChangeAspect="1" noChangeArrowheads="1"/>
            </p:cNvPicPr>
            <p:nvPr/>
          </p:nvPicPr>
          <p:blipFill>
            <a:blip r:embed="rId5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4787" y="2259361"/>
              <a:ext cx="76200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6" name="Picture 396"/>
            <p:cNvPicPr>
              <a:picLocks noChangeAspect="1" noChangeArrowheads="1"/>
            </p:cNvPicPr>
            <p:nvPr/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0337" y="2245073"/>
              <a:ext cx="85725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7" name="Freeform 397"/>
            <p:cNvSpPr>
              <a:spLocks/>
            </p:cNvSpPr>
            <p:nvPr/>
          </p:nvSpPr>
          <p:spPr bwMode="auto">
            <a:xfrm>
              <a:off x="1303487" y="2199036"/>
              <a:ext cx="63500" cy="68263"/>
            </a:xfrm>
            <a:custGeom>
              <a:avLst/>
              <a:gdLst>
                <a:gd name="T0" fmla="*/ 5 w 15"/>
                <a:gd name="T1" fmla="*/ 2 h 16"/>
                <a:gd name="T2" fmla="*/ 13 w 15"/>
                <a:gd name="T3" fmla="*/ 12 h 16"/>
                <a:gd name="T4" fmla="*/ 13 w 15"/>
                <a:gd name="T5" fmla="*/ 11 h 16"/>
                <a:gd name="T6" fmla="*/ 1 w 15"/>
                <a:gd name="T7" fmla="*/ 14 h 16"/>
                <a:gd name="T8" fmla="*/ 2 w 15"/>
                <a:gd name="T9" fmla="*/ 16 h 16"/>
                <a:gd name="T10" fmla="*/ 14 w 15"/>
                <a:gd name="T11" fmla="*/ 13 h 16"/>
                <a:gd name="T12" fmla="*/ 15 w 15"/>
                <a:gd name="T13" fmla="*/ 11 h 16"/>
                <a:gd name="T14" fmla="*/ 7 w 15"/>
                <a:gd name="T15" fmla="*/ 1 h 16"/>
                <a:gd name="T16" fmla="*/ 5 w 15"/>
                <a:gd name="T17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6">
                  <a:moveTo>
                    <a:pt x="5" y="2"/>
                  </a:moveTo>
                  <a:cubicBezTo>
                    <a:pt x="8" y="5"/>
                    <a:pt x="10" y="9"/>
                    <a:pt x="13" y="12"/>
                  </a:cubicBezTo>
                  <a:cubicBezTo>
                    <a:pt x="13" y="12"/>
                    <a:pt x="13" y="11"/>
                    <a:pt x="13" y="11"/>
                  </a:cubicBezTo>
                  <a:cubicBezTo>
                    <a:pt x="9" y="12"/>
                    <a:pt x="5" y="13"/>
                    <a:pt x="1" y="14"/>
                  </a:cubicBezTo>
                  <a:cubicBezTo>
                    <a:pt x="0" y="14"/>
                    <a:pt x="0" y="16"/>
                    <a:pt x="2" y="16"/>
                  </a:cubicBezTo>
                  <a:cubicBezTo>
                    <a:pt x="6" y="15"/>
                    <a:pt x="10" y="14"/>
                    <a:pt x="14" y="13"/>
                  </a:cubicBezTo>
                  <a:cubicBezTo>
                    <a:pt x="15" y="12"/>
                    <a:pt x="15" y="12"/>
                    <a:pt x="15" y="11"/>
                  </a:cubicBezTo>
                  <a:cubicBezTo>
                    <a:pt x="12" y="8"/>
                    <a:pt x="10" y="4"/>
                    <a:pt x="7" y="1"/>
                  </a:cubicBezTo>
                  <a:cubicBezTo>
                    <a:pt x="6" y="0"/>
                    <a:pt x="5" y="1"/>
                    <a:pt x="5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8" name="Freeform 398"/>
            <p:cNvSpPr>
              <a:spLocks/>
            </p:cNvSpPr>
            <p:nvPr/>
          </p:nvSpPr>
          <p:spPr bwMode="auto">
            <a:xfrm>
              <a:off x="1303487" y="2224436"/>
              <a:ext cx="63500" cy="30163"/>
            </a:xfrm>
            <a:custGeom>
              <a:avLst/>
              <a:gdLst>
                <a:gd name="T0" fmla="*/ 14 w 15"/>
                <a:gd name="T1" fmla="*/ 5 h 7"/>
                <a:gd name="T2" fmla="*/ 2 w 15"/>
                <a:gd name="T3" fmla="*/ 0 h 7"/>
                <a:gd name="T4" fmla="*/ 2 w 15"/>
                <a:gd name="T5" fmla="*/ 2 h 7"/>
                <a:gd name="T6" fmla="*/ 13 w 15"/>
                <a:gd name="T7" fmla="*/ 7 h 7"/>
                <a:gd name="T8" fmla="*/ 14 w 15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7">
                  <a:moveTo>
                    <a:pt x="14" y="5"/>
                  </a:moveTo>
                  <a:cubicBezTo>
                    <a:pt x="10" y="3"/>
                    <a:pt x="6" y="2"/>
                    <a:pt x="2" y="0"/>
                  </a:cubicBezTo>
                  <a:cubicBezTo>
                    <a:pt x="1" y="0"/>
                    <a:pt x="0" y="2"/>
                    <a:pt x="2" y="2"/>
                  </a:cubicBezTo>
                  <a:cubicBezTo>
                    <a:pt x="6" y="4"/>
                    <a:pt x="9" y="5"/>
                    <a:pt x="13" y="7"/>
                  </a:cubicBezTo>
                  <a:cubicBezTo>
                    <a:pt x="15" y="7"/>
                    <a:pt x="15" y="5"/>
                    <a:pt x="14" y="5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9" name="Freeform 399"/>
            <p:cNvSpPr>
              <a:spLocks/>
            </p:cNvSpPr>
            <p:nvPr/>
          </p:nvSpPr>
          <p:spPr bwMode="auto">
            <a:xfrm>
              <a:off x="1514625" y="2211736"/>
              <a:ext cx="63500" cy="73025"/>
            </a:xfrm>
            <a:custGeom>
              <a:avLst/>
              <a:gdLst>
                <a:gd name="T0" fmla="*/ 9 w 15"/>
                <a:gd name="T1" fmla="*/ 2 h 17"/>
                <a:gd name="T2" fmla="*/ 2 w 15"/>
                <a:gd name="T3" fmla="*/ 13 h 17"/>
                <a:gd name="T4" fmla="*/ 1 w 15"/>
                <a:gd name="T5" fmla="*/ 11 h 17"/>
                <a:gd name="T6" fmla="*/ 14 w 15"/>
                <a:gd name="T7" fmla="*/ 14 h 17"/>
                <a:gd name="T8" fmla="*/ 13 w 15"/>
                <a:gd name="T9" fmla="*/ 16 h 17"/>
                <a:gd name="T10" fmla="*/ 1 w 15"/>
                <a:gd name="T11" fmla="*/ 13 h 17"/>
                <a:gd name="T12" fmla="*/ 0 w 15"/>
                <a:gd name="T13" fmla="*/ 12 h 17"/>
                <a:gd name="T14" fmla="*/ 8 w 15"/>
                <a:gd name="T15" fmla="*/ 1 h 17"/>
                <a:gd name="T16" fmla="*/ 9 w 15"/>
                <a:gd name="T17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7">
                  <a:moveTo>
                    <a:pt x="9" y="2"/>
                  </a:moveTo>
                  <a:cubicBezTo>
                    <a:pt x="7" y="6"/>
                    <a:pt x="4" y="9"/>
                    <a:pt x="2" y="13"/>
                  </a:cubicBezTo>
                  <a:cubicBezTo>
                    <a:pt x="2" y="12"/>
                    <a:pt x="2" y="12"/>
                    <a:pt x="1" y="11"/>
                  </a:cubicBezTo>
                  <a:cubicBezTo>
                    <a:pt x="5" y="12"/>
                    <a:pt x="10" y="13"/>
                    <a:pt x="14" y="14"/>
                  </a:cubicBezTo>
                  <a:cubicBezTo>
                    <a:pt x="15" y="15"/>
                    <a:pt x="14" y="17"/>
                    <a:pt x="13" y="16"/>
                  </a:cubicBezTo>
                  <a:cubicBezTo>
                    <a:pt x="9" y="15"/>
                    <a:pt x="5" y="14"/>
                    <a:pt x="1" y="13"/>
                  </a:cubicBezTo>
                  <a:cubicBezTo>
                    <a:pt x="0" y="13"/>
                    <a:pt x="0" y="12"/>
                    <a:pt x="0" y="12"/>
                  </a:cubicBezTo>
                  <a:cubicBezTo>
                    <a:pt x="3" y="8"/>
                    <a:pt x="5" y="5"/>
                    <a:pt x="8" y="1"/>
                  </a:cubicBezTo>
                  <a:cubicBezTo>
                    <a:pt x="8" y="0"/>
                    <a:pt x="10" y="1"/>
                    <a:pt x="9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0" name="Freeform 400"/>
            <p:cNvSpPr>
              <a:spLocks/>
            </p:cNvSpPr>
            <p:nvPr/>
          </p:nvSpPr>
          <p:spPr bwMode="auto">
            <a:xfrm>
              <a:off x="1514625" y="2237136"/>
              <a:ext cx="60325" cy="34925"/>
            </a:xfrm>
            <a:custGeom>
              <a:avLst/>
              <a:gdLst>
                <a:gd name="T0" fmla="*/ 1 w 14"/>
                <a:gd name="T1" fmla="*/ 5 h 8"/>
                <a:gd name="T2" fmla="*/ 13 w 14"/>
                <a:gd name="T3" fmla="*/ 1 h 8"/>
                <a:gd name="T4" fmla="*/ 13 w 14"/>
                <a:gd name="T5" fmla="*/ 3 h 8"/>
                <a:gd name="T6" fmla="*/ 1 w 14"/>
                <a:gd name="T7" fmla="*/ 7 h 8"/>
                <a:gd name="T8" fmla="*/ 1 w 14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">
                  <a:moveTo>
                    <a:pt x="1" y="5"/>
                  </a:moveTo>
                  <a:cubicBezTo>
                    <a:pt x="5" y="4"/>
                    <a:pt x="9" y="2"/>
                    <a:pt x="13" y="1"/>
                  </a:cubicBezTo>
                  <a:cubicBezTo>
                    <a:pt x="14" y="0"/>
                    <a:pt x="14" y="2"/>
                    <a:pt x="13" y="3"/>
                  </a:cubicBezTo>
                  <a:cubicBezTo>
                    <a:pt x="9" y="4"/>
                    <a:pt x="5" y="6"/>
                    <a:pt x="1" y="7"/>
                  </a:cubicBezTo>
                  <a:cubicBezTo>
                    <a:pt x="0" y="8"/>
                    <a:pt x="0" y="6"/>
                    <a:pt x="1" y="5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1" name="Freeform 401"/>
            <p:cNvSpPr>
              <a:spLocks/>
            </p:cNvSpPr>
            <p:nvPr/>
          </p:nvSpPr>
          <p:spPr bwMode="auto">
            <a:xfrm>
              <a:off x="1366987" y="2246661"/>
              <a:ext cx="134938" cy="131763"/>
            </a:xfrm>
            <a:custGeom>
              <a:avLst/>
              <a:gdLst>
                <a:gd name="T0" fmla="*/ 4 w 32"/>
                <a:gd name="T1" fmla="*/ 2 h 31"/>
                <a:gd name="T2" fmla="*/ 13 w 32"/>
                <a:gd name="T3" fmla="*/ 10 h 31"/>
                <a:gd name="T4" fmla="*/ 28 w 32"/>
                <a:gd name="T5" fmla="*/ 10 h 31"/>
                <a:gd name="T6" fmla="*/ 31 w 32"/>
                <a:gd name="T7" fmla="*/ 6 h 31"/>
                <a:gd name="T8" fmla="*/ 28 w 32"/>
                <a:gd name="T9" fmla="*/ 5 h 31"/>
                <a:gd name="T10" fmla="*/ 20 w 32"/>
                <a:gd name="T11" fmla="*/ 27 h 31"/>
                <a:gd name="T12" fmla="*/ 4 w 32"/>
                <a:gd name="T13" fmla="*/ 19 h 31"/>
                <a:gd name="T14" fmla="*/ 6 w 32"/>
                <a:gd name="T15" fmla="*/ 2 h 31"/>
                <a:gd name="T16" fmla="*/ 4 w 32"/>
                <a:gd name="T17" fmla="*/ 2 h 31"/>
                <a:gd name="T18" fmla="*/ 2 w 32"/>
                <a:gd name="T19" fmla="*/ 22 h 31"/>
                <a:gd name="T20" fmla="*/ 19 w 32"/>
                <a:gd name="T21" fmla="*/ 30 h 31"/>
                <a:gd name="T22" fmla="*/ 31 w 32"/>
                <a:gd name="T23" fmla="*/ 5 h 31"/>
                <a:gd name="T24" fmla="*/ 28 w 32"/>
                <a:gd name="T25" fmla="*/ 5 h 31"/>
                <a:gd name="T26" fmla="*/ 27 w 32"/>
                <a:gd name="T27" fmla="*/ 8 h 31"/>
                <a:gd name="T28" fmla="*/ 18 w 32"/>
                <a:gd name="T29" fmla="*/ 8 h 31"/>
                <a:gd name="T30" fmla="*/ 6 w 32"/>
                <a:gd name="T31" fmla="*/ 2 h 31"/>
                <a:gd name="T32" fmla="*/ 4 w 32"/>
                <a:gd name="T33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" h="31">
                  <a:moveTo>
                    <a:pt x="4" y="2"/>
                  </a:moveTo>
                  <a:cubicBezTo>
                    <a:pt x="2" y="7"/>
                    <a:pt x="9" y="9"/>
                    <a:pt x="13" y="10"/>
                  </a:cubicBezTo>
                  <a:cubicBezTo>
                    <a:pt x="17" y="10"/>
                    <a:pt x="23" y="11"/>
                    <a:pt x="28" y="10"/>
                  </a:cubicBezTo>
                  <a:cubicBezTo>
                    <a:pt x="30" y="10"/>
                    <a:pt x="30" y="7"/>
                    <a:pt x="31" y="6"/>
                  </a:cubicBezTo>
                  <a:cubicBezTo>
                    <a:pt x="30" y="5"/>
                    <a:pt x="29" y="5"/>
                    <a:pt x="28" y="5"/>
                  </a:cubicBezTo>
                  <a:cubicBezTo>
                    <a:pt x="29" y="13"/>
                    <a:pt x="28" y="24"/>
                    <a:pt x="20" y="27"/>
                  </a:cubicBezTo>
                  <a:cubicBezTo>
                    <a:pt x="13" y="30"/>
                    <a:pt x="4" y="26"/>
                    <a:pt x="4" y="19"/>
                  </a:cubicBezTo>
                  <a:cubicBezTo>
                    <a:pt x="4" y="13"/>
                    <a:pt x="6" y="8"/>
                    <a:pt x="6" y="2"/>
                  </a:cubicBezTo>
                  <a:cubicBezTo>
                    <a:pt x="6" y="1"/>
                    <a:pt x="4" y="1"/>
                    <a:pt x="4" y="2"/>
                  </a:cubicBezTo>
                  <a:cubicBezTo>
                    <a:pt x="3" y="9"/>
                    <a:pt x="0" y="16"/>
                    <a:pt x="2" y="22"/>
                  </a:cubicBezTo>
                  <a:cubicBezTo>
                    <a:pt x="4" y="29"/>
                    <a:pt x="13" y="31"/>
                    <a:pt x="19" y="30"/>
                  </a:cubicBezTo>
                  <a:cubicBezTo>
                    <a:pt x="30" y="28"/>
                    <a:pt x="32" y="14"/>
                    <a:pt x="31" y="5"/>
                  </a:cubicBezTo>
                  <a:cubicBezTo>
                    <a:pt x="31" y="4"/>
                    <a:pt x="29" y="4"/>
                    <a:pt x="28" y="5"/>
                  </a:cubicBezTo>
                  <a:cubicBezTo>
                    <a:pt x="28" y="6"/>
                    <a:pt x="28" y="8"/>
                    <a:pt x="27" y="8"/>
                  </a:cubicBezTo>
                  <a:cubicBezTo>
                    <a:pt x="24" y="8"/>
                    <a:pt x="21" y="8"/>
                    <a:pt x="18" y="8"/>
                  </a:cubicBezTo>
                  <a:cubicBezTo>
                    <a:pt x="16" y="8"/>
                    <a:pt x="4" y="7"/>
                    <a:pt x="6" y="2"/>
                  </a:cubicBezTo>
                  <a:cubicBezTo>
                    <a:pt x="7" y="1"/>
                    <a:pt x="5" y="0"/>
                    <a:pt x="4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2" name="Freeform 402"/>
            <p:cNvSpPr>
              <a:spLocks/>
            </p:cNvSpPr>
            <p:nvPr/>
          </p:nvSpPr>
          <p:spPr bwMode="auto">
            <a:xfrm>
              <a:off x="1400325" y="2284761"/>
              <a:ext cx="25400" cy="84138"/>
            </a:xfrm>
            <a:custGeom>
              <a:avLst/>
              <a:gdLst>
                <a:gd name="T0" fmla="*/ 0 w 16"/>
                <a:gd name="T1" fmla="*/ 51 h 53"/>
                <a:gd name="T2" fmla="*/ 11 w 16"/>
                <a:gd name="T3" fmla="*/ 0 h 53"/>
                <a:gd name="T4" fmla="*/ 16 w 16"/>
                <a:gd name="T5" fmla="*/ 0 h 53"/>
                <a:gd name="T6" fmla="*/ 5 w 16"/>
                <a:gd name="T7" fmla="*/ 53 h 53"/>
                <a:gd name="T8" fmla="*/ 0 w 16"/>
                <a:gd name="T9" fmla="*/ 5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53">
                  <a:moveTo>
                    <a:pt x="0" y="51"/>
                  </a:moveTo>
                  <a:lnTo>
                    <a:pt x="11" y="0"/>
                  </a:lnTo>
                  <a:lnTo>
                    <a:pt x="16" y="0"/>
                  </a:lnTo>
                  <a:lnTo>
                    <a:pt x="5" y="53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3" name="Freeform 403"/>
            <p:cNvSpPr>
              <a:spLocks/>
            </p:cNvSpPr>
            <p:nvPr/>
          </p:nvSpPr>
          <p:spPr bwMode="auto">
            <a:xfrm>
              <a:off x="1451125" y="2284761"/>
              <a:ext cx="17463" cy="84138"/>
            </a:xfrm>
            <a:custGeom>
              <a:avLst/>
              <a:gdLst>
                <a:gd name="T0" fmla="*/ 0 w 11"/>
                <a:gd name="T1" fmla="*/ 0 h 53"/>
                <a:gd name="T2" fmla="*/ 8 w 11"/>
                <a:gd name="T3" fmla="*/ 0 h 53"/>
                <a:gd name="T4" fmla="*/ 11 w 11"/>
                <a:gd name="T5" fmla="*/ 53 h 53"/>
                <a:gd name="T6" fmla="*/ 3 w 11"/>
                <a:gd name="T7" fmla="*/ 53 h 53"/>
                <a:gd name="T8" fmla="*/ 0 w 11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3">
                  <a:moveTo>
                    <a:pt x="0" y="0"/>
                  </a:moveTo>
                  <a:lnTo>
                    <a:pt x="8" y="0"/>
                  </a:lnTo>
                  <a:lnTo>
                    <a:pt x="11" y="53"/>
                  </a:lnTo>
                  <a:lnTo>
                    <a:pt x="3" y="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4" name="Freeform 404"/>
            <p:cNvSpPr>
              <a:spLocks/>
            </p:cNvSpPr>
            <p:nvPr/>
          </p:nvSpPr>
          <p:spPr bwMode="auto">
            <a:xfrm>
              <a:off x="1328887" y="2538761"/>
              <a:ext cx="84138" cy="131763"/>
            </a:xfrm>
            <a:custGeom>
              <a:avLst/>
              <a:gdLst>
                <a:gd name="T0" fmla="*/ 3 w 20"/>
                <a:gd name="T1" fmla="*/ 14 h 31"/>
                <a:gd name="T2" fmla="*/ 10 w 20"/>
                <a:gd name="T3" fmla="*/ 1 h 31"/>
                <a:gd name="T4" fmla="*/ 19 w 20"/>
                <a:gd name="T5" fmla="*/ 16 h 31"/>
                <a:gd name="T6" fmla="*/ 12 w 20"/>
                <a:gd name="T7" fmla="*/ 31 h 31"/>
                <a:gd name="T8" fmla="*/ 3 w 20"/>
                <a:gd name="T9" fmla="*/ 1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1">
                  <a:moveTo>
                    <a:pt x="3" y="14"/>
                  </a:moveTo>
                  <a:cubicBezTo>
                    <a:pt x="3" y="14"/>
                    <a:pt x="0" y="1"/>
                    <a:pt x="10" y="1"/>
                  </a:cubicBezTo>
                  <a:cubicBezTo>
                    <a:pt x="20" y="0"/>
                    <a:pt x="18" y="11"/>
                    <a:pt x="19" y="16"/>
                  </a:cubicBezTo>
                  <a:cubicBezTo>
                    <a:pt x="20" y="20"/>
                    <a:pt x="20" y="30"/>
                    <a:pt x="12" y="31"/>
                  </a:cubicBezTo>
                  <a:cubicBezTo>
                    <a:pt x="5" y="31"/>
                    <a:pt x="3" y="28"/>
                    <a:pt x="3" y="14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5" name="Freeform 405"/>
            <p:cNvSpPr>
              <a:spLocks/>
            </p:cNvSpPr>
            <p:nvPr/>
          </p:nvSpPr>
          <p:spPr bwMode="auto">
            <a:xfrm>
              <a:off x="1341587" y="2632423"/>
              <a:ext cx="66675" cy="38100"/>
            </a:xfrm>
            <a:custGeom>
              <a:avLst/>
              <a:gdLst>
                <a:gd name="T0" fmla="*/ 0 w 16"/>
                <a:gd name="T1" fmla="*/ 0 h 9"/>
                <a:gd name="T2" fmla="*/ 9 w 16"/>
                <a:gd name="T3" fmla="*/ 9 h 9"/>
                <a:gd name="T4" fmla="*/ 16 w 16"/>
                <a:gd name="T5" fmla="*/ 1 h 9"/>
                <a:gd name="T6" fmla="*/ 0 w 16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9">
                  <a:moveTo>
                    <a:pt x="0" y="0"/>
                  </a:moveTo>
                  <a:cubicBezTo>
                    <a:pt x="1" y="7"/>
                    <a:pt x="4" y="9"/>
                    <a:pt x="9" y="9"/>
                  </a:cubicBezTo>
                  <a:cubicBezTo>
                    <a:pt x="14" y="8"/>
                    <a:pt x="16" y="5"/>
                    <a:pt x="16" y="1"/>
                  </a:cubicBezTo>
                  <a:cubicBezTo>
                    <a:pt x="11" y="2"/>
                    <a:pt x="5" y="2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6" name="Freeform 407"/>
            <p:cNvSpPr>
              <a:spLocks noEditPoints="1"/>
            </p:cNvSpPr>
            <p:nvPr/>
          </p:nvSpPr>
          <p:spPr bwMode="auto">
            <a:xfrm>
              <a:off x="1370162" y="2543523"/>
              <a:ext cx="4762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0 w 1"/>
                <a:gd name="T4" fmla="*/ 1 w 1"/>
                <a:gd name="T5" fmla="*/ 1 w 1"/>
                <a:gd name="T6" fmla="*/ 1 w 1"/>
                <a:gd name="T7" fmla="*/ 1 w 1"/>
                <a:gd name="T8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7" name="Freeform 408"/>
            <p:cNvSpPr>
              <a:spLocks noEditPoints="1"/>
            </p:cNvSpPr>
            <p:nvPr/>
          </p:nvSpPr>
          <p:spPr bwMode="auto">
            <a:xfrm>
              <a:off x="1374924" y="2602261"/>
              <a:ext cx="33337" cy="68263"/>
            </a:xfrm>
            <a:custGeom>
              <a:avLst/>
              <a:gdLst>
                <a:gd name="T0" fmla="*/ 1 w 8"/>
                <a:gd name="T1" fmla="*/ 16 h 16"/>
                <a:gd name="T2" fmla="*/ 0 w 8"/>
                <a:gd name="T3" fmla="*/ 16 h 16"/>
                <a:gd name="T4" fmla="*/ 0 w 8"/>
                <a:gd name="T5" fmla="*/ 16 h 16"/>
                <a:gd name="T6" fmla="*/ 0 w 8"/>
                <a:gd name="T7" fmla="*/ 16 h 16"/>
                <a:gd name="T8" fmla="*/ 1 w 8"/>
                <a:gd name="T9" fmla="*/ 16 h 16"/>
                <a:gd name="T10" fmla="*/ 8 w 8"/>
                <a:gd name="T11" fmla="*/ 0 h 16"/>
                <a:gd name="T12" fmla="*/ 8 w 8"/>
                <a:gd name="T13" fmla="*/ 0 h 16"/>
                <a:gd name="T14" fmla="*/ 8 w 8"/>
                <a:gd name="T1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16">
                  <a:moveTo>
                    <a:pt x="1" y="16"/>
                  </a:moveTo>
                  <a:cubicBezTo>
                    <a:pt x="1" y="16"/>
                    <a:pt x="1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solidFill>
              <a:srgbClr val="3E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8" name="Freeform 409"/>
            <p:cNvSpPr>
              <a:spLocks/>
            </p:cNvSpPr>
            <p:nvPr/>
          </p:nvSpPr>
          <p:spPr bwMode="auto">
            <a:xfrm>
              <a:off x="1357462" y="2543523"/>
              <a:ext cx="55562" cy="127000"/>
            </a:xfrm>
            <a:custGeom>
              <a:avLst/>
              <a:gdLst>
                <a:gd name="T0" fmla="*/ 4 w 13"/>
                <a:gd name="T1" fmla="*/ 0 h 30"/>
                <a:gd name="T2" fmla="*/ 4 w 13"/>
                <a:gd name="T3" fmla="*/ 0 h 30"/>
                <a:gd name="T4" fmla="*/ 3 w 13"/>
                <a:gd name="T5" fmla="*/ 0 h 30"/>
                <a:gd name="T6" fmla="*/ 3 w 13"/>
                <a:gd name="T7" fmla="*/ 0 h 30"/>
                <a:gd name="T8" fmla="*/ 0 w 13"/>
                <a:gd name="T9" fmla="*/ 0 h 30"/>
                <a:gd name="T10" fmla="*/ 5 w 13"/>
                <a:gd name="T11" fmla="*/ 15 h 30"/>
                <a:gd name="T12" fmla="*/ 5 w 13"/>
                <a:gd name="T13" fmla="*/ 22 h 30"/>
                <a:gd name="T14" fmla="*/ 12 w 13"/>
                <a:gd name="T15" fmla="*/ 22 h 30"/>
                <a:gd name="T16" fmla="*/ 12 w 13"/>
                <a:gd name="T17" fmla="*/ 22 h 30"/>
                <a:gd name="T18" fmla="*/ 12 w 13"/>
                <a:gd name="T19" fmla="*/ 22 h 30"/>
                <a:gd name="T20" fmla="*/ 5 w 13"/>
                <a:gd name="T21" fmla="*/ 30 h 30"/>
                <a:gd name="T22" fmla="*/ 12 w 13"/>
                <a:gd name="T23" fmla="*/ 19 h 30"/>
                <a:gd name="T24" fmla="*/ 12 w 13"/>
                <a:gd name="T25" fmla="*/ 15 h 30"/>
                <a:gd name="T26" fmla="*/ 12 w 13"/>
                <a:gd name="T27" fmla="*/ 15 h 30"/>
                <a:gd name="T28" fmla="*/ 12 w 13"/>
                <a:gd name="T29" fmla="*/ 14 h 30"/>
                <a:gd name="T30" fmla="*/ 12 w 13"/>
                <a:gd name="T31" fmla="*/ 14 h 30"/>
                <a:gd name="T32" fmla="*/ 4 w 13"/>
                <a:gd name="T33" fmla="*/ 0 h 30"/>
                <a:gd name="T34" fmla="*/ 4 w 13"/>
                <a:gd name="T3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" h="30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6" y="3"/>
                    <a:pt x="4" y="11"/>
                    <a:pt x="5" y="15"/>
                  </a:cubicBezTo>
                  <a:cubicBezTo>
                    <a:pt x="6" y="17"/>
                    <a:pt x="6" y="20"/>
                    <a:pt x="5" y="22"/>
                  </a:cubicBezTo>
                  <a:cubicBezTo>
                    <a:pt x="7" y="22"/>
                    <a:pt x="10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6"/>
                    <a:pt x="10" y="29"/>
                    <a:pt x="5" y="30"/>
                  </a:cubicBezTo>
                  <a:cubicBezTo>
                    <a:pt x="11" y="29"/>
                    <a:pt x="12" y="23"/>
                    <a:pt x="12" y="19"/>
                  </a:cubicBezTo>
                  <a:cubicBezTo>
                    <a:pt x="12" y="17"/>
                    <a:pt x="12" y="16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5"/>
                    <a:pt x="12" y="15"/>
                    <a:pt x="12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1" y="10"/>
                    <a:pt x="13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9" name="Freeform 410"/>
            <p:cNvSpPr>
              <a:spLocks/>
            </p:cNvSpPr>
            <p:nvPr/>
          </p:nvSpPr>
          <p:spPr bwMode="auto">
            <a:xfrm>
              <a:off x="1362224" y="2637186"/>
              <a:ext cx="46037" cy="33338"/>
            </a:xfrm>
            <a:custGeom>
              <a:avLst/>
              <a:gdLst>
                <a:gd name="T0" fmla="*/ 11 w 11"/>
                <a:gd name="T1" fmla="*/ 0 h 8"/>
                <a:gd name="T2" fmla="*/ 4 w 11"/>
                <a:gd name="T3" fmla="*/ 0 h 8"/>
                <a:gd name="T4" fmla="*/ 0 w 11"/>
                <a:gd name="T5" fmla="*/ 7 h 8"/>
                <a:gd name="T6" fmla="*/ 3 w 11"/>
                <a:gd name="T7" fmla="*/ 8 h 8"/>
                <a:gd name="T8" fmla="*/ 3 w 11"/>
                <a:gd name="T9" fmla="*/ 8 h 8"/>
                <a:gd name="T10" fmla="*/ 4 w 11"/>
                <a:gd name="T11" fmla="*/ 8 h 8"/>
                <a:gd name="T12" fmla="*/ 4 w 11"/>
                <a:gd name="T13" fmla="*/ 8 h 8"/>
                <a:gd name="T14" fmla="*/ 4 w 11"/>
                <a:gd name="T15" fmla="*/ 8 h 8"/>
                <a:gd name="T16" fmla="*/ 11 w 11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8">
                  <a:moveTo>
                    <a:pt x="11" y="0"/>
                  </a:moveTo>
                  <a:cubicBezTo>
                    <a:pt x="9" y="0"/>
                    <a:pt x="6" y="0"/>
                    <a:pt x="4" y="0"/>
                  </a:cubicBezTo>
                  <a:cubicBezTo>
                    <a:pt x="4" y="3"/>
                    <a:pt x="2" y="6"/>
                    <a:pt x="0" y="7"/>
                  </a:cubicBezTo>
                  <a:cubicBezTo>
                    <a:pt x="1" y="7"/>
                    <a:pt x="2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9" y="7"/>
                    <a:pt x="11" y="4"/>
                    <a:pt x="11" y="0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0" name="Freeform 411"/>
            <p:cNvSpPr>
              <a:spLocks/>
            </p:cNvSpPr>
            <p:nvPr/>
          </p:nvSpPr>
          <p:spPr bwMode="auto">
            <a:xfrm>
              <a:off x="1328887" y="2526061"/>
              <a:ext cx="96837" cy="149225"/>
            </a:xfrm>
            <a:custGeom>
              <a:avLst/>
              <a:gdLst>
                <a:gd name="T0" fmla="*/ 4 w 23"/>
                <a:gd name="T1" fmla="*/ 17 h 35"/>
                <a:gd name="T2" fmla="*/ 6 w 23"/>
                <a:gd name="T3" fmla="*/ 6 h 35"/>
                <a:gd name="T4" fmla="*/ 17 w 23"/>
                <a:gd name="T5" fmla="*/ 10 h 35"/>
                <a:gd name="T6" fmla="*/ 18 w 23"/>
                <a:gd name="T7" fmla="*/ 17 h 35"/>
                <a:gd name="T8" fmla="*/ 11 w 23"/>
                <a:gd name="T9" fmla="*/ 33 h 35"/>
                <a:gd name="T10" fmla="*/ 5 w 23"/>
                <a:gd name="T11" fmla="*/ 17 h 35"/>
                <a:gd name="T12" fmla="*/ 2 w 23"/>
                <a:gd name="T13" fmla="*/ 17 h 35"/>
                <a:gd name="T14" fmla="*/ 11 w 23"/>
                <a:gd name="T15" fmla="*/ 35 h 35"/>
                <a:gd name="T16" fmla="*/ 20 w 23"/>
                <a:gd name="T17" fmla="*/ 17 h 35"/>
                <a:gd name="T18" fmla="*/ 8 w 23"/>
                <a:gd name="T19" fmla="*/ 3 h 35"/>
                <a:gd name="T20" fmla="*/ 2 w 23"/>
                <a:gd name="T21" fmla="*/ 18 h 35"/>
                <a:gd name="T22" fmla="*/ 4 w 23"/>
                <a:gd name="T23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35">
                  <a:moveTo>
                    <a:pt x="4" y="17"/>
                  </a:moveTo>
                  <a:cubicBezTo>
                    <a:pt x="4" y="14"/>
                    <a:pt x="4" y="9"/>
                    <a:pt x="6" y="6"/>
                  </a:cubicBezTo>
                  <a:cubicBezTo>
                    <a:pt x="10" y="1"/>
                    <a:pt x="16" y="6"/>
                    <a:pt x="17" y="10"/>
                  </a:cubicBezTo>
                  <a:cubicBezTo>
                    <a:pt x="18" y="12"/>
                    <a:pt x="17" y="15"/>
                    <a:pt x="18" y="17"/>
                  </a:cubicBezTo>
                  <a:cubicBezTo>
                    <a:pt x="18" y="22"/>
                    <a:pt x="20" y="32"/>
                    <a:pt x="11" y="33"/>
                  </a:cubicBezTo>
                  <a:cubicBezTo>
                    <a:pt x="3" y="33"/>
                    <a:pt x="4" y="21"/>
                    <a:pt x="5" y="17"/>
                  </a:cubicBezTo>
                  <a:cubicBezTo>
                    <a:pt x="5" y="16"/>
                    <a:pt x="2" y="16"/>
                    <a:pt x="2" y="17"/>
                  </a:cubicBezTo>
                  <a:cubicBezTo>
                    <a:pt x="2" y="23"/>
                    <a:pt x="0" y="34"/>
                    <a:pt x="11" y="35"/>
                  </a:cubicBezTo>
                  <a:cubicBezTo>
                    <a:pt x="23" y="35"/>
                    <a:pt x="20" y="22"/>
                    <a:pt x="20" y="17"/>
                  </a:cubicBezTo>
                  <a:cubicBezTo>
                    <a:pt x="20" y="11"/>
                    <a:pt x="20" y="0"/>
                    <a:pt x="8" y="3"/>
                  </a:cubicBezTo>
                  <a:cubicBezTo>
                    <a:pt x="1" y="5"/>
                    <a:pt x="1" y="13"/>
                    <a:pt x="2" y="18"/>
                  </a:cubicBezTo>
                  <a:cubicBezTo>
                    <a:pt x="2" y="19"/>
                    <a:pt x="5" y="18"/>
                    <a:pt x="4" y="1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1" name="Freeform 412"/>
            <p:cNvSpPr>
              <a:spLocks/>
            </p:cNvSpPr>
            <p:nvPr/>
          </p:nvSpPr>
          <p:spPr bwMode="auto">
            <a:xfrm>
              <a:off x="1460649" y="2543523"/>
              <a:ext cx="84137" cy="131763"/>
            </a:xfrm>
            <a:custGeom>
              <a:avLst/>
              <a:gdLst>
                <a:gd name="T0" fmla="*/ 3 w 20"/>
                <a:gd name="T1" fmla="*/ 14 h 31"/>
                <a:gd name="T2" fmla="*/ 10 w 20"/>
                <a:gd name="T3" fmla="*/ 0 h 31"/>
                <a:gd name="T4" fmla="*/ 19 w 20"/>
                <a:gd name="T5" fmla="*/ 15 h 31"/>
                <a:gd name="T6" fmla="*/ 12 w 20"/>
                <a:gd name="T7" fmla="*/ 30 h 31"/>
                <a:gd name="T8" fmla="*/ 3 w 20"/>
                <a:gd name="T9" fmla="*/ 1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1">
                  <a:moveTo>
                    <a:pt x="3" y="14"/>
                  </a:moveTo>
                  <a:cubicBezTo>
                    <a:pt x="3" y="14"/>
                    <a:pt x="0" y="1"/>
                    <a:pt x="10" y="0"/>
                  </a:cubicBezTo>
                  <a:cubicBezTo>
                    <a:pt x="20" y="0"/>
                    <a:pt x="18" y="11"/>
                    <a:pt x="19" y="15"/>
                  </a:cubicBezTo>
                  <a:cubicBezTo>
                    <a:pt x="20" y="20"/>
                    <a:pt x="19" y="30"/>
                    <a:pt x="12" y="30"/>
                  </a:cubicBezTo>
                  <a:cubicBezTo>
                    <a:pt x="5" y="31"/>
                    <a:pt x="3" y="27"/>
                    <a:pt x="3" y="14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2" name="Freeform 413"/>
            <p:cNvSpPr>
              <a:spLocks/>
            </p:cNvSpPr>
            <p:nvPr/>
          </p:nvSpPr>
          <p:spPr bwMode="auto">
            <a:xfrm>
              <a:off x="1473349" y="2637186"/>
              <a:ext cx="66675" cy="38100"/>
            </a:xfrm>
            <a:custGeom>
              <a:avLst/>
              <a:gdLst>
                <a:gd name="T0" fmla="*/ 0 w 16"/>
                <a:gd name="T1" fmla="*/ 0 h 9"/>
                <a:gd name="T2" fmla="*/ 9 w 16"/>
                <a:gd name="T3" fmla="*/ 8 h 9"/>
                <a:gd name="T4" fmla="*/ 16 w 16"/>
                <a:gd name="T5" fmla="*/ 0 h 9"/>
                <a:gd name="T6" fmla="*/ 0 w 16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9">
                  <a:moveTo>
                    <a:pt x="0" y="0"/>
                  </a:moveTo>
                  <a:cubicBezTo>
                    <a:pt x="1" y="7"/>
                    <a:pt x="4" y="9"/>
                    <a:pt x="9" y="8"/>
                  </a:cubicBezTo>
                  <a:cubicBezTo>
                    <a:pt x="14" y="8"/>
                    <a:pt x="15" y="4"/>
                    <a:pt x="16" y="0"/>
                  </a:cubicBezTo>
                  <a:cubicBezTo>
                    <a:pt x="11" y="1"/>
                    <a:pt x="5" y="1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3" name="Freeform 414"/>
            <p:cNvSpPr>
              <a:spLocks noEditPoints="1"/>
            </p:cNvSpPr>
            <p:nvPr/>
          </p:nvSpPr>
          <p:spPr bwMode="auto">
            <a:xfrm>
              <a:off x="1501924" y="2543523"/>
              <a:ext cx="4762" cy="0"/>
            </a:xfrm>
            <a:custGeom>
              <a:avLst/>
              <a:gdLst>
                <a:gd name="T0" fmla="*/ 1 w 1"/>
                <a:gd name="T1" fmla="*/ 0 w 1"/>
                <a:gd name="T2" fmla="*/ 1 w 1"/>
                <a:gd name="T3" fmla="*/ 1 w 1"/>
                <a:gd name="T4" fmla="*/ 1 w 1"/>
                <a:gd name="T5" fmla="*/ 1 w 1"/>
                <a:gd name="T6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4" name="Freeform 415"/>
            <p:cNvSpPr>
              <a:spLocks noEditPoints="1"/>
            </p:cNvSpPr>
            <p:nvPr/>
          </p:nvSpPr>
          <p:spPr bwMode="auto">
            <a:xfrm>
              <a:off x="1498749" y="2670523"/>
              <a:ext cx="12700" cy="0"/>
            </a:xfrm>
            <a:custGeom>
              <a:avLst/>
              <a:gdLst>
                <a:gd name="T0" fmla="*/ 0 w 3"/>
                <a:gd name="T1" fmla="*/ 2 w 3"/>
                <a:gd name="T2" fmla="*/ 3 w 3"/>
                <a:gd name="T3" fmla="*/ 2 w 3"/>
                <a:gd name="T4" fmla="*/ 0 w 3"/>
                <a:gd name="T5" fmla="*/ 0 w 3"/>
                <a:gd name="T6" fmla="*/ 0 w 3"/>
                <a:gd name="T7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E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5" name="Freeform 416"/>
            <p:cNvSpPr>
              <a:spLocks noEditPoints="1"/>
            </p:cNvSpPr>
            <p:nvPr/>
          </p:nvSpPr>
          <p:spPr bwMode="auto">
            <a:xfrm>
              <a:off x="1489224" y="2543523"/>
              <a:ext cx="55562" cy="127000"/>
            </a:xfrm>
            <a:custGeom>
              <a:avLst/>
              <a:gdLst>
                <a:gd name="T0" fmla="*/ 1 w 13"/>
                <a:gd name="T1" fmla="*/ 30 h 30"/>
                <a:gd name="T2" fmla="*/ 1 w 13"/>
                <a:gd name="T3" fmla="*/ 30 h 30"/>
                <a:gd name="T4" fmla="*/ 1 w 13"/>
                <a:gd name="T5" fmla="*/ 30 h 30"/>
                <a:gd name="T6" fmla="*/ 1 w 13"/>
                <a:gd name="T7" fmla="*/ 30 h 30"/>
                <a:gd name="T8" fmla="*/ 1 w 13"/>
                <a:gd name="T9" fmla="*/ 30 h 30"/>
                <a:gd name="T10" fmla="*/ 1 w 13"/>
                <a:gd name="T11" fmla="*/ 30 h 30"/>
                <a:gd name="T12" fmla="*/ 1 w 13"/>
                <a:gd name="T13" fmla="*/ 30 h 30"/>
                <a:gd name="T14" fmla="*/ 4 w 13"/>
                <a:gd name="T15" fmla="*/ 0 h 30"/>
                <a:gd name="T16" fmla="*/ 4 w 13"/>
                <a:gd name="T17" fmla="*/ 0 h 30"/>
                <a:gd name="T18" fmla="*/ 3 w 13"/>
                <a:gd name="T19" fmla="*/ 0 h 30"/>
                <a:gd name="T20" fmla="*/ 3 w 13"/>
                <a:gd name="T21" fmla="*/ 0 h 30"/>
                <a:gd name="T22" fmla="*/ 3 w 13"/>
                <a:gd name="T23" fmla="*/ 0 h 30"/>
                <a:gd name="T24" fmla="*/ 3 w 13"/>
                <a:gd name="T25" fmla="*/ 0 h 30"/>
                <a:gd name="T26" fmla="*/ 0 w 13"/>
                <a:gd name="T27" fmla="*/ 1 h 30"/>
                <a:gd name="T28" fmla="*/ 5 w 13"/>
                <a:gd name="T29" fmla="*/ 15 h 30"/>
                <a:gd name="T30" fmla="*/ 5 w 13"/>
                <a:gd name="T31" fmla="*/ 23 h 30"/>
                <a:gd name="T32" fmla="*/ 12 w 13"/>
                <a:gd name="T33" fmla="*/ 22 h 30"/>
                <a:gd name="T34" fmla="*/ 12 w 13"/>
                <a:gd name="T35" fmla="*/ 22 h 30"/>
                <a:gd name="T36" fmla="*/ 12 w 13"/>
                <a:gd name="T37" fmla="*/ 22 h 30"/>
                <a:gd name="T38" fmla="*/ 5 w 13"/>
                <a:gd name="T39" fmla="*/ 30 h 30"/>
                <a:gd name="T40" fmla="*/ 12 w 13"/>
                <a:gd name="T41" fmla="*/ 19 h 30"/>
                <a:gd name="T42" fmla="*/ 12 w 13"/>
                <a:gd name="T43" fmla="*/ 15 h 30"/>
                <a:gd name="T44" fmla="*/ 12 w 13"/>
                <a:gd name="T45" fmla="*/ 15 h 30"/>
                <a:gd name="T46" fmla="*/ 4 w 13"/>
                <a:gd name="T47" fmla="*/ 0 h 30"/>
                <a:gd name="T48" fmla="*/ 4 w 13"/>
                <a:gd name="T4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" h="30">
                  <a:moveTo>
                    <a:pt x="1" y="30"/>
                  </a:move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moveTo>
                    <a:pt x="1" y="30"/>
                  </a:move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1"/>
                    <a:pt x="0" y="1"/>
                  </a:cubicBezTo>
                  <a:cubicBezTo>
                    <a:pt x="6" y="3"/>
                    <a:pt x="4" y="12"/>
                    <a:pt x="5" y="15"/>
                  </a:cubicBezTo>
                  <a:cubicBezTo>
                    <a:pt x="5" y="17"/>
                    <a:pt x="6" y="20"/>
                    <a:pt x="5" y="23"/>
                  </a:cubicBezTo>
                  <a:cubicBezTo>
                    <a:pt x="7" y="23"/>
                    <a:pt x="10" y="23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1" y="26"/>
                    <a:pt x="10" y="30"/>
                    <a:pt x="5" y="30"/>
                  </a:cubicBezTo>
                  <a:cubicBezTo>
                    <a:pt x="11" y="30"/>
                    <a:pt x="12" y="24"/>
                    <a:pt x="12" y="19"/>
                  </a:cubicBezTo>
                  <a:cubicBezTo>
                    <a:pt x="12" y="18"/>
                    <a:pt x="12" y="17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1" y="11"/>
                    <a:pt x="13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6" name="Freeform 417"/>
            <p:cNvSpPr>
              <a:spLocks/>
            </p:cNvSpPr>
            <p:nvPr/>
          </p:nvSpPr>
          <p:spPr bwMode="auto">
            <a:xfrm>
              <a:off x="1493987" y="2637186"/>
              <a:ext cx="46037" cy="33338"/>
            </a:xfrm>
            <a:custGeom>
              <a:avLst/>
              <a:gdLst>
                <a:gd name="T0" fmla="*/ 11 w 11"/>
                <a:gd name="T1" fmla="*/ 0 h 8"/>
                <a:gd name="T2" fmla="*/ 4 w 11"/>
                <a:gd name="T3" fmla="*/ 1 h 8"/>
                <a:gd name="T4" fmla="*/ 0 w 11"/>
                <a:gd name="T5" fmla="*/ 8 h 8"/>
                <a:gd name="T6" fmla="*/ 0 w 11"/>
                <a:gd name="T7" fmla="*/ 8 h 8"/>
                <a:gd name="T8" fmla="*/ 0 w 11"/>
                <a:gd name="T9" fmla="*/ 8 h 8"/>
                <a:gd name="T10" fmla="*/ 0 w 11"/>
                <a:gd name="T11" fmla="*/ 8 h 8"/>
                <a:gd name="T12" fmla="*/ 1 w 11"/>
                <a:gd name="T13" fmla="*/ 8 h 8"/>
                <a:gd name="T14" fmla="*/ 1 w 11"/>
                <a:gd name="T15" fmla="*/ 8 h 8"/>
                <a:gd name="T16" fmla="*/ 1 w 11"/>
                <a:gd name="T17" fmla="*/ 8 h 8"/>
                <a:gd name="T18" fmla="*/ 3 w 11"/>
                <a:gd name="T19" fmla="*/ 8 h 8"/>
                <a:gd name="T20" fmla="*/ 4 w 11"/>
                <a:gd name="T21" fmla="*/ 8 h 8"/>
                <a:gd name="T22" fmla="*/ 4 w 11"/>
                <a:gd name="T23" fmla="*/ 8 h 8"/>
                <a:gd name="T24" fmla="*/ 4 w 11"/>
                <a:gd name="T25" fmla="*/ 8 h 8"/>
                <a:gd name="T26" fmla="*/ 11 w 11"/>
                <a:gd name="T2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" h="8">
                  <a:moveTo>
                    <a:pt x="11" y="0"/>
                  </a:moveTo>
                  <a:cubicBezTo>
                    <a:pt x="9" y="1"/>
                    <a:pt x="6" y="1"/>
                    <a:pt x="4" y="1"/>
                  </a:cubicBezTo>
                  <a:cubicBezTo>
                    <a:pt x="4" y="4"/>
                    <a:pt x="2" y="7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9" y="8"/>
                    <a:pt x="10" y="4"/>
                    <a:pt x="11" y="0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7" name="Freeform 418"/>
            <p:cNvSpPr>
              <a:spLocks/>
            </p:cNvSpPr>
            <p:nvPr/>
          </p:nvSpPr>
          <p:spPr bwMode="auto">
            <a:xfrm>
              <a:off x="1460649" y="2530823"/>
              <a:ext cx="96837" cy="149225"/>
            </a:xfrm>
            <a:custGeom>
              <a:avLst/>
              <a:gdLst>
                <a:gd name="T0" fmla="*/ 4 w 23"/>
                <a:gd name="T1" fmla="*/ 17 h 35"/>
                <a:gd name="T2" fmla="*/ 6 w 23"/>
                <a:gd name="T3" fmla="*/ 6 h 35"/>
                <a:gd name="T4" fmla="*/ 17 w 23"/>
                <a:gd name="T5" fmla="*/ 9 h 35"/>
                <a:gd name="T6" fmla="*/ 18 w 23"/>
                <a:gd name="T7" fmla="*/ 17 h 35"/>
                <a:gd name="T8" fmla="*/ 11 w 23"/>
                <a:gd name="T9" fmla="*/ 32 h 35"/>
                <a:gd name="T10" fmla="*/ 4 w 23"/>
                <a:gd name="T11" fmla="*/ 17 h 35"/>
                <a:gd name="T12" fmla="*/ 2 w 23"/>
                <a:gd name="T13" fmla="*/ 17 h 35"/>
                <a:gd name="T14" fmla="*/ 11 w 23"/>
                <a:gd name="T15" fmla="*/ 34 h 35"/>
                <a:gd name="T16" fmla="*/ 20 w 23"/>
                <a:gd name="T17" fmla="*/ 16 h 35"/>
                <a:gd name="T18" fmla="*/ 8 w 23"/>
                <a:gd name="T19" fmla="*/ 3 h 35"/>
                <a:gd name="T20" fmla="*/ 2 w 23"/>
                <a:gd name="T21" fmla="*/ 17 h 35"/>
                <a:gd name="T22" fmla="*/ 4 w 23"/>
                <a:gd name="T23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35">
                  <a:moveTo>
                    <a:pt x="4" y="17"/>
                  </a:moveTo>
                  <a:cubicBezTo>
                    <a:pt x="4" y="13"/>
                    <a:pt x="4" y="9"/>
                    <a:pt x="6" y="6"/>
                  </a:cubicBezTo>
                  <a:cubicBezTo>
                    <a:pt x="10" y="1"/>
                    <a:pt x="16" y="6"/>
                    <a:pt x="17" y="9"/>
                  </a:cubicBezTo>
                  <a:cubicBezTo>
                    <a:pt x="18" y="12"/>
                    <a:pt x="17" y="15"/>
                    <a:pt x="18" y="17"/>
                  </a:cubicBezTo>
                  <a:cubicBezTo>
                    <a:pt x="18" y="21"/>
                    <a:pt x="20" y="32"/>
                    <a:pt x="11" y="32"/>
                  </a:cubicBezTo>
                  <a:cubicBezTo>
                    <a:pt x="3" y="33"/>
                    <a:pt x="4" y="21"/>
                    <a:pt x="4" y="17"/>
                  </a:cubicBezTo>
                  <a:cubicBezTo>
                    <a:pt x="4" y="16"/>
                    <a:pt x="2" y="16"/>
                    <a:pt x="2" y="17"/>
                  </a:cubicBezTo>
                  <a:cubicBezTo>
                    <a:pt x="2" y="23"/>
                    <a:pt x="0" y="34"/>
                    <a:pt x="11" y="34"/>
                  </a:cubicBezTo>
                  <a:cubicBezTo>
                    <a:pt x="23" y="35"/>
                    <a:pt x="20" y="22"/>
                    <a:pt x="20" y="16"/>
                  </a:cubicBezTo>
                  <a:cubicBezTo>
                    <a:pt x="20" y="11"/>
                    <a:pt x="19" y="0"/>
                    <a:pt x="8" y="3"/>
                  </a:cubicBezTo>
                  <a:cubicBezTo>
                    <a:pt x="1" y="4"/>
                    <a:pt x="1" y="13"/>
                    <a:pt x="2" y="17"/>
                  </a:cubicBezTo>
                  <a:cubicBezTo>
                    <a:pt x="2" y="18"/>
                    <a:pt x="5" y="18"/>
                    <a:pt x="4" y="1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1028" name="Picture 4" descr="26 IMAGES, PHOTOS ET ILLUSTRATIONS VECTORIELLES STOCK APPROPRIÉES SUR LE  THÈME &amp;quot;Cupcake Cartoon&amp;quot; | Adobe Stock"/>
          <p:cNvPicPr>
            <a:picLocks noChangeAspect="1" noChangeArrowheads="1"/>
          </p:cNvPicPr>
          <p:nvPr/>
        </p:nvPicPr>
        <p:blipFill>
          <a:blip r:embed="rId53">
            <a:extLst>
              <a:ext uri="{BEBA8EAE-BF5A-486C-A8C5-ECC9F3942E4B}">
                <a14:imgProps xmlns:a14="http://schemas.microsoft.com/office/drawing/2010/main">
                  <a14:imgLayer r:embed="rId54">
                    <a14:imgEffect>
                      <a14:backgroundRemoval t="0" b="100000" l="55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3271">
            <a:off x="8468994" y="858051"/>
            <a:ext cx="1514919" cy="1514920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ute Cartoon Cupcake Vector Illustration Stock Vector (Royalty Free)  574552861"/>
          <p:cNvPicPr>
            <a:picLocks noChangeAspect="1" noChangeArrowheads="1"/>
          </p:cNvPicPr>
          <p:nvPr/>
        </p:nvPicPr>
        <p:blipFill>
          <a:blip r:embed="rId55">
            <a:extLst>
              <a:ext uri="{BEBA8EAE-BF5A-486C-A8C5-ECC9F3942E4B}">
                <a14:imgProps xmlns:a14="http://schemas.microsoft.com/office/drawing/2010/main">
                  <a14:imgLayer r:embed="rId56">
                    <a14:imgEffect>
                      <a14:backgroundRemoval t="357" b="9857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00097">
            <a:off x="3096168" y="3953535"/>
            <a:ext cx="2827611" cy="3045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3" name="Picture 422"/>
          <p:cNvPicPr>
            <a:picLocks noChangeAspect="1"/>
          </p:cNvPicPr>
          <p:nvPr/>
        </p:nvPicPr>
        <p:blipFill rotWithShape="1"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458" b="79400"/>
          <a:stretch/>
        </p:blipFill>
        <p:spPr>
          <a:xfrm>
            <a:off x="-1668780" y="-275194"/>
            <a:ext cx="11200789" cy="1165539"/>
          </a:xfrm>
          <a:prstGeom prst="rect">
            <a:avLst/>
          </a:prstGeom>
        </p:spPr>
      </p:pic>
      <p:pic>
        <p:nvPicPr>
          <p:cNvPr id="429" name="Picture 428"/>
          <p:cNvPicPr>
            <a:picLocks noChangeAspect="1"/>
          </p:cNvPicPr>
          <p:nvPr/>
        </p:nvPicPr>
        <p:blipFill rotWithShape="1"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458" b="79400"/>
          <a:stretch/>
        </p:blipFill>
        <p:spPr>
          <a:xfrm>
            <a:off x="3026984" y="-282030"/>
            <a:ext cx="10104414" cy="1165539"/>
          </a:xfrm>
          <a:prstGeom prst="rect">
            <a:avLst/>
          </a:prstGeom>
        </p:spPr>
      </p:pic>
      <p:pic>
        <p:nvPicPr>
          <p:cNvPr id="430" name="Picture 429"/>
          <p:cNvPicPr>
            <a:picLocks noChangeAspect="1"/>
          </p:cNvPicPr>
          <p:nvPr/>
        </p:nvPicPr>
        <p:blipFill rotWithShape="1"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458" b="79400"/>
          <a:stretch/>
        </p:blipFill>
        <p:spPr>
          <a:xfrm>
            <a:off x="6929901" y="-267015"/>
            <a:ext cx="10478028" cy="1165539"/>
          </a:xfrm>
          <a:prstGeom prst="rect">
            <a:avLst/>
          </a:prstGeom>
        </p:spPr>
      </p:pic>
      <p:pic>
        <p:nvPicPr>
          <p:cNvPr id="431" name="Picture 430"/>
          <p:cNvPicPr>
            <a:picLocks noChangeAspect="1"/>
          </p:cNvPicPr>
          <p:nvPr/>
        </p:nvPicPr>
        <p:blipFill>
          <a:blip r:embed="rId58">
            <a:extLst>
              <a:ext uri="{BEBA8EAE-BF5A-486C-A8C5-ECC9F3942E4B}">
                <a14:imgProps xmlns:a14="http://schemas.microsoft.com/office/drawing/2010/main">
                  <a14:imgLayer r:embed="rId59">
                    <a14:imgEffect>
                      <a14:backgroundRemoval t="10000" b="90000" l="10000" r="90000">
                        <a14:foregroundMark x1="37057" y1="38652" x2="39007" y2="38652"/>
                        <a14:foregroundMark x1="38298" y1="35993" x2="39894" y2="40248"/>
                        <a14:foregroundMark x1="48582" y1="32624" x2="48582" y2="368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0222" y="490699"/>
            <a:ext cx="6268341" cy="626834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3E83037-6F56-666A-F8E3-89C3956E5D50}"/>
              </a:ext>
            </a:extLst>
          </p:cNvPr>
          <p:cNvPicPr>
            <a:picLocks noChangeAspect="1"/>
          </p:cNvPicPr>
          <p:nvPr/>
        </p:nvPicPr>
        <p:blipFill>
          <a:blip r:embed="rId60"/>
          <a:stretch>
            <a:fillRect/>
          </a:stretch>
        </p:blipFill>
        <p:spPr>
          <a:xfrm>
            <a:off x="843309" y="1109297"/>
            <a:ext cx="11449280" cy="402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254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00"/>
                            </p:stCondLst>
                            <p:childTnLst>
                              <p:par>
                                <p:cTn id="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6" presetClass="emph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458" b="79400"/>
          <a:stretch/>
        </p:blipFill>
        <p:spPr>
          <a:xfrm>
            <a:off x="4552765" y="-267777"/>
            <a:ext cx="11200789" cy="11655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458" b="79400"/>
          <a:stretch/>
        </p:blipFill>
        <p:spPr>
          <a:xfrm>
            <a:off x="734519" y="-278253"/>
            <a:ext cx="10104414" cy="116553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6158">
            <a:off x="3840550" y="-125276"/>
            <a:ext cx="8118208" cy="81182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6497"/>
            <a:ext cx="3909059" cy="5830137"/>
          </a:xfrm>
          <a:prstGeom prst="rect">
            <a:avLst/>
          </a:prstGeom>
        </p:spPr>
      </p:pic>
      <p:pic>
        <p:nvPicPr>
          <p:cNvPr id="6" name="Picture 8" descr="Cute happy smiling cupcake Royalty Free Vector 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037" b="90000" l="29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4467" y="4725916"/>
            <a:ext cx="2477533" cy="2675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5970" y="-126185"/>
            <a:ext cx="3636781" cy="363678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730F8E9-4E2E-E632-DA37-C35D94D94A5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84205" y="2229452"/>
            <a:ext cx="10997689" cy="4069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590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57" r="40316"/>
          <a:stretch/>
        </p:blipFill>
        <p:spPr>
          <a:xfrm rot="10800000">
            <a:off x="-1760734" y="1556071"/>
            <a:ext cx="14252300" cy="5558459"/>
          </a:xfrm>
          <a:prstGeom prst="rect">
            <a:avLst/>
          </a:prstGeom>
        </p:spPr>
      </p:pic>
      <p:grpSp>
        <p:nvGrpSpPr>
          <p:cNvPr id="441" name="Group 440">
            <a:extLst>
              <a:ext uri="{FF2B5EF4-FFF2-40B4-BE49-F238E27FC236}">
                <a16:creationId xmlns:a16="http://schemas.microsoft.com/office/drawing/2014/main" id="{8D16A9C1-F0E2-47FE-96E1-A6058F76ED01}"/>
              </a:ext>
            </a:extLst>
          </p:cNvPr>
          <p:cNvGrpSpPr/>
          <p:nvPr/>
        </p:nvGrpSpPr>
        <p:grpSpPr>
          <a:xfrm>
            <a:off x="1627357" y="576422"/>
            <a:ext cx="9544744" cy="5223723"/>
            <a:chOff x="1049038" y="2472425"/>
            <a:chExt cx="5016485" cy="1646544"/>
          </a:xfrm>
        </p:grpSpPr>
        <p:grpSp>
          <p:nvGrpSpPr>
            <p:cNvPr id="442" name="Group 441">
              <a:extLst>
                <a:ext uri="{FF2B5EF4-FFF2-40B4-BE49-F238E27FC236}">
                  <a16:creationId xmlns:a16="http://schemas.microsoft.com/office/drawing/2014/main" id="{F0D9DBC7-3450-4D1F-B07F-5929CA7F1344}"/>
                </a:ext>
              </a:extLst>
            </p:cNvPr>
            <p:cNvGrpSpPr/>
            <p:nvPr/>
          </p:nvGrpSpPr>
          <p:grpSpPr>
            <a:xfrm>
              <a:off x="1049038" y="2472425"/>
              <a:ext cx="5016485" cy="1646544"/>
              <a:chOff x="1027384" y="404137"/>
              <a:chExt cx="10642347" cy="5935878"/>
            </a:xfrm>
          </p:grpSpPr>
          <p:sp>
            <p:nvSpPr>
              <p:cNvPr id="445" name="สี่เหลี่ยมผืนผ้ามุมมน 2">
                <a:extLst>
                  <a:ext uri="{FF2B5EF4-FFF2-40B4-BE49-F238E27FC236}">
                    <a16:creationId xmlns:a16="http://schemas.microsoft.com/office/drawing/2014/main" id="{DEE9D9CE-9125-44D5-97D1-77D51998A95E}"/>
                  </a:ext>
                </a:extLst>
              </p:cNvPr>
              <p:cNvSpPr/>
              <p:nvPr/>
            </p:nvSpPr>
            <p:spPr>
              <a:xfrm>
                <a:off x="1153351" y="404137"/>
                <a:ext cx="10516380" cy="5789740"/>
              </a:xfrm>
              <a:custGeom>
                <a:avLst/>
                <a:gdLst>
                  <a:gd name="connsiteX0" fmla="*/ 0 w 9144000"/>
                  <a:gd name="connsiteY0" fmla="*/ 814500 h 4886900"/>
                  <a:gd name="connsiteX1" fmla="*/ 814500 w 9144000"/>
                  <a:gd name="connsiteY1" fmla="*/ 0 h 4886900"/>
                  <a:gd name="connsiteX2" fmla="*/ 8329500 w 9144000"/>
                  <a:gd name="connsiteY2" fmla="*/ 0 h 4886900"/>
                  <a:gd name="connsiteX3" fmla="*/ 9144000 w 9144000"/>
                  <a:gd name="connsiteY3" fmla="*/ 814500 h 4886900"/>
                  <a:gd name="connsiteX4" fmla="*/ 9144000 w 9144000"/>
                  <a:gd name="connsiteY4" fmla="*/ 4072400 h 4886900"/>
                  <a:gd name="connsiteX5" fmla="*/ 8329500 w 9144000"/>
                  <a:gd name="connsiteY5" fmla="*/ 4886900 h 4886900"/>
                  <a:gd name="connsiteX6" fmla="*/ 814500 w 9144000"/>
                  <a:gd name="connsiteY6" fmla="*/ 4886900 h 4886900"/>
                  <a:gd name="connsiteX7" fmla="*/ 0 w 9144000"/>
                  <a:gd name="connsiteY7" fmla="*/ 4072400 h 4886900"/>
                  <a:gd name="connsiteX8" fmla="*/ 0 w 9144000"/>
                  <a:gd name="connsiteY8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814572 w 9144072"/>
                  <a:gd name="connsiteY6" fmla="*/ 4886900 h 4886900"/>
                  <a:gd name="connsiteX7" fmla="*/ 72 w 9144072"/>
                  <a:gd name="connsiteY7" fmla="*/ 4072400 h 4886900"/>
                  <a:gd name="connsiteX8" fmla="*/ 327875 w 9144072"/>
                  <a:gd name="connsiteY8" fmla="*/ 2519203 h 4886900"/>
                  <a:gd name="connsiteX9" fmla="*/ 72 w 9144072"/>
                  <a:gd name="connsiteY9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20641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8919784 w 9144072"/>
                  <a:gd name="connsiteY4" fmla="*/ 2795249 h 4886900"/>
                  <a:gd name="connsiteX5" fmla="*/ 9144072 w 9144072"/>
                  <a:gd name="connsiteY5" fmla="*/ 4020641 h 4886900"/>
                  <a:gd name="connsiteX6" fmla="*/ 8329572 w 9144072"/>
                  <a:gd name="connsiteY6" fmla="*/ 4886900 h 4886900"/>
                  <a:gd name="connsiteX7" fmla="*/ 3157339 w 9144072"/>
                  <a:gd name="connsiteY7" fmla="*/ 4572290 h 4886900"/>
                  <a:gd name="connsiteX8" fmla="*/ 814572 w 9144072"/>
                  <a:gd name="connsiteY8" fmla="*/ 4886900 h 4886900"/>
                  <a:gd name="connsiteX9" fmla="*/ 72 w 9144072"/>
                  <a:gd name="connsiteY9" fmla="*/ 4072400 h 4886900"/>
                  <a:gd name="connsiteX10" fmla="*/ 327875 w 9144072"/>
                  <a:gd name="connsiteY10" fmla="*/ 2519203 h 4886900"/>
                  <a:gd name="connsiteX11" fmla="*/ 72 w 9144072"/>
                  <a:gd name="connsiteY11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4744599 w 9144072"/>
                  <a:gd name="connsiteY2" fmla="*/ 310841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5538229 w 9144072"/>
                  <a:gd name="connsiteY2" fmla="*/ 224577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8329572 w 9144072"/>
                  <a:gd name="connsiteY3" fmla="*/ 465536 h 5352436"/>
                  <a:gd name="connsiteX4" fmla="*/ 9144072 w 9144072"/>
                  <a:gd name="connsiteY4" fmla="*/ 1280036 h 5352436"/>
                  <a:gd name="connsiteX5" fmla="*/ 8919784 w 9144072"/>
                  <a:gd name="connsiteY5" fmla="*/ 3260785 h 5352436"/>
                  <a:gd name="connsiteX6" fmla="*/ 9144072 w 9144072"/>
                  <a:gd name="connsiteY6" fmla="*/ 4486177 h 5352436"/>
                  <a:gd name="connsiteX7" fmla="*/ 8329572 w 9144072"/>
                  <a:gd name="connsiteY7" fmla="*/ 5352436 h 5352436"/>
                  <a:gd name="connsiteX8" fmla="*/ 3157339 w 9144072"/>
                  <a:gd name="connsiteY8" fmla="*/ 5037826 h 5352436"/>
                  <a:gd name="connsiteX9" fmla="*/ 814572 w 9144072"/>
                  <a:gd name="connsiteY9" fmla="*/ 5352436 h 5352436"/>
                  <a:gd name="connsiteX10" fmla="*/ 72 w 9144072"/>
                  <a:gd name="connsiteY10" fmla="*/ 4537936 h 5352436"/>
                  <a:gd name="connsiteX11" fmla="*/ 327875 w 9144072"/>
                  <a:gd name="connsiteY11" fmla="*/ 2984739 h 5352436"/>
                  <a:gd name="connsiteX12" fmla="*/ 72 w 9144072"/>
                  <a:gd name="connsiteY12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329572 w 9144072"/>
                  <a:gd name="connsiteY4" fmla="*/ 465536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550990"/>
                  <a:gd name="connsiteX1" fmla="*/ 814572 w 9144072"/>
                  <a:gd name="connsiteY1" fmla="*/ 465536 h 5550990"/>
                  <a:gd name="connsiteX2" fmla="*/ 3105580 w 9144072"/>
                  <a:gd name="connsiteY2" fmla="*/ 0 h 5550990"/>
                  <a:gd name="connsiteX3" fmla="*/ 5986804 w 9144072"/>
                  <a:gd name="connsiteY3" fmla="*/ 414068 h 5550990"/>
                  <a:gd name="connsiteX4" fmla="*/ 8277814 w 9144072"/>
                  <a:gd name="connsiteY4" fmla="*/ 206743 h 5550990"/>
                  <a:gd name="connsiteX5" fmla="*/ 9144072 w 9144072"/>
                  <a:gd name="connsiteY5" fmla="*/ 1280036 h 5550990"/>
                  <a:gd name="connsiteX6" fmla="*/ 8919784 w 9144072"/>
                  <a:gd name="connsiteY6" fmla="*/ 3260785 h 5550990"/>
                  <a:gd name="connsiteX7" fmla="*/ 9144072 w 9144072"/>
                  <a:gd name="connsiteY7" fmla="*/ 4486177 h 5550990"/>
                  <a:gd name="connsiteX8" fmla="*/ 8329572 w 9144072"/>
                  <a:gd name="connsiteY8" fmla="*/ 5352436 h 5550990"/>
                  <a:gd name="connsiteX9" fmla="*/ 5917792 w 9144072"/>
                  <a:gd name="connsiteY9" fmla="*/ 5538158 h 5550990"/>
                  <a:gd name="connsiteX10" fmla="*/ 3157339 w 9144072"/>
                  <a:gd name="connsiteY10" fmla="*/ 5037826 h 5550990"/>
                  <a:gd name="connsiteX11" fmla="*/ 814572 w 9144072"/>
                  <a:gd name="connsiteY11" fmla="*/ 5352436 h 5550990"/>
                  <a:gd name="connsiteX12" fmla="*/ 72 w 9144072"/>
                  <a:gd name="connsiteY12" fmla="*/ 4537936 h 5550990"/>
                  <a:gd name="connsiteX13" fmla="*/ 327875 w 9144072"/>
                  <a:gd name="connsiteY13" fmla="*/ 2984739 h 5550990"/>
                  <a:gd name="connsiteX14" fmla="*/ 72 w 9144072"/>
                  <a:gd name="connsiteY14" fmla="*/ 1280036 h 5550990"/>
                  <a:gd name="connsiteX0" fmla="*/ 72 w 9144072"/>
                  <a:gd name="connsiteY0" fmla="*/ 1280036 h 5545698"/>
                  <a:gd name="connsiteX1" fmla="*/ 814572 w 9144072"/>
                  <a:gd name="connsiteY1" fmla="*/ 465536 h 5545698"/>
                  <a:gd name="connsiteX2" fmla="*/ 3105580 w 9144072"/>
                  <a:gd name="connsiteY2" fmla="*/ 0 h 5545698"/>
                  <a:gd name="connsiteX3" fmla="*/ 5986804 w 9144072"/>
                  <a:gd name="connsiteY3" fmla="*/ 414068 h 5545698"/>
                  <a:gd name="connsiteX4" fmla="*/ 8277814 w 9144072"/>
                  <a:gd name="connsiteY4" fmla="*/ 206743 h 5545698"/>
                  <a:gd name="connsiteX5" fmla="*/ 9144072 w 9144072"/>
                  <a:gd name="connsiteY5" fmla="*/ 1280036 h 5545698"/>
                  <a:gd name="connsiteX6" fmla="*/ 8919784 w 9144072"/>
                  <a:gd name="connsiteY6" fmla="*/ 3260785 h 5545698"/>
                  <a:gd name="connsiteX7" fmla="*/ 9144072 w 9144072"/>
                  <a:gd name="connsiteY7" fmla="*/ 4486177 h 5545698"/>
                  <a:gd name="connsiteX8" fmla="*/ 8329572 w 9144072"/>
                  <a:gd name="connsiteY8" fmla="*/ 5352436 h 5545698"/>
                  <a:gd name="connsiteX9" fmla="*/ 5917792 w 9144072"/>
                  <a:gd name="connsiteY9" fmla="*/ 5538158 h 5545698"/>
                  <a:gd name="connsiteX10" fmla="*/ 3157339 w 9144072"/>
                  <a:gd name="connsiteY10" fmla="*/ 5037826 h 5545698"/>
                  <a:gd name="connsiteX11" fmla="*/ 814572 w 9144072"/>
                  <a:gd name="connsiteY11" fmla="*/ 5352436 h 5545698"/>
                  <a:gd name="connsiteX12" fmla="*/ 72 w 9144072"/>
                  <a:gd name="connsiteY12" fmla="*/ 4537936 h 5545698"/>
                  <a:gd name="connsiteX13" fmla="*/ 327875 w 9144072"/>
                  <a:gd name="connsiteY13" fmla="*/ 2984739 h 5545698"/>
                  <a:gd name="connsiteX14" fmla="*/ 72 w 9144072"/>
                  <a:gd name="connsiteY14" fmla="*/ 1280036 h 5545698"/>
                  <a:gd name="connsiteX0" fmla="*/ 72 w 9144072"/>
                  <a:gd name="connsiteY0" fmla="*/ 1280036 h 5538158"/>
                  <a:gd name="connsiteX1" fmla="*/ 814572 w 9144072"/>
                  <a:gd name="connsiteY1" fmla="*/ 465536 h 5538158"/>
                  <a:gd name="connsiteX2" fmla="*/ 3105580 w 9144072"/>
                  <a:gd name="connsiteY2" fmla="*/ 0 h 5538158"/>
                  <a:gd name="connsiteX3" fmla="*/ 5986804 w 9144072"/>
                  <a:gd name="connsiteY3" fmla="*/ 414068 h 5538158"/>
                  <a:gd name="connsiteX4" fmla="*/ 8277814 w 9144072"/>
                  <a:gd name="connsiteY4" fmla="*/ 206743 h 5538158"/>
                  <a:gd name="connsiteX5" fmla="*/ 9144072 w 9144072"/>
                  <a:gd name="connsiteY5" fmla="*/ 1280036 h 5538158"/>
                  <a:gd name="connsiteX6" fmla="*/ 8919784 w 9144072"/>
                  <a:gd name="connsiteY6" fmla="*/ 3260785 h 5538158"/>
                  <a:gd name="connsiteX7" fmla="*/ 9144072 w 9144072"/>
                  <a:gd name="connsiteY7" fmla="*/ 4486177 h 5538158"/>
                  <a:gd name="connsiteX8" fmla="*/ 8329572 w 9144072"/>
                  <a:gd name="connsiteY8" fmla="*/ 5352436 h 5538158"/>
                  <a:gd name="connsiteX9" fmla="*/ 5917792 w 9144072"/>
                  <a:gd name="connsiteY9" fmla="*/ 5538158 h 5538158"/>
                  <a:gd name="connsiteX10" fmla="*/ 3157339 w 9144072"/>
                  <a:gd name="connsiteY10" fmla="*/ 5037826 h 5538158"/>
                  <a:gd name="connsiteX11" fmla="*/ 814572 w 9144072"/>
                  <a:gd name="connsiteY11" fmla="*/ 5352436 h 5538158"/>
                  <a:gd name="connsiteX12" fmla="*/ 72 w 9144072"/>
                  <a:gd name="connsiteY12" fmla="*/ 4537936 h 5538158"/>
                  <a:gd name="connsiteX13" fmla="*/ 327875 w 9144072"/>
                  <a:gd name="connsiteY13" fmla="*/ 2984739 h 5538158"/>
                  <a:gd name="connsiteX14" fmla="*/ 72 w 9144072"/>
                  <a:gd name="connsiteY14" fmla="*/ 1280036 h 5538158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617420"/>
                  <a:gd name="connsiteX1" fmla="*/ 814572 w 9144072"/>
                  <a:gd name="connsiteY1" fmla="*/ 465536 h 5617420"/>
                  <a:gd name="connsiteX2" fmla="*/ 3105580 w 9144072"/>
                  <a:gd name="connsiteY2" fmla="*/ 0 h 5617420"/>
                  <a:gd name="connsiteX3" fmla="*/ 5986804 w 9144072"/>
                  <a:gd name="connsiteY3" fmla="*/ 414068 h 5617420"/>
                  <a:gd name="connsiteX4" fmla="*/ 8277814 w 9144072"/>
                  <a:gd name="connsiteY4" fmla="*/ 206743 h 5617420"/>
                  <a:gd name="connsiteX5" fmla="*/ 9144072 w 9144072"/>
                  <a:gd name="connsiteY5" fmla="*/ 1280036 h 5617420"/>
                  <a:gd name="connsiteX6" fmla="*/ 8919784 w 9144072"/>
                  <a:gd name="connsiteY6" fmla="*/ 3260785 h 5617420"/>
                  <a:gd name="connsiteX7" fmla="*/ 9144072 w 9144072"/>
                  <a:gd name="connsiteY7" fmla="*/ 4486177 h 5617420"/>
                  <a:gd name="connsiteX8" fmla="*/ 8329572 w 9144072"/>
                  <a:gd name="connsiteY8" fmla="*/ 5352436 h 5617420"/>
                  <a:gd name="connsiteX9" fmla="*/ 5917792 w 9144072"/>
                  <a:gd name="connsiteY9" fmla="*/ 5538158 h 5617420"/>
                  <a:gd name="connsiteX10" fmla="*/ 2973790 w 9144072"/>
                  <a:gd name="connsiteY10" fmla="*/ 5503653 h 5617420"/>
                  <a:gd name="connsiteX11" fmla="*/ 814572 w 9144072"/>
                  <a:gd name="connsiteY11" fmla="*/ 5352436 h 5617420"/>
                  <a:gd name="connsiteX12" fmla="*/ 72 w 9144072"/>
                  <a:gd name="connsiteY12" fmla="*/ 4537936 h 5617420"/>
                  <a:gd name="connsiteX13" fmla="*/ 327875 w 9144072"/>
                  <a:gd name="connsiteY13" fmla="*/ 2984739 h 5617420"/>
                  <a:gd name="connsiteX14" fmla="*/ 72 w 9144072"/>
                  <a:gd name="connsiteY14" fmla="*/ 1280036 h 5617420"/>
                  <a:gd name="connsiteX0" fmla="*/ 72 w 9144072"/>
                  <a:gd name="connsiteY0" fmla="*/ 1280036 h 5541262"/>
                  <a:gd name="connsiteX1" fmla="*/ 814572 w 9144072"/>
                  <a:gd name="connsiteY1" fmla="*/ 465536 h 5541262"/>
                  <a:gd name="connsiteX2" fmla="*/ 3105580 w 9144072"/>
                  <a:gd name="connsiteY2" fmla="*/ 0 h 5541262"/>
                  <a:gd name="connsiteX3" fmla="*/ 5986804 w 9144072"/>
                  <a:gd name="connsiteY3" fmla="*/ 414068 h 5541262"/>
                  <a:gd name="connsiteX4" fmla="*/ 8277814 w 9144072"/>
                  <a:gd name="connsiteY4" fmla="*/ 206743 h 5541262"/>
                  <a:gd name="connsiteX5" fmla="*/ 9144072 w 9144072"/>
                  <a:gd name="connsiteY5" fmla="*/ 1280036 h 5541262"/>
                  <a:gd name="connsiteX6" fmla="*/ 8919784 w 9144072"/>
                  <a:gd name="connsiteY6" fmla="*/ 3260785 h 5541262"/>
                  <a:gd name="connsiteX7" fmla="*/ 9144072 w 9144072"/>
                  <a:gd name="connsiteY7" fmla="*/ 4486177 h 5541262"/>
                  <a:gd name="connsiteX8" fmla="*/ 8329572 w 9144072"/>
                  <a:gd name="connsiteY8" fmla="*/ 5352436 h 5541262"/>
                  <a:gd name="connsiteX9" fmla="*/ 5867734 w 9144072"/>
                  <a:gd name="connsiteY9" fmla="*/ 5434641 h 5541262"/>
                  <a:gd name="connsiteX10" fmla="*/ 2973790 w 9144072"/>
                  <a:gd name="connsiteY10" fmla="*/ 5503653 h 5541262"/>
                  <a:gd name="connsiteX11" fmla="*/ 814572 w 9144072"/>
                  <a:gd name="connsiteY11" fmla="*/ 5352436 h 5541262"/>
                  <a:gd name="connsiteX12" fmla="*/ 72 w 9144072"/>
                  <a:gd name="connsiteY12" fmla="*/ 4537936 h 5541262"/>
                  <a:gd name="connsiteX13" fmla="*/ 327875 w 9144072"/>
                  <a:gd name="connsiteY13" fmla="*/ 2984739 h 5541262"/>
                  <a:gd name="connsiteX14" fmla="*/ 72 w 9144072"/>
                  <a:gd name="connsiteY14" fmla="*/ 1280036 h 5541262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655267"/>
                  <a:gd name="connsiteX1" fmla="*/ 814572 w 9144072"/>
                  <a:gd name="connsiteY1" fmla="*/ 465536 h 5655267"/>
                  <a:gd name="connsiteX2" fmla="*/ 3105580 w 9144072"/>
                  <a:gd name="connsiteY2" fmla="*/ 0 h 5655267"/>
                  <a:gd name="connsiteX3" fmla="*/ 5986804 w 9144072"/>
                  <a:gd name="connsiteY3" fmla="*/ 414068 h 5655267"/>
                  <a:gd name="connsiteX4" fmla="*/ 8277814 w 9144072"/>
                  <a:gd name="connsiteY4" fmla="*/ 206743 h 5655267"/>
                  <a:gd name="connsiteX5" fmla="*/ 9144072 w 9144072"/>
                  <a:gd name="connsiteY5" fmla="*/ 1280036 h 5655267"/>
                  <a:gd name="connsiteX6" fmla="*/ 8919784 w 9144072"/>
                  <a:gd name="connsiteY6" fmla="*/ 3260785 h 5655267"/>
                  <a:gd name="connsiteX7" fmla="*/ 9144072 w 9144072"/>
                  <a:gd name="connsiteY7" fmla="*/ 4486177 h 5655267"/>
                  <a:gd name="connsiteX8" fmla="*/ 8329572 w 9144072"/>
                  <a:gd name="connsiteY8" fmla="*/ 5507712 h 5655267"/>
                  <a:gd name="connsiteX9" fmla="*/ 5867734 w 9144072"/>
                  <a:gd name="connsiteY9" fmla="*/ 5434641 h 5655267"/>
                  <a:gd name="connsiteX10" fmla="*/ 2973790 w 9144072"/>
                  <a:gd name="connsiteY10" fmla="*/ 5503653 h 5655267"/>
                  <a:gd name="connsiteX11" fmla="*/ 814572 w 9144072"/>
                  <a:gd name="connsiteY11" fmla="*/ 5352436 h 5655267"/>
                  <a:gd name="connsiteX12" fmla="*/ 72 w 9144072"/>
                  <a:gd name="connsiteY12" fmla="*/ 4537936 h 5655267"/>
                  <a:gd name="connsiteX13" fmla="*/ 327875 w 9144072"/>
                  <a:gd name="connsiteY13" fmla="*/ 2984739 h 5655267"/>
                  <a:gd name="connsiteX14" fmla="*/ 72 w 9144072"/>
                  <a:gd name="connsiteY14" fmla="*/ 1280036 h 5655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144072" h="5655267">
                    <a:moveTo>
                      <a:pt x="72" y="1280036"/>
                    </a:moveTo>
                    <a:cubicBezTo>
                      <a:pt x="72" y="830200"/>
                      <a:pt x="364736" y="465536"/>
                      <a:pt x="814572" y="465536"/>
                    </a:cubicBezTo>
                    <a:cubicBezTo>
                      <a:pt x="2118830" y="465633"/>
                      <a:pt x="1801322" y="-97"/>
                      <a:pt x="3105580" y="0"/>
                    </a:cubicBezTo>
                    <a:cubicBezTo>
                      <a:pt x="4042984" y="80513"/>
                      <a:pt x="5049400" y="419819"/>
                      <a:pt x="5986804" y="414068"/>
                    </a:cubicBezTo>
                    <a:cubicBezTo>
                      <a:pt x="6750474" y="344960"/>
                      <a:pt x="7410627" y="155082"/>
                      <a:pt x="8277814" y="206743"/>
                    </a:cubicBezTo>
                    <a:cubicBezTo>
                      <a:pt x="8813914" y="258502"/>
                      <a:pt x="9144072" y="830200"/>
                      <a:pt x="9144072" y="1280036"/>
                    </a:cubicBezTo>
                    <a:cubicBezTo>
                      <a:pt x="9144072" y="1808014"/>
                      <a:pt x="8919784" y="2732807"/>
                      <a:pt x="8919784" y="3260785"/>
                    </a:cubicBezTo>
                    <a:lnTo>
                      <a:pt x="9144072" y="4486177"/>
                    </a:lnTo>
                    <a:cubicBezTo>
                      <a:pt x="9144072" y="4936013"/>
                      <a:pt x="8796661" y="5386942"/>
                      <a:pt x="8329572" y="5507712"/>
                    </a:cubicBezTo>
                    <a:cubicBezTo>
                      <a:pt x="7705595" y="5697419"/>
                      <a:pt x="6816037" y="5211031"/>
                      <a:pt x="5867734" y="5434641"/>
                    </a:cubicBezTo>
                    <a:cubicBezTo>
                      <a:pt x="4971189" y="5640998"/>
                      <a:pt x="3740896" y="5773271"/>
                      <a:pt x="2973790" y="5503653"/>
                    </a:cubicBezTo>
                    <a:cubicBezTo>
                      <a:pt x="2242927" y="5177203"/>
                      <a:pt x="1595494" y="5247566"/>
                      <a:pt x="814572" y="5352436"/>
                    </a:cubicBezTo>
                    <a:cubicBezTo>
                      <a:pt x="364736" y="5352436"/>
                      <a:pt x="72" y="4987772"/>
                      <a:pt x="72" y="4537936"/>
                    </a:cubicBezTo>
                    <a:cubicBezTo>
                      <a:pt x="-5679" y="4002951"/>
                      <a:pt x="333626" y="3519724"/>
                      <a:pt x="327875" y="2984739"/>
                    </a:cubicBezTo>
                    <a:cubicBezTo>
                      <a:pt x="333626" y="2433757"/>
                      <a:pt x="-5679" y="1831018"/>
                      <a:pt x="72" y="1280036"/>
                    </a:cubicBezTo>
                    <a:close/>
                  </a:path>
                </a:pathLst>
              </a:custGeom>
              <a:pattFill prst="pct5">
                <a:fgClr>
                  <a:schemeClr val="bg1"/>
                </a:fgClr>
                <a:bgClr>
                  <a:schemeClr val="accent4">
                    <a:lumMod val="60000"/>
                    <a:lumOff val="40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45720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6" name="สี่เหลี่ยมผืนผ้ามุมมน 2">
                <a:extLst>
                  <a:ext uri="{FF2B5EF4-FFF2-40B4-BE49-F238E27FC236}">
                    <a16:creationId xmlns:a16="http://schemas.microsoft.com/office/drawing/2014/main" id="{2EC82148-1066-4474-A1B3-51892874E7AC}"/>
                  </a:ext>
                </a:extLst>
              </p:cNvPr>
              <p:cNvSpPr/>
              <p:nvPr/>
            </p:nvSpPr>
            <p:spPr>
              <a:xfrm>
                <a:off x="1027384" y="684748"/>
                <a:ext cx="10448355" cy="5655267"/>
              </a:xfrm>
              <a:custGeom>
                <a:avLst/>
                <a:gdLst>
                  <a:gd name="connsiteX0" fmla="*/ 0 w 9144000"/>
                  <a:gd name="connsiteY0" fmla="*/ 814500 h 4886900"/>
                  <a:gd name="connsiteX1" fmla="*/ 814500 w 9144000"/>
                  <a:gd name="connsiteY1" fmla="*/ 0 h 4886900"/>
                  <a:gd name="connsiteX2" fmla="*/ 8329500 w 9144000"/>
                  <a:gd name="connsiteY2" fmla="*/ 0 h 4886900"/>
                  <a:gd name="connsiteX3" fmla="*/ 9144000 w 9144000"/>
                  <a:gd name="connsiteY3" fmla="*/ 814500 h 4886900"/>
                  <a:gd name="connsiteX4" fmla="*/ 9144000 w 9144000"/>
                  <a:gd name="connsiteY4" fmla="*/ 4072400 h 4886900"/>
                  <a:gd name="connsiteX5" fmla="*/ 8329500 w 9144000"/>
                  <a:gd name="connsiteY5" fmla="*/ 4886900 h 4886900"/>
                  <a:gd name="connsiteX6" fmla="*/ 814500 w 9144000"/>
                  <a:gd name="connsiteY6" fmla="*/ 4886900 h 4886900"/>
                  <a:gd name="connsiteX7" fmla="*/ 0 w 9144000"/>
                  <a:gd name="connsiteY7" fmla="*/ 4072400 h 4886900"/>
                  <a:gd name="connsiteX8" fmla="*/ 0 w 9144000"/>
                  <a:gd name="connsiteY8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814572 w 9144072"/>
                  <a:gd name="connsiteY6" fmla="*/ 4886900 h 4886900"/>
                  <a:gd name="connsiteX7" fmla="*/ 72 w 9144072"/>
                  <a:gd name="connsiteY7" fmla="*/ 4072400 h 4886900"/>
                  <a:gd name="connsiteX8" fmla="*/ 327875 w 9144072"/>
                  <a:gd name="connsiteY8" fmla="*/ 2519203 h 4886900"/>
                  <a:gd name="connsiteX9" fmla="*/ 72 w 9144072"/>
                  <a:gd name="connsiteY9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20641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8919784 w 9144072"/>
                  <a:gd name="connsiteY4" fmla="*/ 2795249 h 4886900"/>
                  <a:gd name="connsiteX5" fmla="*/ 9144072 w 9144072"/>
                  <a:gd name="connsiteY5" fmla="*/ 4020641 h 4886900"/>
                  <a:gd name="connsiteX6" fmla="*/ 8329572 w 9144072"/>
                  <a:gd name="connsiteY6" fmla="*/ 4886900 h 4886900"/>
                  <a:gd name="connsiteX7" fmla="*/ 3157339 w 9144072"/>
                  <a:gd name="connsiteY7" fmla="*/ 4572290 h 4886900"/>
                  <a:gd name="connsiteX8" fmla="*/ 814572 w 9144072"/>
                  <a:gd name="connsiteY8" fmla="*/ 4886900 h 4886900"/>
                  <a:gd name="connsiteX9" fmla="*/ 72 w 9144072"/>
                  <a:gd name="connsiteY9" fmla="*/ 4072400 h 4886900"/>
                  <a:gd name="connsiteX10" fmla="*/ 327875 w 9144072"/>
                  <a:gd name="connsiteY10" fmla="*/ 2519203 h 4886900"/>
                  <a:gd name="connsiteX11" fmla="*/ 72 w 9144072"/>
                  <a:gd name="connsiteY11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4744599 w 9144072"/>
                  <a:gd name="connsiteY2" fmla="*/ 310841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5538229 w 9144072"/>
                  <a:gd name="connsiteY2" fmla="*/ 224577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8329572 w 9144072"/>
                  <a:gd name="connsiteY3" fmla="*/ 465536 h 5352436"/>
                  <a:gd name="connsiteX4" fmla="*/ 9144072 w 9144072"/>
                  <a:gd name="connsiteY4" fmla="*/ 1280036 h 5352436"/>
                  <a:gd name="connsiteX5" fmla="*/ 8919784 w 9144072"/>
                  <a:gd name="connsiteY5" fmla="*/ 3260785 h 5352436"/>
                  <a:gd name="connsiteX6" fmla="*/ 9144072 w 9144072"/>
                  <a:gd name="connsiteY6" fmla="*/ 4486177 h 5352436"/>
                  <a:gd name="connsiteX7" fmla="*/ 8329572 w 9144072"/>
                  <a:gd name="connsiteY7" fmla="*/ 5352436 h 5352436"/>
                  <a:gd name="connsiteX8" fmla="*/ 3157339 w 9144072"/>
                  <a:gd name="connsiteY8" fmla="*/ 5037826 h 5352436"/>
                  <a:gd name="connsiteX9" fmla="*/ 814572 w 9144072"/>
                  <a:gd name="connsiteY9" fmla="*/ 5352436 h 5352436"/>
                  <a:gd name="connsiteX10" fmla="*/ 72 w 9144072"/>
                  <a:gd name="connsiteY10" fmla="*/ 4537936 h 5352436"/>
                  <a:gd name="connsiteX11" fmla="*/ 327875 w 9144072"/>
                  <a:gd name="connsiteY11" fmla="*/ 2984739 h 5352436"/>
                  <a:gd name="connsiteX12" fmla="*/ 72 w 9144072"/>
                  <a:gd name="connsiteY12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329572 w 9144072"/>
                  <a:gd name="connsiteY4" fmla="*/ 465536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550990"/>
                  <a:gd name="connsiteX1" fmla="*/ 814572 w 9144072"/>
                  <a:gd name="connsiteY1" fmla="*/ 465536 h 5550990"/>
                  <a:gd name="connsiteX2" fmla="*/ 3105580 w 9144072"/>
                  <a:gd name="connsiteY2" fmla="*/ 0 h 5550990"/>
                  <a:gd name="connsiteX3" fmla="*/ 5986804 w 9144072"/>
                  <a:gd name="connsiteY3" fmla="*/ 414068 h 5550990"/>
                  <a:gd name="connsiteX4" fmla="*/ 8277814 w 9144072"/>
                  <a:gd name="connsiteY4" fmla="*/ 206743 h 5550990"/>
                  <a:gd name="connsiteX5" fmla="*/ 9144072 w 9144072"/>
                  <a:gd name="connsiteY5" fmla="*/ 1280036 h 5550990"/>
                  <a:gd name="connsiteX6" fmla="*/ 8919784 w 9144072"/>
                  <a:gd name="connsiteY6" fmla="*/ 3260785 h 5550990"/>
                  <a:gd name="connsiteX7" fmla="*/ 9144072 w 9144072"/>
                  <a:gd name="connsiteY7" fmla="*/ 4486177 h 5550990"/>
                  <a:gd name="connsiteX8" fmla="*/ 8329572 w 9144072"/>
                  <a:gd name="connsiteY8" fmla="*/ 5352436 h 5550990"/>
                  <a:gd name="connsiteX9" fmla="*/ 5917792 w 9144072"/>
                  <a:gd name="connsiteY9" fmla="*/ 5538158 h 5550990"/>
                  <a:gd name="connsiteX10" fmla="*/ 3157339 w 9144072"/>
                  <a:gd name="connsiteY10" fmla="*/ 5037826 h 5550990"/>
                  <a:gd name="connsiteX11" fmla="*/ 814572 w 9144072"/>
                  <a:gd name="connsiteY11" fmla="*/ 5352436 h 5550990"/>
                  <a:gd name="connsiteX12" fmla="*/ 72 w 9144072"/>
                  <a:gd name="connsiteY12" fmla="*/ 4537936 h 5550990"/>
                  <a:gd name="connsiteX13" fmla="*/ 327875 w 9144072"/>
                  <a:gd name="connsiteY13" fmla="*/ 2984739 h 5550990"/>
                  <a:gd name="connsiteX14" fmla="*/ 72 w 9144072"/>
                  <a:gd name="connsiteY14" fmla="*/ 1280036 h 5550990"/>
                  <a:gd name="connsiteX0" fmla="*/ 72 w 9144072"/>
                  <a:gd name="connsiteY0" fmla="*/ 1280036 h 5545698"/>
                  <a:gd name="connsiteX1" fmla="*/ 814572 w 9144072"/>
                  <a:gd name="connsiteY1" fmla="*/ 465536 h 5545698"/>
                  <a:gd name="connsiteX2" fmla="*/ 3105580 w 9144072"/>
                  <a:gd name="connsiteY2" fmla="*/ 0 h 5545698"/>
                  <a:gd name="connsiteX3" fmla="*/ 5986804 w 9144072"/>
                  <a:gd name="connsiteY3" fmla="*/ 414068 h 5545698"/>
                  <a:gd name="connsiteX4" fmla="*/ 8277814 w 9144072"/>
                  <a:gd name="connsiteY4" fmla="*/ 206743 h 5545698"/>
                  <a:gd name="connsiteX5" fmla="*/ 9144072 w 9144072"/>
                  <a:gd name="connsiteY5" fmla="*/ 1280036 h 5545698"/>
                  <a:gd name="connsiteX6" fmla="*/ 8919784 w 9144072"/>
                  <a:gd name="connsiteY6" fmla="*/ 3260785 h 5545698"/>
                  <a:gd name="connsiteX7" fmla="*/ 9144072 w 9144072"/>
                  <a:gd name="connsiteY7" fmla="*/ 4486177 h 5545698"/>
                  <a:gd name="connsiteX8" fmla="*/ 8329572 w 9144072"/>
                  <a:gd name="connsiteY8" fmla="*/ 5352436 h 5545698"/>
                  <a:gd name="connsiteX9" fmla="*/ 5917792 w 9144072"/>
                  <a:gd name="connsiteY9" fmla="*/ 5538158 h 5545698"/>
                  <a:gd name="connsiteX10" fmla="*/ 3157339 w 9144072"/>
                  <a:gd name="connsiteY10" fmla="*/ 5037826 h 5545698"/>
                  <a:gd name="connsiteX11" fmla="*/ 814572 w 9144072"/>
                  <a:gd name="connsiteY11" fmla="*/ 5352436 h 5545698"/>
                  <a:gd name="connsiteX12" fmla="*/ 72 w 9144072"/>
                  <a:gd name="connsiteY12" fmla="*/ 4537936 h 5545698"/>
                  <a:gd name="connsiteX13" fmla="*/ 327875 w 9144072"/>
                  <a:gd name="connsiteY13" fmla="*/ 2984739 h 5545698"/>
                  <a:gd name="connsiteX14" fmla="*/ 72 w 9144072"/>
                  <a:gd name="connsiteY14" fmla="*/ 1280036 h 5545698"/>
                  <a:gd name="connsiteX0" fmla="*/ 72 w 9144072"/>
                  <a:gd name="connsiteY0" fmla="*/ 1280036 h 5538158"/>
                  <a:gd name="connsiteX1" fmla="*/ 814572 w 9144072"/>
                  <a:gd name="connsiteY1" fmla="*/ 465536 h 5538158"/>
                  <a:gd name="connsiteX2" fmla="*/ 3105580 w 9144072"/>
                  <a:gd name="connsiteY2" fmla="*/ 0 h 5538158"/>
                  <a:gd name="connsiteX3" fmla="*/ 5986804 w 9144072"/>
                  <a:gd name="connsiteY3" fmla="*/ 414068 h 5538158"/>
                  <a:gd name="connsiteX4" fmla="*/ 8277814 w 9144072"/>
                  <a:gd name="connsiteY4" fmla="*/ 206743 h 5538158"/>
                  <a:gd name="connsiteX5" fmla="*/ 9144072 w 9144072"/>
                  <a:gd name="connsiteY5" fmla="*/ 1280036 h 5538158"/>
                  <a:gd name="connsiteX6" fmla="*/ 8919784 w 9144072"/>
                  <a:gd name="connsiteY6" fmla="*/ 3260785 h 5538158"/>
                  <a:gd name="connsiteX7" fmla="*/ 9144072 w 9144072"/>
                  <a:gd name="connsiteY7" fmla="*/ 4486177 h 5538158"/>
                  <a:gd name="connsiteX8" fmla="*/ 8329572 w 9144072"/>
                  <a:gd name="connsiteY8" fmla="*/ 5352436 h 5538158"/>
                  <a:gd name="connsiteX9" fmla="*/ 5917792 w 9144072"/>
                  <a:gd name="connsiteY9" fmla="*/ 5538158 h 5538158"/>
                  <a:gd name="connsiteX10" fmla="*/ 3157339 w 9144072"/>
                  <a:gd name="connsiteY10" fmla="*/ 5037826 h 5538158"/>
                  <a:gd name="connsiteX11" fmla="*/ 814572 w 9144072"/>
                  <a:gd name="connsiteY11" fmla="*/ 5352436 h 5538158"/>
                  <a:gd name="connsiteX12" fmla="*/ 72 w 9144072"/>
                  <a:gd name="connsiteY12" fmla="*/ 4537936 h 5538158"/>
                  <a:gd name="connsiteX13" fmla="*/ 327875 w 9144072"/>
                  <a:gd name="connsiteY13" fmla="*/ 2984739 h 5538158"/>
                  <a:gd name="connsiteX14" fmla="*/ 72 w 9144072"/>
                  <a:gd name="connsiteY14" fmla="*/ 1280036 h 5538158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617420"/>
                  <a:gd name="connsiteX1" fmla="*/ 814572 w 9144072"/>
                  <a:gd name="connsiteY1" fmla="*/ 465536 h 5617420"/>
                  <a:gd name="connsiteX2" fmla="*/ 3105580 w 9144072"/>
                  <a:gd name="connsiteY2" fmla="*/ 0 h 5617420"/>
                  <a:gd name="connsiteX3" fmla="*/ 5986804 w 9144072"/>
                  <a:gd name="connsiteY3" fmla="*/ 414068 h 5617420"/>
                  <a:gd name="connsiteX4" fmla="*/ 8277814 w 9144072"/>
                  <a:gd name="connsiteY4" fmla="*/ 206743 h 5617420"/>
                  <a:gd name="connsiteX5" fmla="*/ 9144072 w 9144072"/>
                  <a:gd name="connsiteY5" fmla="*/ 1280036 h 5617420"/>
                  <a:gd name="connsiteX6" fmla="*/ 8919784 w 9144072"/>
                  <a:gd name="connsiteY6" fmla="*/ 3260785 h 5617420"/>
                  <a:gd name="connsiteX7" fmla="*/ 9144072 w 9144072"/>
                  <a:gd name="connsiteY7" fmla="*/ 4486177 h 5617420"/>
                  <a:gd name="connsiteX8" fmla="*/ 8329572 w 9144072"/>
                  <a:gd name="connsiteY8" fmla="*/ 5352436 h 5617420"/>
                  <a:gd name="connsiteX9" fmla="*/ 5917792 w 9144072"/>
                  <a:gd name="connsiteY9" fmla="*/ 5538158 h 5617420"/>
                  <a:gd name="connsiteX10" fmla="*/ 2973790 w 9144072"/>
                  <a:gd name="connsiteY10" fmla="*/ 5503653 h 5617420"/>
                  <a:gd name="connsiteX11" fmla="*/ 814572 w 9144072"/>
                  <a:gd name="connsiteY11" fmla="*/ 5352436 h 5617420"/>
                  <a:gd name="connsiteX12" fmla="*/ 72 w 9144072"/>
                  <a:gd name="connsiteY12" fmla="*/ 4537936 h 5617420"/>
                  <a:gd name="connsiteX13" fmla="*/ 327875 w 9144072"/>
                  <a:gd name="connsiteY13" fmla="*/ 2984739 h 5617420"/>
                  <a:gd name="connsiteX14" fmla="*/ 72 w 9144072"/>
                  <a:gd name="connsiteY14" fmla="*/ 1280036 h 5617420"/>
                  <a:gd name="connsiteX0" fmla="*/ 72 w 9144072"/>
                  <a:gd name="connsiteY0" fmla="*/ 1280036 h 5541262"/>
                  <a:gd name="connsiteX1" fmla="*/ 814572 w 9144072"/>
                  <a:gd name="connsiteY1" fmla="*/ 465536 h 5541262"/>
                  <a:gd name="connsiteX2" fmla="*/ 3105580 w 9144072"/>
                  <a:gd name="connsiteY2" fmla="*/ 0 h 5541262"/>
                  <a:gd name="connsiteX3" fmla="*/ 5986804 w 9144072"/>
                  <a:gd name="connsiteY3" fmla="*/ 414068 h 5541262"/>
                  <a:gd name="connsiteX4" fmla="*/ 8277814 w 9144072"/>
                  <a:gd name="connsiteY4" fmla="*/ 206743 h 5541262"/>
                  <a:gd name="connsiteX5" fmla="*/ 9144072 w 9144072"/>
                  <a:gd name="connsiteY5" fmla="*/ 1280036 h 5541262"/>
                  <a:gd name="connsiteX6" fmla="*/ 8919784 w 9144072"/>
                  <a:gd name="connsiteY6" fmla="*/ 3260785 h 5541262"/>
                  <a:gd name="connsiteX7" fmla="*/ 9144072 w 9144072"/>
                  <a:gd name="connsiteY7" fmla="*/ 4486177 h 5541262"/>
                  <a:gd name="connsiteX8" fmla="*/ 8329572 w 9144072"/>
                  <a:gd name="connsiteY8" fmla="*/ 5352436 h 5541262"/>
                  <a:gd name="connsiteX9" fmla="*/ 5867734 w 9144072"/>
                  <a:gd name="connsiteY9" fmla="*/ 5434641 h 5541262"/>
                  <a:gd name="connsiteX10" fmla="*/ 2973790 w 9144072"/>
                  <a:gd name="connsiteY10" fmla="*/ 5503653 h 5541262"/>
                  <a:gd name="connsiteX11" fmla="*/ 814572 w 9144072"/>
                  <a:gd name="connsiteY11" fmla="*/ 5352436 h 5541262"/>
                  <a:gd name="connsiteX12" fmla="*/ 72 w 9144072"/>
                  <a:gd name="connsiteY12" fmla="*/ 4537936 h 5541262"/>
                  <a:gd name="connsiteX13" fmla="*/ 327875 w 9144072"/>
                  <a:gd name="connsiteY13" fmla="*/ 2984739 h 5541262"/>
                  <a:gd name="connsiteX14" fmla="*/ 72 w 9144072"/>
                  <a:gd name="connsiteY14" fmla="*/ 1280036 h 5541262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655267"/>
                  <a:gd name="connsiteX1" fmla="*/ 814572 w 9144072"/>
                  <a:gd name="connsiteY1" fmla="*/ 465536 h 5655267"/>
                  <a:gd name="connsiteX2" fmla="*/ 3105580 w 9144072"/>
                  <a:gd name="connsiteY2" fmla="*/ 0 h 5655267"/>
                  <a:gd name="connsiteX3" fmla="*/ 5986804 w 9144072"/>
                  <a:gd name="connsiteY3" fmla="*/ 414068 h 5655267"/>
                  <a:gd name="connsiteX4" fmla="*/ 8277814 w 9144072"/>
                  <a:gd name="connsiteY4" fmla="*/ 206743 h 5655267"/>
                  <a:gd name="connsiteX5" fmla="*/ 9144072 w 9144072"/>
                  <a:gd name="connsiteY5" fmla="*/ 1280036 h 5655267"/>
                  <a:gd name="connsiteX6" fmla="*/ 8919784 w 9144072"/>
                  <a:gd name="connsiteY6" fmla="*/ 3260785 h 5655267"/>
                  <a:gd name="connsiteX7" fmla="*/ 9144072 w 9144072"/>
                  <a:gd name="connsiteY7" fmla="*/ 4486177 h 5655267"/>
                  <a:gd name="connsiteX8" fmla="*/ 8329572 w 9144072"/>
                  <a:gd name="connsiteY8" fmla="*/ 5507712 h 5655267"/>
                  <a:gd name="connsiteX9" fmla="*/ 5867734 w 9144072"/>
                  <a:gd name="connsiteY9" fmla="*/ 5434641 h 5655267"/>
                  <a:gd name="connsiteX10" fmla="*/ 2973790 w 9144072"/>
                  <a:gd name="connsiteY10" fmla="*/ 5503653 h 5655267"/>
                  <a:gd name="connsiteX11" fmla="*/ 814572 w 9144072"/>
                  <a:gd name="connsiteY11" fmla="*/ 5352436 h 5655267"/>
                  <a:gd name="connsiteX12" fmla="*/ 72 w 9144072"/>
                  <a:gd name="connsiteY12" fmla="*/ 4537936 h 5655267"/>
                  <a:gd name="connsiteX13" fmla="*/ 327875 w 9144072"/>
                  <a:gd name="connsiteY13" fmla="*/ 2984739 h 5655267"/>
                  <a:gd name="connsiteX14" fmla="*/ 72 w 9144072"/>
                  <a:gd name="connsiteY14" fmla="*/ 1280036 h 5655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144072" h="5655267">
                    <a:moveTo>
                      <a:pt x="72" y="1280036"/>
                    </a:moveTo>
                    <a:cubicBezTo>
                      <a:pt x="72" y="830200"/>
                      <a:pt x="364736" y="465536"/>
                      <a:pt x="814572" y="465536"/>
                    </a:cubicBezTo>
                    <a:cubicBezTo>
                      <a:pt x="2118830" y="465633"/>
                      <a:pt x="1801322" y="-97"/>
                      <a:pt x="3105580" y="0"/>
                    </a:cubicBezTo>
                    <a:cubicBezTo>
                      <a:pt x="4042984" y="80513"/>
                      <a:pt x="5049400" y="419819"/>
                      <a:pt x="5986804" y="414068"/>
                    </a:cubicBezTo>
                    <a:cubicBezTo>
                      <a:pt x="6750474" y="344960"/>
                      <a:pt x="7410627" y="155082"/>
                      <a:pt x="8277814" y="206743"/>
                    </a:cubicBezTo>
                    <a:cubicBezTo>
                      <a:pt x="8813914" y="258502"/>
                      <a:pt x="9144072" y="830200"/>
                      <a:pt x="9144072" y="1280036"/>
                    </a:cubicBezTo>
                    <a:cubicBezTo>
                      <a:pt x="9144072" y="1808014"/>
                      <a:pt x="8919784" y="2732807"/>
                      <a:pt x="8919784" y="3260785"/>
                    </a:cubicBezTo>
                    <a:lnTo>
                      <a:pt x="9144072" y="4486177"/>
                    </a:lnTo>
                    <a:cubicBezTo>
                      <a:pt x="9144072" y="4936013"/>
                      <a:pt x="8796661" y="5386942"/>
                      <a:pt x="8329572" y="5507712"/>
                    </a:cubicBezTo>
                    <a:cubicBezTo>
                      <a:pt x="7705595" y="5697419"/>
                      <a:pt x="6816037" y="5211031"/>
                      <a:pt x="5867734" y="5434641"/>
                    </a:cubicBezTo>
                    <a:cubicBezTo>
                      <a:pt x="4971189" y="5640998"/>
                      <a:pt x="3740896" y="5773271"/>
                      <a:pt x="2973790" y="5503653"/>
                    </a:cubicBezTo>
                    <a:cubicBezTo>
                      <a:pt x="2242927" y="5177203"/>
                      <a:pt x="1595494" y="5247566"/>
                      <a:pt x="814572" y="5352436"/>
                    </a:cubicBezTo>
                    <a:cubicBezTo>
                      <a:pt x="364736" y="5352436"/>
                      <a:pt x="72" y="4987772"/>
                      <a:pt x="72" y="4537936"/>
                    </a:cubicBezTo>
                    <a:cubicBezTo>
                      <a:pt x="-5679" y="4002951"/>
                      <a:pt x="333626" y="3519724"/>
                      <a:pt x="327875" y="2984739"/>
                    </a:cubicBezTo>
                    <a:cubicBezTo>
                      <a:pt x="333626" y="2433757"/>
                      <a:pt x="-5679" y="1831018"/>
                      <a:pt x="72" y="128003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>
                      <a:lumMod val="20000"/>
                      <a:lumOff val="80000"/>
                    </a:schemeClr>
                  </a:gs>
                  <a:gs pos="37000">
                    <a:schemeClr val="bg1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45720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43" name="Rectangle 33">
              <a:extLst>
                <a:ext uri="{FF2B5EF4-FFF2-40B4-BE49-F238E27FC236}">
                  <a16:creationId xmlns:a16="http://schemas.microsoft.com/office/drawing/2014/main" id="{C2AD223D-BD71-4221-AD68-A313426C84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9166" y="2969788"/>
              <a:ext cx="3541678" cy="769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434" name="图片 42"/>
          <p:cNvPicPr>
            <a:picLocks noChangeAspect="1"/>
          </p:cNvPicPr>
          <p:nvPr/>
        </p:nvPicPr>
        <p:blipFill rotWithShape="1">
          <a:blip r:embed="rId5"/>
          <a:srcRect t="6195"/>
          <a:stretch/>
        </p:blipFill>
        <p:spPr>
          <a:xfrm>
            <a:off x="1495031" y="3283276"/>
            <a:ext cx="4014716" cy="2286375"/>
          </a:xfrm>
          <a:prstGeom prst="rect">
            <a:avLst/>
          </a:prstGeom>
        </p:spPr>
      </p:pic>
      <p:pic>
        <p:nvPicPr>
          <p:cNvPr id="437" name="图片 41">
            <a:extLst>
              <a:ext uri="{FF2B5EF4-FFF2-40B4-BE49-F238E27FC236}">
                <a16:creationId xmlns:a16="http://schemas.microsoft.com/office/drawing/2014/main" id="{99232056-4D13-4002-A19C-80C1632DD71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7910" r="39403"/>
          <a:stretch/>
        </p:blipFill>
        <p:spPr>
          <a:xfrm>
            <a:off x="9255400" y="-33210"/>
            <a:ext cx="3220396" cy="2182943"/>
          </a:xfrm>
          <a:prstGeom prst="rect">
            <a:avLst/>
          </a:prstGeom>
        </p:spPr>
      </p:pic>
      <p:pic>
        <p:nvPicPr>
          <p:cNvPr id="439" name="图片 43">
            <a:extLst>
              <a:ext uri="{FF2B5EF4-FFF2-40B4-BE49-F238E27FC236}">
                <a16:creationId xmlns:a16="http://schemas.microsoft.com/office/drawing/2014/main" id="{5FBAE2AB-D611-44A4-880E-F1274E5F584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537" t="7043" r="35112" b="18399"/>
          <a:stretch/>
        </p:blipFill>
        <p:spPr>
          <a:xfrm>
            <a:off x="7203100" y="2223525"/>
            <a:ext cx="4840224" cy="39582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720" t="14036"/>
          <a:stretch/>
        </p:blipFill>
        <p:spPr>
          <a:xfrm rot="16200000" flipV="1">
            <a:off x="4240859" y="-4449446"/>
            <a:ext cx="3686909" cy="12331150"/>
          </a:xfrm>
          <a:prstGeom prst="rect">
            <a:avLst/>
          </a:prstGeom>
        </p:spPr>
      </p:pic>
      <p:grpSp>
        <p:nvGrpSpPr>
          <p:cNvPr id="436" name="Group 435"/>
          <p:cNvGrpSpPr/>
          <p:nvPr/>
        </p:nvGrpSpPr>
        <p:grpSpPr>
          <a:xfrm>
            <a:off x="9911783" y="3408553"/>
            <a:ext cx="2543747" cy="3778327"/>
            <a:chOff x="9802396" y="3173150"/>
            <a:chExt cx="2694829" cy="3542563"/>
          </a:xfrm>
        </p:grpSpPr>
        <p:pic>
          <p:nvPicPr>
            <p:cNvPr id="13" name="PA_图片 50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319703" y="3342691"/>
              <a:ext cx="2177522" cy="3373022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4" name="Picture 4" descr="Number 3/4 illustration, Fraction fun Fraction Pizza, Learning Fractions s,  text, logo, sign png | PNGWi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875" b="100000" l="761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02396" y="3173150"/>
              <a:ext cx="1268322" cy="11028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35" name="Group 434"/>
          <p:cNvGrpSpPr/>
          <p:nvPr/>
        </p:nvGrpSpPr>
        <p:grpSpPr>
          <a:xfrm>
            <a:off x="-1287289" y="-103975"/>
            <a:ext cx="4225477" cy="5618077"/>
            <a:chOff x="-4492785" y="-1378472"/>
            <a:chExt cx="11071517" cy="11071515"/>
          </a:xfrm>
        </p:grpSpPr>
        <p:pic>
          <p:nvPicPr>
            <p:cNvPr id="8" name="Picture 2" descr="Fraction png images | PNGWin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2601" y="2427962"/>
              <a:ext cx="2654577" cy="30601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492785" y="-1378472"/>
              <a:ext cx="11071517" cy="11071515"/>
            </a:xfrm>
            <a:prstGeom prst="rect">
              <a:avLst/>
            </a:prstGeom>
          </p:spPr>
        </p:pic>
      </p:grpSp>
      <p:pic>
        <p:nvPicPr>
          <p:cNvPr id="2050" name="Picture 2" descr="Happy cute smiling funny kawaii cupcake Royalty Free Vector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2016">
            <a:off x="9532275" y="533663"/>
            <a:ext cx="1625543" cy="1755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7" name="图片 42">
            <a:extLst>
              <a:ext uri="{FF2B5EF4-FFF2-40B4-BE49-F238E27FC236}">
                <a16:creationId xmlns:a16="http://schemas.microsoft.com/office/drawing/2014/main" id="{E32091FC-E844-42D1-89E6-02D1BFE230C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6195"/>
          <a:stretch/>
        </p:blipFill>
        <p:spPr>
          <a:xfrm>
            <a:off x="-3831288" y="-2406790"/>
            <a:ext cx="7016698" cy="3995999"/>
          </a:xfrm>
          <a:prstGeom prst="rect">
            <a:avLst/>
          </a:prstGeom>
        </p:spPr>
      </p:pic>
      <p:pic>
        <p:nvPicPr>
          <p:cNvPr id="448" name="Picture 447" descr="26 IMAGES, PHOTOS ET ILLUSTRATIONS VECTORIELLES STOCK APPROPRIÉES SUR LE  THÈME &amp;quot;Cupcake Cartoon&amp;quot; | Adobe Stock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55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3271">
            <a:off x="11242116" y="1683922"/>
            <a:ext cx="1153770" cy="1153770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9" name="Picture 6" descr="Cute Cartoon Cupcake Vector Illustration Stock Vector (Royalty Free)  574552861"/>
          <p:cNvPicPr>
            <a:picLocks noChangeAspect="1" noChangeArrowheads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357" b="9857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00097">
            <a:off x="5808603" y="5017077"/>
            <a:ext cx="1733770" cy="1867137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" name="Picture 4" descr="Muffin Kawaii Design SVG Cut file by Creative Fabrica Crafts · Creative  Fabrica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9845" b="9533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43099">
            <a:off x="1068517" y="4249250"/>
            <a:ext cx="2089142" cy="1466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EB76BCE-6669-879F-6A30-C4AD76A996A8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4881208" y="1188866"/>
            <a:ext cx="2645893" cy="117663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3FD78D2-8792-CB64-2E07-FDA0890475E2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26940" y="2434994"/>
            <a:ext cx="8065707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408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1" name="Group 420"/>
          <p:cNvGrpSpPr/>
          <p:nvPr/>
        </p:nvGrpSpPr>
        <p:grpSpPr>
          <a:xfrm>
            <a:off x="3248091" y="-780570"/>
            <a:ext cx="7363621" cy="6858000"/>
            <a:chOff x="4223838" y="5386449"/>
            <a:chExt cx="7363621" cy="6858000"/>
          </a:xfrm>
        </p:grpSpPr>
        <p:sp>
          <p:nvSpPr>
            <p:cNvPr id="420" name="Rounded Rectangle 419"/>
            <p:cNvSpPr/>
            <p:nvPr/>
          </p:nvSpPr>
          <p:spPr>
            <a:xfrm>
              <a:off x="4695791" y="7049902"/>
              <a:ext cx="5948954" cy="380560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19" name="Picture 41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3838" y="5386449"/>
              <a:ext cx="7363621" cy="6858000"/>
            </a:xfrm>
            <a:prstGeom prst="rect">
              <a:avLst/>
            </a:prstGeom>
          </p:spPr>
        </p:pic>
      </p:grpSp>
      <p:pic>
        <p:nvPicPr>
          <p:cNvPr id="2" name="PA_图片 51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804486" y="5204639"/>
            <a:ext cx="2685275" cy="284983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" name="PA_图片 52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147124" y="1309807"/>
            <a:ext cx="2133600" cy="291960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5" name="组合 1476"/>
          <p:cNvGrpSpPr/>
          <p:nvPr/>
        </p:nvGrpSpPr>
        <p:grpSpPr>
          <a:xfrm>
            <a:off x="9360526" y="3000982"/>
            <a:ext cx="3279775" cy="3987801"/>
            <a:chOff x="236687" y="-17115"/>
            <a:chExt cx="3279775" cy="3987801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584350" y="-4415"/>
              <a:ext cx="433387" cy="573088"/>
            </a:xfrm>
            <a:custGeom>
              <a:avLst/>
              <a:gdLst>
                <a:gd name="T0" fmla="*/ 95 w 102"/>
                <a:gd name="T1" fmla="*/ 58 h 135"/>
                <a:gd name="T2" fmla="*/ 65 w 102"/>
                <a:gd name="T3" fmla="*/ 130 h 135"/>
                <a:gd name="T4" fmla="*/ 8 w 102"/>
                <a:gd name="T5" fmla="*/ 77 h 135"/>
                <a:gd name="T6" fmla="*/ 38 w 102"/>
                <a:gd name="T7" fmla="*/ 5 h 135"/>
                <a:gd name="T8" fmla="*/ 95 w 102"/>
                <a:gd name="T9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135">
                  <a:moveTo>
                    <a:pt x="95" y="58"/>
                  </a:moveTo>
                  <a:cubicBezTo>
                    <a:pt x="102" y="93"/>
                    <a:pt x="89" y="125"/>
                    <a:pt x="65" y="130"/>
                  </a:cubicBezTo>
                  <a:cubicBezTo>
                    <a:pt x="41" y="135"/>
                    <a:pt x="15" y="111"/>
                    <a:pt x="8" y="77"/>
                  </a:cubicBezTo>
                  <a:cubicBezTo>
                    <a:pt x="0" y="42"/>
                    <a:pt x="14" y="10"/>
                    <a:pt x="38" y="5"/>
                  </a:cubicBezTo>
                  <a:cubicBezTo>
                    <a:pt x="62" y="0"/>
                    <a:pt x="87" y="23"/>
                    <a:pt x="95" y="58"/>
                  </a:cubicBezTo>
                </a:path>
              </a:pathLst>
            </a:custGeom>
            <a:solidFill>
              <a:srgbClr val="FFEB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720875" y="-4415"/>
              <a:ext cx="296862" cy="555625"/>
            </a:xfrm>
            <a:custGeom>
              <a:avLst/>
              <a:gdLst>
                <a:gd name="T0" fmla="*/ 6 w 70"/>
                <a:gd name="T1" fmla="*/ 5 h 131"/>
                <a:gd name="T2" fmla="*/ 0 w 70"/>
                <a:gd name="T3" fmla="*/ 7 h 131"/>
                <a:gd name="T4" fmla="*/ 45 w 70"/>
                <a:gd name="T5" fmla="*/ 60 h 131"/>
                <a:gd name="T6" fmla="*/ 20 w 70"/>
                <a:gd name="T7" fmla="*/ 130 h 131"/>
                <a:gd name="T8" fmla="*/ 33 w 70"/>
                <a:gd name="T9" fmla="*/ 130 h 131"/>
                <a:gd name="T10" fmla="*/ 63 w 70"/>
                <a:gd name="T11" fmla="*/ 58 h 131"/>
                <a:gd name="T12" fmla="*/ 6 w 70"/>
                <a:gd name="T13" fmla="*/ 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131">
                  <a:moveTo>
                    <a:pt x="6" y="5"/>
                  </a:moveTo>
                  <a:cubicBezTo>
                    <a:pt x="4" y="5"/>
                    <a:pt x="2" y="6"/>
                    <a:pt x="0" y="7"/>
                  </a:cubicBezTo>
                  <a:cubicBezTo>
                    <a:pt x="20" y="10"/>
                    <a:pt x="38" y="31"/>
                    <a:pt x="45" y="60"/>
                  </a:cubicBezTo>
                  <a:cubicBezTo>
                    <a:pt x="51" y="92"/>
                    <a:pt x="41" y="121"/>
                    <a:pt x="20" y="130"/>
                  </a:cubicBezTo>
                  <a:cubicBezTo>
                    <a:pt x="25" y="131"/>
                    <a:pt x="29" y="131"/>
                    <a:pt x="33" y="130"/>
                  </a:cubicBezTo>
                  <a:cubicBezTo>
                    <a:pt x="57" y="125"/>
                    <a:pt x="70" y="93"/>
                    <a:pt x="63" y="58"/>
                  </a:cubicBezTo>
                  <a:cubicBezTo>
                    <a:pt x="55" y="23"/>
                    <a:pt x="30" y="0"/>
                    <a:pt x="6" y="5"/>
                  </a:cubicBezTo>
                </a:path>
              </a:pathLst>
            </a:custGeom>
            <a:solidFill>
              <a:srgbClr val="FFD4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584350" y="-17115"/>
              <a:ext cx="433387" cy="598488"/>
            </a:xfrm>
            <a:custGeom>
              <a:avLst/>
              <a:gdLst>
                <a:gd name="T0" fmla="*/ 93 w 102"/>
                <a:gd name="T1" fmla="*/ 61 h 141"/>
                <a:gd name="T2" fmla="*/ 66 w 102"/>
                <a:gd name="T3" fmla="*/ 130 h 141"/>
                <a:gd name="T4" fmla="*/ 10 w 102"/>
                <a:gd name="T5" fmla="*/ 81 h 141"/>
                <a:gd name="T6" fmla="*/ 37 w 102"/>
                <a:gd name="T7" fmla="*/ 10 h 141"/>
                <a:gd name="T8" fmla="*/ 93 w 102"/>
                <a:gd name="T9" fmla="*/ 62 h 141"/>
                <a:gd name="T10" fmla="*/ 97 w 102"/>
                <a:gd name="T11" fmla="*/ 60 h 141"/>
                <a:gd name="T12" fmla="*/ 38 w 102"/>
                <a:gd name="T13" fmla="*/ 6 h 141"/>
                <a:gd name="T14" fmla="*/ 6 w 102"/>
                <a:gd name="T15" fmla="*/ 80 h 141"/>
                <a:gd name="T16" fmla="*/ 65 w 102"/>
                <a:gd name="T17" fmla="*/ 135 h 141"/>
                <a:gd name="T18" fmla="*/ 97 w 102"/>
                <a:gd name="T19" fmla="*/ 61 h 141"/>
                <a:gd name="T20" fmla="*/ 93 w 102"/>
                <a:gd name="T21" fmla="*/ 6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2" h="141">
                  <a:moveTo>
                    <a:pt x="93" y="61"/>
                  </a:moveTo>
                  <a:cubicBezTo>
                    <a:pt x="97" y="85"/>
                    <a:pt x="94" y="122"/>
                    <a:pt x="66" y="130"/>
                  </a:cubicBezTo>
                  <a:cubicBezTo>
                    <a:pt x="37" y="139"/>
                    <a:pt x="16" y="104"/>
                    <a:pt x="10" y="81"/>
                  </a:cubicBezTo>
                  <a:cubicBezTo>
                    <a:pt x="4" y="57"/>
                    <a:pt x="9" y="19"/>
                    <a:pt x="37" y="10"/>
                  </a:cubicBezTo>
                  <a:cubicBezTo>
                    <a:pt x="67" y="1"/>
                    <a:pt x="87" y="39"/>
                    <a:pt x="93" y="62"/>
                  </a:cubicBezTo>
                  <a:cubicBezTo>
                    <a:pt x="93" y="65"/>
                    <a:pt x="98" y="63"/>
                    <a:pt x="97" y="60"/>
                  </a:cubicBezTo>
                  <a:cubicBezTo>
                    <a:pt x="91" y="34"/>
                    <a:pt x="69" y="0"/>
                    <a:pt x="38" y="6"/>
                  </a:cubicBezTo>
                  <a:cubicBezTo>
                    <a:pt x="5" y="12"/>
                    <a:pt x="0" y="54"/>
                    <a:pt x="6" y="80"/>
                  </a:cubicBezTo>
                  <a:cubicBezTo>
                    <a:pt x="11" y="107"/>
                    <a:pt x="33" y="141"/>
                    <a:pt x="65" y="135"/>
                  </a:cubicBezTo>
                  <a:cubicBezTo>
                    <a:pt x="97" y="129"/>
                    <a:pt x="102" y="87"/>
                    <a:pt x="97" y="61"/>
                  </a:cubicBezTo>
                  <a:cubicBezTo>
                    <a:pt x="96" y="58"/>
                    <a:pt x="92" y="58"/>
                    <a:pt x="93" y="6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317650" y="49560"/>
              <a:ext cx="1001712" cy="458788"/>
            </a:xfrm>
            <a:custGeom>
              <a:avLst/>
              <a:gdLst>
                <a:gd name="T0" fmla="*/ 231 w 236"/>
                <a:gd name="T1" fmla="*/ 25 h 108"/>
                <a:gd name="T2" fmla="*/ 128 w 236"/>
                <a:gd name="T3" fmla="*/ 92 h 108"/>
                <a:gd name="T4" fmla="*/ 5 w 236"/>
                <a:gd name="T5" fmla="*/ 84 h 108"/>
                <a:gd name="T6" fmla="*/ 108 w 236"/>
                <a:gd name="T7" fmla="*/ 17 h 108"/>
                <a:gd name="T8" fmla="*/ 231 w 236"/>
                <a:gd name="T9" fmla="*/ 2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108">
                  <a:moveTo>
                    <a:pt x="231" y="25"/>
                  </a:moveTo>
                  <a:cubicBezTo>
                    <a:pt x="236" y="46"/>
                    <a:pt x="190" y="76"/>
                    <a:pt x="128" y="92"/>
                  </a:cubicBezTo>
                  <a:cubicBezTo>
                    <a:pt x="66" y="108"/>
                    <a:pt x="11" y="105"/>
                    <a:pt x="5" y="84"/>
                  </a:cubicBezTo>
                  <a:cubicBezTo>
                    <a:pt x="0" y="63"/>
                    <a:pt x="46" y="33"/>
                    <a:pt x="108" y="17"/>
                  </a:cubicBezTo>
                  <a:cubicBezTo>
                    <a:pt x="170" y="0"/>
                    <a:pt x="225" y="4"/>
                    <a:pt x="231" y="25"/>
                  </a:cubicBezTo>
                </a:path>
              </a:pathLst>
            </a:custGeom>
            <a:solidFill>
              <a:srgbClr val="FFEB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1090762" y="76548"/>
              <a:ext cx="207962" cy="92075"/>
            </a:xfrm>
            <a:custGeom>
              <a:avLst/>
              <a:gdLst>
                <a:gd name="T0" fmla="*/ 13 w 49"/>
                <a:gd name="T1" fmla="*/ 0 h 22"/>
                <a:gd name="T2" fmla="*/ 0 w 49"/>
                <a:gd name="T3" fmla="*/ 1 h 22"/>
                <a:gd name="T4" fmla="*/ 49 w 49"/>
                <a:gd name="T5" fmla="*/ 19 h 22"/>
                <a:gd name="T6" fmla="*/ 49 w 49"/>
                <a:gd name="T7" fmla="*/ 22 h 22"/>
                <a:gd name="T8" fmla="*/ 49 w 49"/>
                <a:gd name="T9" fmla="*/ 19 h 22"/>
                <a:gd name="T10" fmla="*/ 13 w 49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22">
                  <a:moveTo>
                    <a:pt x="13" y="0"/>
                  </a:moveTo>
                  <a:cubicBezTo>
                    <a:pt x="9" y="0"/>
                    <a:pt x="4" y="0"/>
                    <a:pt x="0" y="1"/>
                  </a:cubicBezTo>
                  <a:cubicBezTo>
                    <a:pt x="27" y="1"/>
                    <a:pt x="46" y="7"/>
                    <a:pt x="49" y="19"/>
                  </a:cubicBezTo>
                  <a:cubicBezTo>
                    <a:pt x="49" y="20"/>
                    <a:pt x="49" y="21"/>
                    <a:pt x="49" y="22"/>
                  </a:cubicBezTo>
                  <a:cubicBezTo>
                    <a:pt x="49" y="21"/>
                    <a:pt x="49" y="20"/>
                    <a:pt x="49" y="19"/>
                  </a:cubicBezTo>
                  <a:cubicBezTo>
                    <a:pt x="45" y="5"/>
                    <a:pt x="30" y="0"/>
                    <a:pt x="13" y="0"/>
                  </a:cubicBezTo>
                </a:path>
              </a:pathLst>
            </a:custGeom>
            <a:solidFill>
              <a:srgbClr val="FFD4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487512" y="79723"/>
              <a:ext cx="811212" cy="242888"/>
            </a:xfrm>
            <a:custGeom>
              <a:avLst/>
              <a:gdLst>
                <a:gd name="T0" fmla="*/ 142 w 191"/>
                <a:gd name="T1" fmla="*/ 0 h 57"/>
                <a:gd name="T2" fmla="*/ 100 w 191"/>
                <a:gd name="T3" fmla="*/ 17 h 57"/>
                <a:gd name="T4" fmla="*/ 71 w 191"/>
                <a:gd name="T5" fmla="*/ 37 h 57"/>
                <a:gd name="T6" fmla="*/ 47 w 191"/>
                <a:gd name="T7" fmla="*/ 41 h 57"/>
                <a:gd name="T8" fmla="*/ 32 w 191"/>
                <a:gd name="T9" fmla="*/ 39 h 57"/>
                <a:gd name="T10" fmla="*/ 17 w 191"/>
                <a:gd name="T11" fmla="*/ 37 h 57"/>
                <a:gd name="T12" fmla="*/ 0 w 191"/>
                <a:gd name="T13" fmla="*/ 44 h 57"/>
                <a:gd name="T14" fmla="*/ 10 w 191"/>
                <a:gd name="T15" fmla="*/ 42 h 57"/>
                <a:gd name="T16" fmla="*/ 23 w 191"/>
                <a:gd name="T17" fmla="*/ 46 h 57"/>
                <a:gd name="T18" fmla="*/ 33 w 191"/>
                <a:gd name="T19" fmla="*/ 57 h 57"/>
                <a:gd name="T20" fmla="*/ 110 w 191"/>
                <a:gd name="T21" fmla="*/ 34 h 57"/>
                <a:gd name="T22" fmla="*/ 109 w 191"/>
                <a:gd name="T23" fmla="*/ 28 h 57"/>
                <a:gd name="T24" fmla="*/ 114 w 191"/>
                <a:gd name="T25" fmla="*/ 17 h 57"/>
                <a:gd name="T26" fmla="*/ 135 w 191"/>
                <a:gd name="T27" fmla="*/ 6 h 57"/>
                <a:gd name="T28" fmla="*/ 136 w 191"/>
                <a:gd name="T29" fmla="*/ 6 h 57"/>
                <a:gd name="T30" fmla="*/ 165 w 191"/>
                <a:gd name="T31" fmla="*/ 45 h 57"/>
                <a:gd name="T32" fmla="*/ 170 w 191"/>
                <a:gd name="T33" fmla="*/ 50 h 57"/>
                <a:gd name="T34" fmla="*/ 191 w 191"/>
                <a:gd name="T35" fmla="*/ 21 h 57"/>
                <a:gd name="T36" fmla="*/ 191 w 191"/>
                <a:gd name="T37" fmla="*/ 18 h 57"/>
                <a:gd name="T38" fmla="*/ 142 w 191"/>
                <a:gd name="T3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1" h="57">
                  <a:moveTo>
                    <a:pt x="142" y="0"/>
                  </a:moveTo>
                  <a:cubicBezTo>
                    <a:pt x="124" y="2"/>
                    <a:pt x="106" y="9"/>
                    <a:pt x="100" y="17"/>
                  </a:cubicBezTo>
                  <a:cubicBezTo>
                    <a:pt x="91" y="29"/>
                    <a:pt x="87" y="33"/>
                    <a:pt x="71" y="37"/>
                  </a:cubicBezTo>
                  <a:cubicBezTo>
                    <a:pt x="62" y="39"/>
                    <a:pt x="55" y="41"/>
                    <a:pt x="47" y="41"/>
                  </a:cubicBezTo>
                  <a:cubicBezTo>
                    <a:pt x="43" y="41"/>
                    <a:pt x="38" y="41"/>
                    <a:pt x="32" y="39"/>
                  </a:cubicBezTo>
                  <a:cubicBezTo>
                    <a:pt x="27" y="38"/>
                    <a:pt x="22" y="37"/>
                    <a:pt x="17" y="37"/>
                  </a:cubicBezTo>
                  <a:cubicBezTo>
                    <a:pt x="11" y="37"/>
                    <a:pt x="5" y="39"/>
                    <a:pt x="0" y="44"/>
                  </a:cubicBezTo>
                  <a:cubicBezTo>
                    <a:pt x="3" y="42"/>
                    <a:pt x="6" y="42"/>
                    <a:pt x="10" y="42"/>
                  </a:cubicBezTo>
                  <a:cubicBezTo>
                    <a:pt x="14" y="42"/>
                    <a:pt x="19" y="43"/>
                    <a:pt x="23" y="46"/>
                  </a:cubicBezTo>
                  <a:cubicBezTo>
                    <a:pt x="28" y="49"/>
                    <a:pt x="31" y="52"/>
                    <a:pt x="33" y="57"/>
                  </a:cubicBezTo>
                  <a:cubicBezTo>
                    <a:pt x="59" y="50"/>
                    <a:pt x="85" y="42"/>
                    <a:pt x="110" y="34"/>
                  </a:cubicBezTo>
                  <a:cubicBezTo>
                    <a:pt x="110" y="32"/>
                    <a:pt x="110" y="30"/>
                    <a:pt x="109" y="28"/>
                  </a:cubicBezTo>
                  <a:cubicBezTo>
                    <a:pt x="109" y="25"/>
                    <a:pt x="112" y="20"/>
                    <a:pt x="114" y="17"/>
                  </a:cubicBezTo>
                  <a:cubicBezTo>
                    <a:pt x="118" y="11"/>
                    <a:pt x="127" y="6"/>
                    <a:pt x="135" y="6"/>
                  </a:cubicBezTo>
                  <a:cubicBezTo>
                    <a:pt x="135" y="6"/>
                    <a:pt x="136" y="6"/>
                    <a:pt x="136" y="6"/>
                  </a:cubicBezTo>
                  <a:cubicBezTo>
                    <a:pt x="157" y="7"/>
                    <a:pt x="169" y="26"/>
                    <a:pt x="165" y="45"/>
                  </a:cubicBezTo>
                  <a:cubicBezTo>
                    <a:pt x="167" y="47"/>
                    <a:pt x="168" y="48"/>
                    <a:pt x="170" y="50"/>
                  </a:cubicBezTo>
                  <a:cubicBezTo>
                    <a:pt x="183" y="40"/>
                    <a:pt x="191" y="30"/>
                    <a:pt x="191" y="21"/>
                  </a:cubicBezTo>
                  <a:cubicBezTo>
                    <a:pt x="191" y="20"/>
                    <a:pt x="191" y="19"/>
                    <a:pt x="191" y="18"/>
                  </a:cubicBezTo>
                  <a:cubicBezTo>
                    <a:pt x="188" y="6"/>
                    <a:pt x="169" y="0"/>
                    <a:pt x="142" y="0"/>
                  </a:cubicBezTo>
                </a:path>
              </a:pathLst>
            </a:custGeom>
            <a:solidFill>
              <a:srgbClr val="FFC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308125" y="67023"/>
              <a:ext cx="1020762" cy="428625"/>
            </a:xfrm>
            <a:custGeom>
              <a:avLst/>
              <a:gdLst>
                <a:gd name="T0" fmla="*/ 230 w 240"/>
                <a:gd name="T1" fmla="*/ 22 h 101"/>
                <a:gd name="T2" fmla="*/ 213 w 240"/>
                <a:gd name="T3" fmla="*/ 49 h 101"/>
                <a:gd name="T4" fmla="*/ 164 w 240"/>
                <a:gd name="T5" fmla="*/ 75 h 101"/>
                <a:gd name="T6" fmla="*/ 40 w 240"/>
                <a:gd name="T7" fmla="*/ 95 h 101"/>
                <a:gd name="T8" fmla="*/ 10 w 240"/>
                <a:gd name="T9" fmla="*/ 80 h 101"/>
                <a:gd name="T10" fmla="*/ 26 w 240"/>
                <a:gd name="T11" fmla="*/ 53 h 101"/>
                <a:gd name="T12" fmla="*/ 74 w 240"/>
                <a:gd name="T13" fmla="*/ 27 h 101"/>
                <a:gd name="T14" fmla="*/ 140 w 240"/>
                <a:gd name="T15" fmla="*/ 8 h 101"/>
                <a:gd name="T16" fmla="*/ 200 w 240"/>
                <a:gd name="T17" fmla="*/ 6 h 101"/>
                <a:gd name="T18" fmla="*/ 230 w 240"/>
                <a:gd name="T19" fmla="*/ 22 h 101"/>
                <a:gd name="T20" fmla="*/ 235 w 240"/>
                <a:gd name="T21" fmla="*/ 20 h 101"/>
                <a:gd name="T22" fmla="*/ 215 w 240"/>
                <a:gd name="T23" fmla="*/ 4 h 101"/>
                <a:gd name="T24" fmla="*/ 169 w 240"/>
                <a:gd name="T25" fmla="*/ 1 h 101"/>
                <a:gd name="T26" fmla="*/ 49 w 240"/>
                <a:gd name="T27" fmla="*/ 33 h 101"/>
                <a:gd name="T28" fmla="*/ 5 w 240"/>
                <a:gd name="T29" fmla="*/ 81 h 101"/>
                <a:gd name="T30" fmla="*/ 25 w 240"/>
                <a:gd name="T31" fmla="*/ 96 h 101"/>
                <a:gd name="T32" fmla="*/ 71 w 240"/>
                <a:gd name="T33" fmla="*/ 100 h 101"/>
                <a:gd name="T34" fmla="*/ 191 w 240"/>
                <a:gd name="T35" fmla="*/ 68 h 101"/>
                <a:gd name="T36" fmla="*/ 235 w 240"/>
                <a:gd name="T37" fmla="*/ 20 h 101"/>
                <a:gd name="T38" fmla="*/ 230 w 240"/>
                <a:gd name="T39" fmla="*/ 22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40" h="101">
                  <a:moveTo>
                    <a:pt x="230" y="22"/>
                  </a:moveTo>
                  <a:cubicBezTo>
                    <a:pt x="233" y="33"/>
                    <a:pt x="220" y="43"/>
                    <a:pt x="213" y="49"/>
                  </a:cubicBezTo>
                  <a:cubicBezTo>
                    <a:pt x="198" y="61"/>
                    <a:pt x="181" y="68"/>
                    <a:pt x="164" y="75"/>
                  </a:cubicBezTo>
                  <a:cubicBezTo>
                    <a:pt x="126" y="90"/>
                    <a:pt x="81" y="100"/>
                    <a:pt x="40" y="95"/>
                  </a:cubicBezTo>
                  <a:cubicBezTo>
                    <a:pt x="30" y="94"/>
                    <a:pt x="14" y="91"/>
                    <a:pt x="10" y="80"/>
                  </a:cubicBezTo>
                  <a:cubicBezTo>
                    <a:pt x="6" y="69"/>
                    <a:pt x="19" y="58"/>
                    <a:pt x="26" y="53"/>
                  </a:cubicBezTo>
                  <a:cubicBezTo>
                    <a:pt x="40" y="41"/>
                    <a:pt x="57" y="33"/>
                    <a:pt x="74" y="27"/>
                  </a:cubicBezTo>
                  <a:cubicBezTo>
                    <a:pt x="95" y="18"/>
                    <a:pt x="117" y="12"/>
                    <a:pt x="140" y="8"/>
                  </a:cubicBezTo>
                  <a:cubicBezTo>
                    <a:pt x="159" y="5"/>
                    <a:pt x="180" y="3"/>
                    <a:pt x="200" y="6"/>
                  </a:cubicBezTo>
                  <a:cubicBezTo>
                    <a:pt x="210" y="7"/>
                    <a:pt x="227" y="10"/>
                    <a:pt x="230" y="22"/>
                  </a:cubicBezTo>
                  <a:cubicBezTo>
                    <a:pt x="231" y="25"/>
                    <a:pt x="236" y="23"/>
                    <a:pt x="235" y="20"/>
                  </a:cubicBezTo>
                  <a:cubicBezTo>
                    <a:pt x="232" y="11"/>
                    <a:pt x="223" y="7"/>
                    <a:pt x="215" y="4"/>
                  </a:cubicBezTo>
                  <a:cubicBezTo>
                    <a:pt x="201" y="0"/>
                    <a:pt x="184" y="0"/>
                    <a:pt x="169" y="1"/>
                  </a:cubicBezTo>
                  <a:cubicBezTo>
                    <a:pt x="128" y="3"/>
                    <a:pt x="85" y="14"/>
                    <a:pt x="49" y="33"/>
                  </a:cubicBezTo>
                  <a:cubicBezTo>
                    <a:pt x="33" y="41"/>
                    <a:pt x="0" y="58"/>
                    <a:pt x="5" y="81"/>
                  </a:cubicBezTo>
                  <a:cubicBezTo>
                    <a:pt x="7" y="89"/>
                    <a:pt x="17" y="94"/>
                    <a:pt x="25" y="96"/>
                  </a:cubicBezTo>
                  <a:cubicBezTo>
                    <a:pt x="40" y="101"/>
                    <a:pt x="56" y="101"/>
                    <a:pt x="71" y="100"/>
                  </a:cubicBezTo>
                  <a:cubicBezTo>
                    <a:pt x="112" y="98"/>
                    <a:pt x="155" y="86"/>
                    <a:pt x="191" y="68"/>
                  </a:cubicBezTo>
                  <a:cubicBezTo>
                    <a:pt x="207" y="60"/>
                    <a:pt x="240" y="43"/>
                    <a:pt x="235" y="20"/>
                  </a:cubicBezTo>
                  <a:cubicBezTo>
                    <a:pt x="234" y="17"/>
                    <a:pt x="230" y="19"/>
                    <a:pt x="230" y="2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358925" y="317848"/>
              <a:ext cx="200025" cy="131763"/>
            </a:xfrm>
            <a:custGeom>
              <a:avLst/>
              <a:gdLst>
                <a:gd name="T0" fmla="*/ 1 w 47"/>
                <a:gd name="T1" fmla="*/ 4 h 31"/>
                <a:gd name="T2" fmla="*/ 44 w 47"/>
                <a:gd name="T3" fmla="*/ 30 h 31"/>
                <a:gd name="T4" fmla="*/ 45 w 47"/>
                <a:gd name="T5" fmla="*/ 28 h 31"/>
                <a:gd name="T6" fmla="*/ 3 w 47"/>
                <a:gd name="T7" fmla="*/ 1 h 31"/>
                <a:gd name="T8" fmla="*/ 1 w 47"/>
                <a:gd name="T9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1">
                  <a:moveTo>
                    <a:pt x="1" y="4"/>
                  </a:moveTo>
                  <a:cubicBezTo>
                    <a:pt x="15" y="13"/>
                    <a:pt x="30" y="21"/>
                    <a:pt x="44" y="30"/>
                  </a:cubicBezTo>
                  <a:cubicBezTo>
                    <a:pt x="45" y="31"/>
                    <a:pt x="47" y="29"/>
                    <a:pt x="45" y="28"/>
                  </a:cubicBezTo>
                  <a:cubicBezTo>
                    <a:pt x="31" y="19"/>
                    <a:pt x="17" y="10"/>
                    <a:pt x="3" y="1"/>
                  </a:cubicBezTo>
                  <a:cubicBezTo>
                    <a:pt x="1" y="0"/>
                    <a:pt x="0" y="3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495450" y="216248"/>
              <a:ext cx="152400" cy="177800"/>
            </a:xfrm>
            <a:custGeom>
              <a:avLst/>
              <a:gdLst>
                <a:gd name="T0" fmla="*/ 1 w 36"/>
                <a:gd name="T1" fmla="*/ 4 h 42"/>
                <a:gd name="T2" fmla="*/ 33 w 36"/>
                <a:gd name="T3" fmla="*/ 41 h 42"/>
                <a:gd name="T4" fmla="*/ 35 w 36"/>
                <a:gd name="T5" fmla="*/ 39 h 42"/>
                <a:gd name="T6" fmla="*/ 3 w 36"/>
                <a:gd name="T7" fmla="*/ 2 h 42"/>
                <a:gd name="T8" fmla="*/ 1 w 36"/>
                <a:gd name="T9" fmla="*/ 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42">
                  <a:moveTo>
                    <a:pt x="1" y="4"/>
                  </a:moveTo>
                  <a:cubicBezTo>
                    <a:pt x="12" y="16"/>
                    <a:pt x="22" y="29"/>
                    <a:pt x="33" y="41"/>
                  </a:cubicBezTo>
                  <a:cubicBezTo>
                    <a:pt x="34" y="42"/>
                    <a:pt x="36" y="40"/>
                    <a:pt x="35" y="39"/>
                  </a:cubicBezTo>
                  <a:cubicBezTo>
                    <a:pt x="24" y="26"/>
                    <a:pt x="14" y="14"/>
                    <a:pt x="3" y="2"/>
                  </a:cubicBezTo>
                  <a:cubicBezTo>
                    <a:pt x="2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609750" y="168623"/>
              <a:ext cx="119062" cy="187325"/>
            </a:xfrm>
            <a:custGeom>
              <a:avLst/>
              <a:gdLst>
                <a:gd name="T0" fmla="*/ 1 w 28"/>
                <a:gd name="T1" fmla="*/ 4 h 44"/>
                <a:gd name="T2" fmla="*/ 24 w 28"/>
                <a:gd name="T3" fmla="*/ 43 h 44"/>
                <a:gd name="T4" fmla="*/ 27 w 28"/>
                <a:gd name="T5" fmla="*/ 41 h 44"/>
                <a:gd name="T6" fmla="*/ 4 w 28"/>
                <a:gd name="T7" fmla="*/ 2 h 44"/>
                <a:gd name="T8" fmla="*/ 1 w 28"/>
                <a:gd name="T9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44">
                  <a:moveTo>
                    <a:pt x="1" y="4"/>
                  </a:moveTo>
                  <a:cubicBezTo>
                    <a:pt x="9" y="17"/>
                    <a:pt x="17" y="30"/>
                    <a:pt x="24" y="43"/>
                  </a:cubicBezTo>
                  <a:cubicBezTo>
                    <a:pt x="25" y="44"/>
                    <a:pt x="28" y="43"/>
                    <a:pt x="27" y="41"/>
                  </a:cubicBezTo>
                  <a:cubicBezTo>
                    <a:pt x="19" y="28"/>
                    <a:pt x="11" y="15"/>
                    <a:pt x="4" y="2"/>
                  </a:cubicBezTo>
                  <a:cubicBezTo>
                    <a:pt x="3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776437" y="122585"/>
              <a:ext cx="68262" cy="200025"/>
            </a:xfrm>
            <a:custGeom>
              <a:avLst/>
              <a:gdLst>
                <a:gd name="T0" fmla="*/ 0 w 16"/>
                <a:gd name="T1" fmla="*/ 2 h 47"/>
                <a:gd name="T2" fmla="*/ 13 w 16"/>
                <a:gd name="T3" fmla="*/ 45 h 47"/>
                <a:gd name="T4" fmla="*/ 16 w 16"/>
                <a:gd name="T5" fmla="*/ 44 h 47"/>
                <a:gd name="T6" fmla="*/ 3 w 16"/>
                <a:gd name="T7" fmla="*/ 1 h 47"/>
                <a:gd name="T8" fmla="*/ 0 w 16"/>
                <a:gd name="T9" fmla="*/ 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7">
                  <a:moveTo>
                    <a:pt x="0" y="2"/>
                  </a:moveTo>
                  <a:cubicBezTo>
                    <a:pt x="4" y="17"/>
                    <a:pt x="9" y="31"/>
                    <a:pt x="13" y="45"/>
                  </a:cubicBezTo>
                  <a:cubicBezTo>
                    <a:pt x="13" y="47"/>
                    <a:pt x="16" y="46"/>
                    <a:pt x="16" y="44"/>
                  </a:cubicBezTo>
                  <a:cubicBezTo>
                    <a:pt x="11" y="30"/>
                    <a:pt x="7" y="16"/>
                    <a:pt x="3" y="1"/>
                  </a:cubicBezTo>
                  <a:cubicBezTo>
                    <a:pt x="2" y="0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936775" y="79723"/>
              <a:ext cx="55562" cy="230188"/>
            </a:xfrm>
            <a:custGeom>
              <a:avLst/>
              <a:gdLst>
                <a:gd name="T0" fmla="*/ 10 w 13"/>
                <a:gd name="T1" fmla="*/ 2 h 54"/>
                <a:gd name="T2" fmla="*/ 0 w 13"/>
                <a:gd name="T3" fmla="*/ 51 h 54"/>
                <a:gd name="T4" fmla="*/ 3 w 13"/>
                <a:gd name="T5" fmla="*/ 52 h 54"/>
                <a:gd name="T6" fmla="*/ 13 w 13"/>
                <a:gd name="T7" fmla="*/ 3 h 54"/>
                <a:gd name="T8" fmla="*/ 10 w 13"/>
                <a:gd name="T9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54">
                  <a:moveTo>
                    <a:pt x="10" y="2"/>
                  </a:moveTo>
                  <a:cubicBezTo>
                    <a:pt x="7" y="18"/>
                    <a:pt x="4" y="35"/>
                    <a:pt x="0" y="51"/>
                  </a:cubicBezTo>
                  <a:cubicBezTo>
                    <a:pt x="0" y="53"/>
                    <a:pt x="3" y="54"/>
                    <a:pt x="3" y="52"/>
                  </a:cubicBezTo>
                  <a:cubicBezTo>
                    <a:pt x="7" y="36"/>
                    <a:pt x="10" y="19"/>
                    <a:pt x="13" y="3"/>
                  </a:cubicBezTo>
                  <a:cubicBezTo>
                    <a:pt x="13" y="1"/>
                    <a:pt x="11" y="0"/>
                    <a:pt x="1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1103462" y="76548"/>
              <a:ext cx="109537" cy="249238"/>
            </a:xfrm>
            <a:custGeom>
              <a:avLst/>
              <a:gdLst>
                <a:gd name="T0" fmla="*/ 22 w 26"/>
                <a:gd name="T1" fmla="*/ 2 h 59"/>
                <a:gd name="T2" fmla="*/ 0 w 26"/>
                <a:gd name="T3" fmla="*/ 56 h 59"/>
                <a:gd name="T4" fmla="*/ 3 w 26"/>
                <a:gd name="T5" fmla="*/ 57 h 59"/>
                <a:gd name="T6" fmla="*/ 25 w 26"/>
                <a:gd name="T7" fmla="*/ 3 h 59"/>
                <a:gd name="T8" fmla="*/ 22 w 26"/>
                <a:gd name="T9" fmla="*/ 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59">
                  <a:moveTo>
                    <a:pt x="22" y="2"/>
                  </a:moveTo>
                  <a:cubicBezTo>
                    <a:pt x="15" y="20"/>
                    <a:pt x="8" y="38"/>
                    <a:pt x="0" y="56"/>
                  </a:cubicBezTo>
                  <a:cubicBezTo>
                    <a:pt x="0" y="58"/>
                    <a:pt x="2" y="59"/>
                    <a:pt x="3" y="57"/>
                  </a:cubicBezTo>
                  <a:cubicBezTo>
                    <a:pt x="10" y="39"/>
                    <a:pt x="18" y="21"/>
                    <a:pt x="25" y="3"/>
                  </a:cubicBezTo>
                  <a:cubicBezTo>
                    <a:pt x="26" y="1"/>
                    <a:pt x="23" y="0"/>
                    <a:pt x="22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673250" y="11460"/>
              <a:ext cx="55562" cy="144463"/>
            </a:xfrm>
            <a:custGeom>
              <a:avLst/>
              <a:gdLst>
                <a:gd name="T0" fmla="*/ 10 w 13"/>
                <a:gd name="T1" fmla="*/ 2 h 34"/>
                <a:gd name="T2" fmla="*/ 3 w 13"/>
                <a:gd name="T3" fmla="*/ 32 h 34"/>
                <a:gd name="T4" fmla="*/ 6 w 13"/>
                <a:gd name="T5" fmla="*/ 32 h 34"/>
                <a:gd name="T6" fmla="*/ 12 w 13"/>
                <a:gd name="T7" fmla="*/ 4 h 34"/>
                <a:gd name="T8" fmla="*/ 10 w 13"/>
                <a:gd name="T9" fmla="*/ 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4">
                  <a:moveTo>
                    <a:pt x="10" y="2"/>
                  </a:moveTo>
                  <a:cubicBezTo>
                    <a:pt x="2" y="10"/>
                    <a:pt x="0" y="22"/>
                    <a:pt x="3" y="32"/>
                  </a:cubicBezTo>
                  <a:cubicBezTo>
                    <a:pt x="3" y="34"/>
                    <a:pt x="6" y="33"/>
                    <a:pt x="6" y="32"/>
                  </a:cubicBezTo>
                  <a:cubicBezTo>
                    <a:pt x="3" y="22"/>
                    <a:pt x="5" y="11"/>
                    <a:pt x="12" y="4"/>
                  </a:cubicBezTo>
                  <a:cubicBezTo>
                    <a:pt x="13" y="2"/>
                    <a:pt x="11" y="0"/>
                    <a:pt x="1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758975" y="3523"/>
              <a:ext cx="80962" cy="114300"/>
            </a:xfrm>
            <a:custGeom>
              <a:avLst/>
              <a:gdLst>
                <a:gd name="T0" fmla="*/ 2 w 19"/>
                <a:gd name="T1" fmla="*/ 3 h 27"/>
                <a:gd name="T2" fmla="*/ 16 w 19"/>
                <a:gd name="T3" fmla="*/ 25 h 27"/>
                <a:gd name="T4" fmla="*/ 18 w 19"/>
                <a:gd name="T5" fmla="*/ 24 h 27"/>
                <a:gd name="T6" fmla="*/ 4 w 19"/>
                <a:gd name="T7" fmla="*/ 1 h 27"/>
                <a:gd name="T8" fmla="*/ 2 w 19"/>
                <a:gd name="T9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7">
                  <a:moveTo>
                    <a:pt x="2" y="3"/>
                  </a:moveTo>
                  <a:cubicBezTo>
                    <a:pt x="8" y="9"/>
                    <a:pt x="14" y="16"/>
                    <a:pt x="16" y="25"/>
                  </a:cubicBezTo>
                  <a:cubicBezTo>
                    <a:pt x="16" y="27"/>
                    <a:pt x="19" y="26"/>
                    <a:pt x="18" y="24"/>
                  </a:cubicBezTo>
                  <a:cubicBezTo>
                    <a:pt x="16" y="15"/>
                    <a:pt x="11" y="7"/>
                    <a:pt x="4" y="1"/>
                  </a:cubicBezTo>
                  <a:cubicBezTo>
                    <a:pt x="2" y="0"/>
                    <a:pt x="0" y="2"/>
                    <a:pt x="2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406550" y="101948"/>
              <a:ext cx="1541462" cy="2700338"/>
            </a:xfrm>
            <a:custGeom>
              <a:avLst/>
              <a:gdLst>
                <a:gd name="T0" fmla="*/ 182 w 363"/>
                <a:gd name="T1" fmla="*/ 41 h 636"/>
                <a:gd name="T2" fmla="*/ 181 w 363"/>
                <a:gd name="T3" fmla="*/ 24 h 636"/>
                <a:gd name="T4" fmla="*/ 148 w 363"/>
                <a:gd name="T5" fmla="*/ 4 h 636"/>
                <a:gd name="T6" fmla="*/ 130 w 363"/>
                <a:gd name="T7" fmla="*/ 23 h 636"/>
                <a:gd name="T8" fmla="*/ 132 w 363"/>
                <a:gd name="T9" fmla="*/ 31 h 636"/>
                <a:gd name="T10" fmla="*/ 51 w 363"/>
                <a:gd name="T11" fmla="*/ 55 h 636"/>
                <a:gd name="T12" fmla="*/ 47 w 363"/>
                <a:gd name="T13" fmla="*/ 48 h 636"/>
                <a:gd name="T14" fmla="*/ 21 w 363"/>
                <a:gd name="T15" fmla="*/ 40 h 636"/>
                <a:gd name="T16" fmla="*/ 4 w 363"/>
                <a:gd name="T17" fmla="*/ 75 h 636"/>
                <a:gd name="T18" fmla="*/ 18 w 363"/>
                <a:gd name="T19" fmla="*/ 93 h 636"/>
                <a:gd name="T20" fmla="*/ 9 w 363"/>
                <a:gd name="T21" fmla="*/ 133 h 636"/>
                <a:gd name="T22" fmla="*/ 99 w 363"/>
                <a:gd name="T23" fmla="*/ 489 h 636"/>
                <a:gd name="T24" fmla="*/ 156 w 363"/>
                <a:gd name="T25" fmla="*/ 591 h 636"/>
                <a:gd name="T26" fmla="*/ 181 w 363"/>
                <a:gd name="T27" fmla="*/ 631 h 636"/>
                <a:gd name="T28" fmla="*/ 213 w 363"/>
                <a:gd name="T29" fmla="*/ 627 h 636"/>
                <a:gd name="T30" fmla="*/ 228 w 363"/>
                <a:gd name="T31" fmla="*/ 590 h 636"/>
                <a:gd name="T32" fmla="*/ 205 w 363"/>
                <a:gd name="T33" fmla="*/ 507 h 636"/>
                <a:gd name="T34" fmla="*/ 269 w 363"/>
                <a:gd name="T35" fmla="*/ 488 h 636"/>
                <a:gd name="T36" fmla="*/ 295 w 363"/>
                <a:gd name="T37" fmla="*/ 572 h 636"/>
                <a:gd name="T38" fmla="*/ 340 w 363"/>
                <a:gd name="T39" fmla="*/ 595 h 636"/>
                <a:gd name="T40" fmla="*/ 358 w 363"/>
                <a:gd name="T41" fmla="*/ 542 h 636"/>
                <a:gd name="T42" fmla="*/ 334 w 363"/>
                <a:gd name="T43" fmla="*/ 373 h 636"/>
                <a:gd name="T44" fmla="*/ 182 w 363"/>
                <a:gd name="T45" fmla="*/ 41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3" h="636">
                  <a:moveTo>
                    <a:pt x="182" y="41"/>
                  </a:moveTo>
                  <a:cubicBezTo>
                    <a:pt x="183" y="36"/>
                    <a:pt x="183" y="30"/>
                    <a:pt x="181" y="24"/>
                  </a:cubicBezTo>
                  <a:cubicBezTo>
                    <a:pt x="177" y="9"/>
                    <a:pt x="162" y="0"/>
                    <a:pt x="148" y="4"/>
                  </a:cubicBezTo>
                  <a:cubicBezTo>
                    <a:pt x="139" y="7"/>
                    <a:pt x="133" y="14"/>
                    <a:pt x="130" y="23"/>
                  </a:cubicBezTo>
                  <a:cubicBezTo>
                    <a:pt x="132" y="31"/>
                    <a:pt x="132" y="31"/>
                    <a:pt x="132" y="31"/>
                  </a:cubicBezTo>
                  <a:cubicBezTo>
                    <a:pt x="51" y="55"/>
                    <a:pt x="51" y="55"/>
                    <a:pt x="51" y="55"/>
                  </a:cubicBezTo>
                  <a:cubicBezTo>
                    <a:pt x="51" y="55"/>
                    <a:pt x="48" y="47"/>
                    <a:pt x="47" y="48"/>
                  </a:cubicBezTo>
                  <a:cubicBezTo>
                    <a:pt x="40" y="41"/>
                    <a:pt x="31" y="37"/>
                    <a:pt x="21" y="40"/>
                  </a:cubicBezTo>
                  <a:cubicBezTo>
                    <a:pt x="7" y="44"/>
                    <a:pt x="0" y="60"/>
                    <a:pt x="4" y="75"/>
                  </a:cubicBezTo>
                  <a:cubicBezTo>
                    <a:pt x="7" y="83"/>
                    <a:pt x="12" y="90"/>
                    <a:pt x="18" y="93"/>
                  </a:cubicBezTo>
                  <a:cubicBezTo>
                    <a:pt x="13" y="105"/>
                    <a:pt x="9" y="119"/>
                    <a:pt x="9" y="133"/>
                  </a:cubicBezTo>
                  <a:cubicBezTo>
                    <a:pt x="7" y="181"/>
                    <a:pt x="20" y="368"/>
                    <a:pt x="99" y="489"/>
                  </a:cubicBezTo>
                  <a:cubicBezTo>
                    <a:pt x="120" y="522"/>
                    <a:pt x="139" y="556"/>
                    <a:pt x="156" y="591"/>
                  </a:cubicBezTo>
                  <a:cubicBezTo>
                    <a:pt x="162" y="603"/>
                    <a:pt x="168" y="624"/>
                    <a:pt x="181" y="631"/>
                  </a:cubicBezTo>
                  <a:cubicBezTo>
                    <a:pt x="191" y="636"/>
                    <a:pt x="204" y="631"/>
                    <a:pt x="213" y="627"/>
                  </a:cubicBezTo>
                  <a:cubicBezTo>
                    <a:pt x="228" y="620"/>
                    <a:pt x="229" y="606"/>
                    <a:pt x="228" y="590"/>
                  </a:cubicBezTo>
                  <a:cubicBezTo>
                    <a:pt x="228" y="581"/>
                    <a:pt x="206" y="507"/>
                    <a:pt x="205" y="507"/>
                  </a:cubicBezTo>
                  <a:cubicBezTo>
                    <a:pt x="269" y="488"/>
                    <a:pt x="269" y="488"/>
                    <a:pt x="269" y="488"/>
                  </a:cubicBezTo>
                  <a:cubicBezTo>
                    <a:pt x="269" y="488"/>
                    <a:pt x="293" y="564"/>
                    <a:pt x="295" y="572"/>
                  </a:cubicBezTo>
                  <a:cubicBezTo>
                    <a:pt x="301" y="594"/>
                    <a:pt x="321" y="601"/>
                    <a:pt x="340" y="595"/>
                  </a:cubicBezTo>
                  <a:cubicBezTo>
                    <a:pt x="362" y="587"/>
                    <a:pt x="363" y="563"/>
                    <a:pt x="358" y="542"/>
                  </a:cubicBezTo>
                  <a:cubicBezTo>
                    <a:pt x="347" y="487"/>
                    <a:pt x="341" y="418"/>
                    <a:pt x="334" y="373"/>
                  </a:cubicBezTo>
                  <a:cubicBezTo>
                    <a:pt x="327" y="328"/>
                    <a:pt x="261" y="110"/>
                    <a:pt x="182" y="4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1017737" y="101948"/>
              <a:ext cx="930275" cy="2535238"/>
            </a:xfrm>
            <a:custGeom>
              <a:avLst/>
              <a:gdLst>
                <a:gd name="T0" fmla="*/ 38 w 219"/>
                <a:gd name="T1" fmla="*/ 41 h 597"/>
                <a:gd name="T2" fmla="*/ 37 w 219"/>
                <a:gd name="T3" fmla="*/ 24 h 597"/>
                <a:gd name="T4" fmla="*/ 4 w 219"/>
                <a:gd name="T5" fmla="*/ 4 h 597"/>
                <a:gd name="T6" fmla="*/ 0 w 219"/>
                <a:gd name="T7" fmla="*/ 5 h 597"/>
                <a:gd name="T8" fmla="*/ 22 w 219"/>
                <a:gd name="T9" fmla="*/ 26 h 597"/>
                <a:gd name="T10" fmla="*/ 22 w 219"/>
                <a:gd name="T11" fmla="*/ 43 h 597"/>
                <a:gd name="T12" fmla="*/ 175 w 219"/>
                <a:gd name="T13" fmla="*/ 374 h 597"/>
                <a:gd name="T14" fmla="*/ 199 w 219"/>
                <a:gd name="T15" fmla="*/ 544 h 597"/>
                <a:gd name="T16" fmla="*/ 181 w 219"/>
                <a:gd name="T17" fmla="*/ 596 h 597"/>
                <a:gd name="T18" fmla="*/ 180 w 219"/>
                <a:gd name="T19" fmla="*/ 597 h 597"/>
                <a:gd name="T20" fmla="*/ 196 w 219"/>
                <a:gd name="T21" fmla="*/ 595 h 597"/>
                <a:gd name="T22" fmla="*/ 214 w 219"/>
                <a:gd name="T23" fmla="*/ 542 h 597"/>
                <a:gd name="T24" fmla="*/ 190 w 219"/>
                <a:gd name="T25" fmla="*/ 373 h 597"/>
                <a:gd name="T26" fmla="*/ 38 w 219"/>
                <a:gd name="T27" fmla="*/ 41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9" h="597">
                  <a:moveTo>
                    <a:pt x="38" y="41"/>
                  </a:moveTo>
                  <a:cubicBezTo>
                    <a:pt x="39" y="36"/>
                    <a:pt x="39" y="30"/>
                    <a:pt x="37" y="24"/>
                  </a:cubicBezTo>
                  <a:cubicBezTo>
                    <a:pt x="33" y="9"/>
                    <a:pt x="18" y="0"/>
                    <a:pt x="4" y="4"/>
                  </a:cubicBezTo>
                  <a:cubicBezTo>
                    <a:pt x="3" y="4"/>
                    <a:pt x="1" y="5"/>
                    <a:pt x="0" y="5"/>
                  </a:cubicBezTo>
                  <a:cubicBezTo>
                    <a:pt x="10" y="7"/>
                    <a:pt x="19" y="15"/>
                    <a:pt x="22" y="26"/>
                  </a:cubicBezTo>
                  <a:cubicBezTo>
                    <a:pt x="24" y="32"/>
                    <a:pt x="24" y="38"/>
                    <a:pt x="22" y="43"/>
                  </a:cubicBezTo>
                  <a:cubicBezTo>
                    <a:pt x="101" y="112"/>
                    <a:pt x="168" y="330"/>
                    <a:pt x="175" y="374"/>
                  </a:cubicBezTo>
                  <a:cubicBezTo>
                    <a:pt x="182" y="420"/>
                    <a:pt x="187" y="489"/>
                    <a:pt x="199" y="544"/>
                  </a:cubicBezTo>
                  <a:cubicBezTo>
                    <a:pt x="203" y="565"/>
                    <a:pt x="203" y="589"/>
                    <a:pt x="181" y="596"/>
                  </a:cubicBezTo>
                  <a:cubicBezTo>
                    <a:pt x="181" y="597"/>
                    <a:pt x="180" y="597"/>
                    <a:pt x="180" y="597"/>
                  </a:cubicBezTo>
                  <a:cubicBezTo>
                    <a:pt x="185" y="597"/>
                    <a:pt x="191" y="597"/>
                    <a:pt x="196" y="595"/>
                  </a:cubicBezTo>
                  <a:cubicBezTo>
                    <a:pt x="218" y="587"/>
                    <a:pt x="219" y="563"/>
                    <a:pt x="214" y="542"/>
                  </a:cubicBezTo>
                  <a:cubicBezTo>
                    <a:pt x="203" y="487"/>
                    <a:pt x="197" y="418"/>
                    <a:pt x="190" y="373"/>
                  </a:cubicBezTo>
                  <a:cubicBezTo>
                    <a:pt x="183" y="328"/>
                    <a:pt x="117" y="110"/>
                    <a:pt x="38" y="41"/>
                  </a:cubicBezTo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482750" y="259110"/>
              <a:ext cx="136525" cy="84138"/>
            </a:xfrm>
            <a:custGeom>
              <a:avLst/>
              <a:gdLst>
                <a:gd name="T0" fmla="*/ 14 w 32"/>
                <a:gd name="T1" fmla="*/ 12 h 20"/>
                <a:gd name="T2" fmla="*/ 17 w 32"/>
                <a:gd name="T3" fmla="*/ 20 h 20"/>
                <a:gd name="T4" fmla="*/ 32 w 32"/>
                <a:gd name="T5" fmla="*/ 16 h 20"/>
                <a:gd name="T6" fmla="*/ 29 w 32"/>
                <a:gd name="T7" fmla="*/ 11 h 20"/>
                <a:gd name="T8" fmla="*/ 3 w 32"/>
                <a:gd name="T9" fmla="*/ 3 h 20"/>
                <a:gd name="T10" fmla="*/ 0 w 32"/>
                <a:gd name="T11" fmla="*/ 4 h 20"/>
                <a:gd name="T12" fmla="*/ 14 w 32"/>
                <a:gd name="T13" fmla="*/ 1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20">
                  <a:moveTo>
                    <a:pt x="14" y="12"/>
                  </a:moveTo>
                  <a:cubicBezTo>
                    <a:pt x="15" y="12"/>
                    <a:pt x="17" y="20"/>
                    <a:pt x="17" y="20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1" y="13"/>
                    <a:pt x="30" y="10"/>
                    <a:pt x="29" y="11"/>
                  </a:cubicBezTo>
                  <a:cubicBezTo>
                    <a:pt x="22" y="4"/>
                    <a:pt x="13" y="0"/>
                    <a:pt x="3" y="3"/>
                  </a:cubicBezTo>
                  <a:cubicBezTo>
                    <a:pt x="2" y="3"/>
                    <a:pt x="1" y="4"/>
                    <a:pt x="0" y="4"/>
                  </a:cubicBezTo>
                  <a:cubicBezTo>
                    <a:pt x="5" y="6"/>
                    <a:pt x="10" y="8"/>
                    <a:pt x="14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1205062" y="2183160"/>
              <a:ext cx="284162" cy="611188"/>
            </a:xfrm>
            <a:custGeom>
              <a:avLst/>
              <a:gdLst>
                <a:gd name="T0" fmla="*/ 2 w 67"/>
                <a:gd name="T1" fmla="*/ 19 h 144"/>
                <a:gd name="T2" fmla="*/ 25 w 67"/>
                <a:gd name="T3" fmla="*/ 102 h 144"/>
                <a:gd name="T4" fmla="*/ 10 w 67"/>
                <a:gd name="T5" fmla="*/ 139 h 144"/>
                <a:gd name="T6" fmla="*/ 0 w 67"/>
                <a:gd name="T7" fmla="*/ 143 h 144"/>
                <a:gd name="T8" fmla="*/ 25 w 67"/>
                <a:gd name="T9" fmla="*/ 137 h 144"/>
                <a:gd name="T10" fmla="*/ 40 w 67"/>
                <a:gd name="T11" fmla="*/ 100 h 144"/>
                <a:gd name="T12" fmla="*/ 17 w 67"/>
                <a:gd name="T13" fmla="*/ 17 h 144"/>
                <a:gd name="T14" fmla="*/ 67 w 67"/>
                <a:gd name="T15" fmla="*/ 3 h 144"/>
                <a:gd name="T16" fmla="*/ 66 w 67"/>
                <a:gd name="T17" fmla="*/ 0 h 144"/>
                <a:gd name="T18" fmla="*/ 2 w 67"/>
                <a:gd name="T19" fmla="*/ 1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144">
                  <a:moveTo>
                    <a:pt x="2" y="19"/>
                  </a:moveTo>
                  <a:cubicBezTo>
                    <a:pt x="2" y="19"/>
                    <a:pt x="24" y="93"/>
                    <a:pt x="25" y="102"/>
                  </a:cubicBezTo>
                  <a:cubicBezTo>
                    <a:pt x="26" y="118"/>
                    <a:pt x="24" y="132"/>
                    <a:pt x="10" y="139"/>
                  </a:cubicBezTo>
                  <a:cubicBezTo>
                    <a:pt x="7" y="140"/>
                    <a:pt x="4" y="142"/>
                    <a:pt x="0" y="143"/>
                  </a:cubicBezTo>
                  <a:cubicBezTo>
                    <a:pt x="9" y="144"/>
                    <a:pt x="18" y="140"/>
                    <a:pt x="25" y="137"/>
                  </a:cubicBezTo>
                  <a:cubicBezTo>
                    <a:pt x="40" y="130"/>
                    <a:pt x="41" y="116"/>
                    <a:pt x="40" y="100"/>
                  </a:cubicBezTo>
                  <a:cubicBezTo>
                    <a:pt x="40" y="91"/>
                    <a:pt x="18" y="17"/>
                    <a:pt x="17" y="17"/>
                  </a:cubicBezTo>
                  <a:cubicBezTo>
                    <a:pt x="17" y="17"/>
                    <a:pt x="48" y="8"/>
                    <a:pt x="67" y="3"/>
                  </a:cubicBezTo>
                  <a:cubicBezTo>
                    <a:pt x="66" y="1"/>
                    <a:pt x="66" y="0"/>
                    <a:pt x="66" y="0"/>
                  </a:cubicBezTo>
                  <a:cubicBezTo>
                    <a:pt x="2" y="19"/>
                    <a:pt x="2" y="19"/>
                    <a:pt x="2" y="19"/>
                  </a:cubicBezTo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1489225" y="2173635"/>
              <a:ext cx="293687" cy="488950"/>
            </a:xfrm>
            <a:custGeom>
              <a:avLst/>
              <a:gdLst>
                <a:gd name="T0" fmla="*/ 40 w 69"/>
                <a:gd name="T1" fmla="*/ 84 h 115"/>
                <a:gd name="T2" fmla="*/ 14 w 69"/>
                <a:gd name="T3" fmla="*/ 0 h 115"/>
                <a:gd name="T4" fmla="*/ 0 w 69"/>
                <a:gd name="T5" fmla="*/ 5 h 115"/>
                <a:gd name="T6" fmla="*/ 25 w 69"/>
                <a:gd name="T7" fmla="*/ 86 h 115"/>
                <a:gd name="T8" fmla="*/ 69 w 69"/>
                <a:gd name="T9" fmla="*/ 109 h 115"/>
                <a:gd name="T10" fmla="*/ 40 w 69"/>
                <a:gd name="T11" fmla="*/ 8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115">
                  <a:moveTo>
                    <a:pt x="40" y="84"/>
                  </a:moveTo>
                  <a:cubicBezTo>
                    <a:pt x="38" y="76"/>
                    <a:pt x="14" y="0"/>
                    <a:pt x="14" y="0"/>
                  </a:cubicBezTo>
                  <a:cubicBezTo>
                    <a:pt x="14" y="0"/>
                    <a:pt x="8" y="2"/>
                    <a:pt x="0" y="5"/>
                  </a:cubicBezTo>
                  <a:cubicBezTo>
                    <a:pt x="4" y="18"/>
                    <a:pt x="23" y="79"/>
                    <a:pt x="25" y="86"/>
                  </a:cubicBezTo>
                  <a:cubicBezTo>
                    <a:pt x="30" y="107"/>
                    <a:pt x="49" y="115"/>
                    <a:pt x="69" y="109"/>
                  </a:cubicBezTo>
                  <a:cubicBezTo>
                    <a:pt x="55" y="108"/>
                    <a:pt x="44" y="100"/>
                    <a:pt x="40" y="8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406550" y="122585"/>
              <a:ext cx="1473200" cy="2667000"/>
            </a:xfrm>
            <a:custGeom>
              <a:avLst/>
              <a:gdLst>
                <a:gd name="T0" fmla="*/ 343 w 347"/>
                <a:gd name="T1" fmla="*/ 539 h 628"/>
                <a:gd name="T2" fmla="*/ 319 w 347"/>
                <a:gd name="T3" fmla="*/ 369 h 628"/>
                <a:gd name="T4" fmla="*/ 166 w 347"/>
                <a:gd name="T5" fmla="*/ 38 h 628"/>
                <a:gd name="T6" fmla="*/ 166 w 347"/>
                <a:gd name="T7" fmla="*/ 21 h 628"/>
                <a:gd name="T8" fmla="*/ 144 w 347"/>
                <a:gd name="T9" fmla="*/ 0 h 628"/>
                <a:gd name="T10" fmla="*/ 130 w 347"/>
                <a:gd name="T11" fmla="*/ 18 h 628"/>
                <a:gd name="T12" fmla="*/ 132 w 347"/>
                <a:gd name="T13" fmla="*/ 26 h 628"/>
                <a:gd name="T14" fmla="*/ 51 w 347"/>
                <a:gd name="T15" fmla="*/ 50 h 628"/>
                <a:gd name="T16" fmla="*/ 50 w 347"/>
                <a:gd name="T17" fmla="*/ 48 h 628"/>
                <a:gd name="T18" fmla="*/ 35 w 347"/>
                <a:gd name="T19" fmla="*/ 52 h 628"/>
                <a:gd name="T20" fmla="*/ 32 w 347"/>
                <a:gd name="T21" fmla="*/ 44 h 628"/>
                <a:gd name="T22" fmla="*/ 18 w 347"/>
                <a:gd name="T23" fmla="*/ 36 h 628"/>
                <a:gd name="T24" fmla="*/ 4 w 347"/>
                <a:gd name="T25" fmla="*/ 70 h 628"/>
                <a:gd name="T26" fmla="*/ 18 w 347"/>
                <a:gd name="T27" fmla="*/ 88 h 628"/>
                <a:gd name="T28" fmla="*/ 9 w 347"/>
                <a:gd name="T29" fmla="*/ 128 h 628"/>
                <a:gd name="T30" fmla="*/ 99 w 347"/>
                <a:gd name="T31" fmla="*/ 484 h 628"/>
                <a:gd name="T32" fmla="*/ 156 w 347"/>
                <a:gd name="T33" fmla="*/ 586 h 628"/>
                <a:gd name="T34" fmla="*/ 181 w 347"/>
                <a:gd name="T35" fmla="*/ 626 h 628"/>
                <a:gd name="T36" fmla="*/ 188 w 347"/>
                <a:gd name="T37" fmla="*/ 628 h 628"/>
                <a:gd name="T38" fmla="*/ 198 w 347"/>
                <a:gd name="T39" fmla="*/ 624 h 628"/>
                <a:gd name="T40" fmla="*/ 213 w 347"/>
                <a:gd name="T41" fmla="*/ 587 h 628"/>
                <a:gd name="T42" fmla="*/ 190 w 347"/>
                <a:gd name="T43" fmla="*/ 504 h 628"/>
                <a:gd name="T44" fmla="*/ 254 w 347"/>
                <a:gd name="T45" fmla="*/ 485 h 628"/>
                <a:gd name="T46" fmla="*/ 255 w 347"/>
                <a:gd name="T47" fmla="*/ 488 h 628"/>
                <a:gd name="T48" fmla="*/ 269 w 347"/>
                <a:gd name="T49" fmla="*/ 483 h 628"/>
                <a:gd name="T50" fmla="*/ 295 w 347"/>
                <a:gd name="T51" fmla="*/ 567 h 628"/>
                <a:gd name="T52" fmla="*/ 324 w 347"/>
                <a:gd name="T53" fmla="*/ 592 h 628"/>
                <a:gd name="T54" fmla="*/ 325 w 347"/>
                <a:gd name="T55" fmla="*/ 591 h 628"/>
                <a:gd name="T56" fmla="*/ 343 w 347"/>
                <a:gd name="T57" fmla="*/ 539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47" h="628">
                  <a:moveTo>
                    <a:pt x="343" y="539"/>
                  </a:moveTo>
                  <a:cubicBezTo>
                    <a:pt x="331" y="484"/>
                    <a:pt x="326" y="415"/>
                    <a:pt x="319" y="369"/>
                  </a:cubicBezTo>
                  <a:cubicBezTo>
                    <a:pt x="312" y="325"/>
                    <a:pt x="245" y="107"/>
                    <a:pt x="166" y="38"/>
                  </a:cubicBezTo>
                  <a:cubicBezTo>
                    <a:pt x="168" y="33"/>
                    <a:pt x="168" y="27"/>
                    <a:pt x="166" y="21"/>
                  </a:cubicBezTo>
                  <a:cubicBezTo>
                    <a:pt x="163" y="10"/>
                    <a:pt x="154" y="2"/>
                    <a:pt x="144" y="0"/>
                  </a:cubicBezTo>
                  <a:cubicBezTo>
                    <a:pt x="137" y="4"/>
                    <a:pt x="132" y="10"/>
                    <a:pt x="130" y="18"/>
                  </a:cubicBezTo>
                  <a:cubicBezTo>
                    <a:pt x="132" y="26"/>
                    <a:pt x="132" y="26"/>
                    <a:pt x="132" y="26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51" y="50"/>
                    <a:pt x="50" y="49"/>
                    <a:pt x="50" y="48"/>
                  </a:cubicBezTo>
                  <a:cubicBezTo>
                    <a:pt x="35" y="52"/>
                    <a:pt x="35" y="52"/>
                    <a:pt x="35" y="52"/>
                  </a:cubicBezTo>
                  <a:cubicBezTo>
                    <a:pt x="35" y="52"/>
                    <a:pt x="33" y="44"/>
                    <a:pt x="32" y="44"/>
                  </a:cubicBezTo>
                  <a:cubicBezTo>
                    <a:pt x="28" y="40"/>
                    <a:pt x="23" y="38"/>
                    <a:pt x="18" y="36"/>
                  </a:cubicBezTo>
                  <a:cubicBezTo>
                    <a:pt x="6" y="42"/>
                    <a:pt x="0" y="56"/>
                    <a:pt x="4" y="70"/>
                  </a:cubicBezTo>
                  <a:cubicBezTo>
                    <a:pt x="7" y="78"/>
                    <a:pt x="12" y="85"/>
                    <a:pt x="18" y="88"/>
                  </a:cubicBezTo>
                  <a:cubicBezTo>
                    <a:pt x="13" y="100"/>
                    <a:pt x="9" y="114"/>
                    <a:pt x="9" y="128"/>
                  </a:cubicBezTo>
                  <a:cubicBezTo>
                    <a:pt x="7" y="176"/>
                    <a:pt x="20" y="363"/>
                    <a:pt x="99" y="484"/>
                  </a:cubicBezTo>
                  <a:cubicBezTo>
                    <a:pt x="120" y="517"/>
                    <a:pt x="139" y="551"/>
                    <a:pt x="156" y="586"/>
                  </a:cubicBezTo>
                  <a:cubicBezTo>
                    <a:pt x="162" y="598"/>
                    <a:pt x="168" y="619"/>
                    <a:pt x="181" y="626"/>
                  </a:cubicBezTo>
                  <a:cubicBezTo>
                    <a:pt x="183" y="627"/>
                    <a:pt x="186" y="628"/>
                    <a:pt x="188" y="628"/>
                  </a:cubicBezTo>
                  <a:cubicBezTo>
                    <a:pt x="192" y="627"/>
                    <a:pt x="195" y="625"/>
                    <a:pt x="198" y="624"/>
                  </a:cubicBezTo>
                  <a:cubicBezTo>
                    <a:pt x="212" y="617"/>
                    <a:pt x="214" y="603"/>
                    <a:pt x="213" y="587"/>
                  </a:cubicBezTo>
                  <a:cubicBezTo>
                    <a:pt x="212" y="578"/>
                    <a:pt x="190" y="504"/>
                    <a:pt x="190" y="504"/>
                  </a:cubicBezTo>
                  <a:cubicBezTo>
                    <a:pt x="254" y="485"/>
                    <a:pt x="254" y="485"/>
                    <a:pt x="254" y="485"/>
                  </a:cubicBezTo>
                  <a:cubicBezTo>
                    <a:pt x="254" y="485"/>
                    <a:pt x="254" y="486"/>
                    <a:pt x="255" y="488"/>
                  </a:cubicBezTo>
                  <a:cubicBezTo>
                    <a:pt x="263" y="485"/>
                    <a:pt x="269" y="483"/>
                    <a:pt x="269" y="483"/>
                  </a:cubicBezTo>
                  <a:cubicBezTo>
                    <a:pt x="269" y="483"/>
                    <a:pt x="293" y="559"/>
                    <a:pt x="295" y="567"/>
                  </a:cubicBezTo>
                  <a:cubicBezTo>
                    <a:pt x="299" y="583"/>
                    <a:pt x="310" y="591"/>
                    <a:pt x="324" y="592"/>
                  </a:cubicBezTo>
                  <a:cubicBezTo>
                    <a:pt x="324" y="592"/>
                    <a:pt x="325" y="592"/>
                    <a:pt x="325" y="591"/>
                  </a:cubicBezTo>
                  <a:cubicBezTo>
                    <a:pt x="347" y="584"/>
                    <a:pt x="347" y="560"/>
                    <a:pt x="343" y="53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376387" y="101948"/>
              <a:ext cx="1571625" cy="2713038"/>
            </a:xfrm>
            <a:custGeom>
              <a:avLst/>
              <a:gdLst>
                <a:gd name="T0" fmla="*/ 162 w 370"/>
                <a:gd name="T1" fmla="*/ 1 h 639"/>
                <a:gd name="T2" fmla="*/ 135 w 370"/>
                <a:gd name="T3" fmla="*/ 23 h 639"/>
                <a:gd name="T4" fmla="*/ 138 w 370"/>
                <a:gd name="T5" fmla="*/ 29 h 639"/>
                <a:gd name="T6" fmla="*/ 60 w 370"/>
                <a:gd name="T7" fmla="*/ 54 h 639"/>
                <a:gd name="T8" fmla="*/ 20 w 370"/>
                <a:gd name="T9" fmla="*/ 41 h 639"/>
                <a:gd name="T10" fmla="*/ 23 w 370"/>
                <a:gd name="T11" fmla="*/ 92 h 639"/>
                <a:gd name="T12" fmla="*/ 24 w 370"/>
                <a:gd name="T13" fmla="*/ 257 h 639"/>
                <a:gd name="T14" fmla="*/ 130 w 370"/>
                <a:gd name="T15" fmla="*/ 533 h 639"/>
                <a:gd name="T16" fmla="*/ 187 w 370"/>
                <a:gd name="T17" fmla="*/ 633 h 639"/>
                <a:gd name="T18" fmla="*/ 231 w 370"/>
                <a:gd name="T19" fmla="*/ 564 h 639"/>
                <a:gd name="T20" fmla="*/ 214 w 370"/>
                <a:gd name="T21" fmla="*/ 506 h 639"/>
                <a:gd name="T22" fmla="*/ 213 w 370"/>
                <a:gd name="T23" fmla="*/ 510 h 639"/>
                <a:gd name="T24" fmla="*/ 274 w 370"/>
                <a:gd name="T25" fmla="*/ 489 h 639"/>
                <a:gd name="T26" fmla="*/ 321 w 370"/>
                <a:gd name="T27" fmla="*/ 597 h 639"/>
                <a:gd name="T28" fmla="*/ 369 w 370"/>
                <a:gd name="T29" fmla="*/ 552 h 639"/>
                <a:gd name="T30" fmla="*/ 351 w 370"/>
                <a:gd name="T31" fmla="*/ 428 h 639"/>
                <a:gd name="T32" fmla="*/ 320 w 370"/>
                <a:gd name="T33" fmla="*/ 288 h 639"/>
                <a:gd name="T34" fmla="*/ 190 w 370"/>
                <a:gd name="T35" fmla="*/ 40 h 639"/>
                <a:gd name="T36" fmla="*/ 236 w 370"/>
                <a:gd name="T37" fmla="*/ 105 h 639"/>
                <a:gd name="T38" fmla="*/ 333 w 370"/>
                <a:gd name="T39" fmla="*/ 346 h 639"/>
                <a:gd name="T40" fmla="*/ 362 w 370"/>
                <a:gd name="T41" fmla="*/ 538 h 639"/>
                <a:gd name="T42" fmla="*/ 308 w 370"/>
                <a:gd name="T43" fmla="*/ 580 h 639"/>
                <a:gd name="T44" fmla="*/ 288 w 370"/>
                <a:gd name="T45" fmla="*/ 518 h 639"/>
                <a:gd name="T46" fmla="*/ 276 w 370"/>
                <a:gd name="T47" fmla="*/ 486 h 639"/>
                <a:gd name="T48" fmla="*/ 211 w 370"/>
                <a:gd name="T49" fmla="*/ 509 h 639"/>
                <a:gd name="T50" fmla="*/ 212 w 370"/>
                <a:gd name="T51" fmla="*/ 514 h 639"/>
                <a:gd name="T52" fmla="*/ 227 w 370"/>
                <a:gd name="T53" fmla="*/ 565 h 639"/>
                <a:gd name="T54" fmla="*/ 230 w 370"/>
                <a:gd name="T55" fmla="*/ 615 h 639"/>
                <a:gd name="T56" fmla="*/ 168 w 370"/>
                <a:gd name="T57" fmla="*/ 596 h 639"/>
                <a:gd name="T58" fmla="*/ 102 w 370"/>
                <a:gd name="T59" fmla="*/ 478 h 639"/>
                <a:gd name="T60" fmla="*/ 25 w 370"/>
                <a:gd name="T61" fmla="*/ 236 h 639"/>
                <a:gd name="T62" fmla="*/ 27 w 370"/>
                <a:gd name="T63" fmla="*/ 94 h 639"/>
                <a:gd name="T64" fmla="*/ 24 w 370"/>
                <a:gd name="T65" fmla="*/ 44 h 639"/>
                <a:gd name="T66" fmla="*/ 55 w 370"/>
                <a:gd name="T67" fmla="*/ 56 h 639"/>
                <a:gd name="T68" fmla="*/ 140 w 370"/>
                <a:gd name="T69" fmla="*/ 33 h 639"/>
                <a:gd name="T70" fmla="*/ 140 w 370"/>
                <a:gd name="T71" fmla="*/ 21 h 639"/>
                <a:gd name="T72" fmla="*/ 186 w 370"/>
                <a:gd name="T73" fmla="*/ 41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70" h="639">
                  <a:moveTo>
                    <a:pt x="191" y="42"/>
                  </a:moveTo>
                  <a:cubicBezTo>
                    <a:pt x="195" y="22"/>
                    <a:pt x="183" y="2"/>
                    <a:pt x="162" y="1"/>
                  </a:cubicBezTo>
                  <a:cubicBezTo>
                    <a:pt x="154" y="0"/>
                    <a:pt x="145" y="5"/>
                    <a:pt x="140" y="12"/>
                  </a:cubicBezTo>
                  <a:cubicBezTo>
                    <a:pt x="138" y="15"/>
                    <a:pt x="135" y="20"/>
                    <a:pt x="135" y="23"/>
                  </a:cubicBezTo>
                  <a:cubicBezTo>
                    <a:pt x="136" y="26"/>
                    <a:pt x="136" y="29"/>
                    <a:pt x="137" y="31"/>
                  </a:cubicBezTo>
                  <a:cubicBezTo>
                    <a:pt x="137" y="31"/>
                    <a:pt x="138" y="30"/>
                    <a:pt x="138" y="29"/>
                  </a:cubicBezTo>
                  <a:cubicBezTo>
                    <a:pt x="111" y="37"/>
                    <a:pt x="84" y="45"/>
                    <a:pt x="57" y="53"/>
                  </a:cubicBezTo>
                  <a:cubicBezTo>
                    <a:pt x="58" y="53"/>
                    <a:pt x="59" y="54"/>
                    <a:pt x="60" y="54"/>
                  </a:cubicBezTo>
                  <a:cubicBezTo>
                    <a:pt x="57" y="48"/>
                    <a:pt x="55" y="44"/>
                    <a:pt x="49" y="41"/>
                  </a:cubicBezTo>
                  <a:cubicBezTo>
                    <a:pt x="40" y="35"/>
                    <a:pt x="29" y="36"/>
                    <a:pt x="20" y="41"/>
                  </a:cubicBezTo>
                  <a:cubicBezTo>
                    <a:pt x="0" y="54"/>
                    <a:pt x="6" y="84"/>
                    <a:pt x="24" y="95"/>
                  </a:cubicBezTo>
                  <a:cubicBezTo>
                    <a:pt x="24" y="94"/>
                    <a:pt x="24" y="93"/>
                    <a:pt x="23" y="92"/>
                  </a:cubicBezTo>
                  <a:cubicBezTo>
                    <a:pt x="13" y="117"/>
                    <a:pt x="13" y="142"/>
                    <a:pt x="14" y="169"/>
                  </a:cubicBezTo>
                  <a:cubicBezTo>
                    <a:pt x="16" y="198"/>
                    <a:pt x="19" y="228"/>
                    <a:pt x="24" y="257"/>
                  </a:cubicBezTo>
                  <a:cubicBezTo>
                    <a:pt x="35" y="332"/>
                    <a:pt x="56" y="408"/>
                    <a:pt x="95" y="475"/>
                  </a:cubicBezTo>
                  <a:cubicBezTo>
                    <a:pt x="106" y="494"/>
                    <a:pt x="119" y="513"/>
                    <a:pt x="130" y="533"/>
                  </a:cubicBezTo>
                  <a:cubicBezTo>
                    <a:pt x="142" y="553"/>
                    <a:pt x="153" y="574"/>
                    <a:pt x="163" y="596"/>
                  </a:cubicBezTo>
                  <a:cubicBezTo>
                    <a:pt x="168" y="609"/>
                    <a:pt x="174" y="625"/>
                    <a:pt x="187" y="633"/>
                  </a:cubicBezTo>
                  <a:cubicBezTo>
                    <a:pt x="198" y="639"/>
                    <a:pt x="217" y="633"/>
                    <a:pt x="227" y="625"/>
                  </a:cubicBezTo>
                  <a:cubicBezTo>
                    <a:pt x="245" y="610"/>
                    <a:pt x="237" y="583"/>
                    <a:pt x="231" y="564"/>
                  </a:cubicBezTo>
                  <a:cubicBezTo>
                    <a:pt x="228" y="552"/>
                    <a:pt x="224" y="540"/>
                    <a:pt x="221" y="527"/>
                  </a:cubicBezTo>
                  <a:cubicBezTo>
                    <a:pt x="219" y="521"/>
                    <a:pt x="217" y="513"/>
                    <a:pt x="214" y="506"/>
                  </a:cubicBezTo>
                  <a:cubicBezTo>
                    <a:pt x="214" y="506"/>
                    <a:pt x="213" y="506"/>
                    <a:pt x="213" y="505"/>
                  </a:cubicBezTo>
                  <a:cubicBezTo>
                    <a:pt x="213" y="507"/>
                    <a:pt x="213" y="508"/>
                    <a:pt x="213" y="510"/>
                  </a:cubicBezTo>
                  <a:cubicBezTo>
                    <a:pt x="234" y="503"/>
                    <a:pt x="255" y="497"/>
                    <a:pt x="277" y="491"/>
                  </a:cubicBezTo>
                  <a:cubicBezTo>
                    <a:pt x="276" y="490"/>
                    <a:pt x="275" y="489"/>
                    <a:pt x="274" y="489"/>
                  </a:cubicBezTo>
                  <a:cubicBezTo>
                    <a:pt x="281" y="506"/>
                    <a:pt x="285" y="525"/>
                    <a:pt x="291" y="543"/>
                  </a:cubicBezTo>
                  <a:cubicBezTo>
                    <a:pt x="297" y="562"/>
                    <a:pt x="300" y="589"/>
                    <a:pt x="321" y="597"/>
                  </a:cubicBezTo>
                  <a:cubicBezTo>
                    <a:pt x="333" y="602"/>
                    <a:pt x="349" y="599"/>
                    <a:pt x="359" y="590"/>
                  </a:cubicBezTo>
                  <a:cubicBezTo>
                    <a:pt x="370" y="581"/>
                    <a:pt x="370" y="565"/>
                    <a:pt x="369" y="552"/>
                  </a:cubicBezTo>
                  <a:cubicBezTo>
                    <a:pt x="367" y="532"/>
                    <a:pt x="362" y="512"/>
                    <a:pt x="359" y="492"/>
                  </a:cubicBezTo>
                  <a:cubicBezTo>
                    <a:pt x="356" y="471"/>
                    <a:pt x="353" y="450"/>
                    <a:pt x="351" y="428"/>
                  </a:cubicBezTo>
                  <a:cubicBezTo>
                    <a:pt x="348" y="403"/>
                    <a:pt x="345" y="378"/>
                    <a:pt x="339" y="353"/>
                  </a:cubicBezTo>
                  <a:cubicBezTo>
                    <a:pt x="334" y="331"/>
                    <a:pt x="327" y="309"/>
                    <a:pt x="320" y="288"/>
                  </a:cubicBezTo>
                  <a:cubicBezTo>
                    <a:pt x="301" y="230"/>
                    <a:pt x="279" y="172"/>
                    <a:pt x="249" y="119"/>
                  </a:cubicBezTo>
                  <a:cubicBezTo>
                    <a:pt x="233" y="90"/>
                    <a:pt x="215" y="61"/>
                    <a:pt x="190" y="40"/>
                  </a:cubicBezTo>
                  <a:cubicBezTo>
                    <a:pt x="188" y="38"/>
                    <a:pt x="185" y="41"/>
                    <a:pt x="187" y="43"/>
                  </a:cubicBezTo>
                  <a:cubicBezTo>
                    <a:pt x="207" y="60"/>
                    <a:pt x="222" y="83"/>
                    <a:pt x="236" y="105"/>
                  </a:cubicBezTo>
                  <a:cubicBezTo>
                    <a:pt x="252" y="133"/>
                    <a:pt x="266" y="161"/>
                    <a:pt x="279" y="190"/>
                  </a:cubicBezTo>
                  <a:cubicBezTo>
                    <a:pt x="300" y="241"/>
                    <a:pt x="319" y="293"/>
                    <a:pt x="333" y="346"/>
                  </a:cubicBezTo>
                  <a:cubicBezTo>
                    <a:pt x="339" y="368"/>
                    <a:pt x="342" y="391"/>
                    <a:pt x="345" y="414"/>
                  </a:cubicBezTo>
                  <a:cubicBezTo>
                    <a:pt x="350" y="455"/>
                    <a:pt x="354" y="497"/>
                    <a:pt x="362" y="538"/>
                  </a:cubicBezTo>
                  <a:cubicBezTo>
                    <a:pt x="365" y="554"/>
                    <a:pt x="369" y="575"/>
                    <a:pt x="356" y="587"/>
                  </a:cubicBezTo>
                  <a:cubicBezTo>
                    <a:pt x="342" y="600"/>
                    <a:pt x="317" y="596"/>
                    <a:pt x="308" y="580"/>
                  </a:cubicBezTo>
                  <a:cubicBezTo>
                    <a:pt x="303" y="573"/>
                    <a:pt x="302" y="562"/>
                    <a:pt x="299" y="554"/>
                  </a:cubicBezTo>
                  <a:cubicBezTo>
                    <a:pt x="295" y="542"/>
                    <a:pt x="292" y="530"/>
                    <a:pt x="288" y="518"/>
                  </a:cubicBezTo>
                  <a:cubicBezTo>
                    <a:pt x="285" y="508"/>
                    <a:pt x="282" y="497"/>
                    <a:pt x="278" y="488"/>
                  </a:cubicBezTo>
                  <a:cubicBezTo>
                    <a:pt x="278" y="487"/>
                    <a:pt x="277" y="486"/>
                    <a:pt x="276" y="486"/>
                  </a:cubicBezTo>
                  <a:cubicBezTo>
                    <a:pt x="254" y="493"/>
                    <a:pt x="233" y="499"/>
                    <a:pt x="211" y="505"/>
                  </a:cubicBezTo>
                  <a:cubicBezTo>
                    <a:pt x="209" y="506"/>
                    <a:pt x="209" y="508"/>
                    <a:pt x="211" y="509"/>
                  </a:cubicBezTo>
                  <a:cubicBezTo>
                    <a:pt x="209" y="508"/>
                    <a:pt x="210" y="509"/>
                    <a:pt x="211" y="510"/>
                  </a:cubicBezTo>
                  <a:cubicBezTo>
                    <a:pt x="211" y="511"/>
                    <a:pt x="212" y="513"/>
                    <a:pt x="212" y="514"/>
                  </a:cubicBezTo>
                  <a:cubicBezTo>
                    <a:pt x="214" y="519"/>
                    <a:pt x="215" y="524"/>
                    <a:pt x="216" y="529"/>
                  </a:cubicBezTo>
                  <a:cubicBezTo>
                    <a:pt x="220" y="541"/>
                    <a:pt x="224" y="553"/>
                    <a:pt x="227" y="565"/>
                  </a:cubicBezTo>
                  <a:cubicBezTo>
                    <a:pt x="229" y="573"/>
                    <a:pt x="232" y="582"/>
                    <a:pt x="233" y="590"/>
                  </a:cubicBezTo>
                  <a:cubicBezTo>
                    <a:pt x="234" y="598"/>
                    <a:pt x="234" y="607"/>
                    <a:pt x="230" y="615"/>
                  </a:cubicBezTo>
                  <a:cubicBezTo>
                    <a:pt x="226" y="623"/>
                    <a:pt x="215" y="627"/>
                    <a:pt x="207" y="630"/>
                  </a:cubicBezTo>
                  <a:cubicBezTo>
                    <a:pt x="184" y="636"/>
                    <a:pt x="175" y="614"/>
                    <a:pt x="168" y="596"/>
                  </a:cubicBezTo>
                  <a:cubicBezTo>
                    <a:pt x="159" y="576"/>
                    <a:pt x="149" y="557"/>
                    <a:pt x="138" y="538"/>
                  </a:cubicBezTo>
                  <a:cubicBezTo>
                    <a:pt x="127" y="518"/>
                    <a:pt x="114" y="498"/>
                    <a:pt x="102" y="478"/>
                  </a:cubicBezTo>
                  <a:cubicBezTo>
                    <a:pt x="91" y="461"/>
                    <a:pt x="82" y="443"/>
                    <a:pt x="74" y="424"/>
                  </a:cubicBezTo>
                  <a:cubicBezTo>
                    <a:pt x="48" y="365"/>
                    <a:pt x="34" y="300"/>
                    <a:pt x="25" y="236"/>
                  </a:cubicBezTo>
                  <a:cubicBezTo>
                    <a:pt x="22" y="212"/>
                    <a:pt x="20" y="188"/>
                    <a:pt x="18" y="165"/>
                  </a:cubicBezTo>
                  <a:cubicBezTo>
                    <a:pt x="17" y="140"/>
                    <a:pt x="18" y="117"/>
                    <a:pt x="27" y="94"/>
                  </a:cubicBezTo>
                  <a:cubicBezTo>
                    <a:pt x="28" y="93"/>
                    <a:pt x="27" y="92"/>
                    <a:pt x="26" y="91"/>
                  </a:cubicBezTo>
                  <a:cubicBezTo>
                    <a:pt x="10" y="81"/>
                    <a:pt x="7" y="55"/>
                    <a:pt x="24" y="44"/>
                  </a:cubicBezTo>
                  <a:cubicBezTo>
                    <a:pt x="32" y="39"/>
                    <a:pt x="41" y="41"/>
                    <a:pt x="48" y="46"/>
                  </a:cubicBezTo>
                  <a:cubicBezTo>
                    <a:pt x="54" y="49"/>
                    <a:pt x="54" y="50"/>
                    <a:pt x="55" y="56"/>
                  </a:cubicBezTo>
                  <a:cubicBezTo>
                    <a:pt x="56" y="57"/>
                    <a:pt x="57" y="57"/>
                    <a:pt x="58" y="57"/>
                  </a:cubicBezTo>
                  <a:cubicBezTo>
                    <a:pt x="85" y="49"/>
                    <a:pt x="113" y="41"/>
                    <a:pt x="140" y="33"/>
                  </a:cubicBezTo>
                  <a:cubicBezTo>
                    <a:pt x="141" y="33"/>
                    <a:pt x="141" y="31"/>
                    <a:pt x="141" y="30"/>
                  </a:cubicBezTo>
                  <a:cubicBezTo>
                    <a:pt x="141" y="27"/>
                    <a:pt x="139" y="24"/>
                    <a:pt x="140" y="21"/>
                  </a:cubicBezTo>
                  <a:cubicBezTo>
                    <a:pt x="143" y="12"/>
                    <a:pt x="151" y="6"/>
                    <a:pt x="161" y="5"/>
                  </a:cubicBezTo>
                  <a:cubicBezTo>
                    <a:pt x="179" y="4"/>
                    <a:pt x="190" y="25"/>
                    <a:pt x="186" y="41"/>
                  </a:cubicBezTo>
                  <a:cubicBezTo>
                    <a:pt x="186" y="43"/>
                    <a:pt x="190" y="45"/>
                    <a:pt x="191" y="4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457350" y="317848"/>
              <a:ext cx="123825" cy="131763"/>
            </a:xfrm>
            <a:custGeom>
              <a:avLst/>
              <a:gdLst>
                <a:gd name="T0" fmla="*/ 13 w 29"/>
                <a:gd name="T1" fmla="*/ 2 h 31"/>
                <a:gd name="T2" fmla="*/ 2 w 29"/>
                <a:gd name="T3" fmla="*/ 21 h 31"/>
                <a:gd name="T4" fmla="*/ 12 w 29"/>
                <a:gd name="T5" fmla="*/ 31 h 31"/>
                <a:gd name="T6" fmla="*/ 29 w 29"/>
                <a:gd name="T7" fmla="*/ 8 h 31"/>
                <a:gd name="T8" fmla="*/ 13 w 29"/>
                <a:gd name="T9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31">
                  <a:moveTo>
                    <a:pt x="13" y="2"/>
                  </a:moveTo>
                  <a:cubicBezTo>
                    <a:pt x="5" y="5"/>
                    <a:pt x="0" y="13"/>
                    <a:pt x="2" y="21"/>
                  </a:cubicBezTo>
                  <a:cubicBezTo>
                    <a:pt x="4" y="26"/>
                    <a:pt x="8" y="29"/>
                    <a:pt x="12" y="31"/>
                  </a:cubicBezTo>
                  <a:cubicBezTo>
                    <a:pt x="17" y="23"/>
                    <a:pt x="22" y="15"/>
                    <a:pt x="29" y="8"/>
                  </a:cubicBezTo>
                  <a:cubicBezTo>
                    <a:pt x="25" y="3"/>
                    <a:pt x="19" y="0"/>
                    <a:pt x="13" y="2"/>
                  </a:cubicBezTo>
                  <a:close/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1009800" y="160685"/>
              <a:ext cx="119062" cy="98425"/>
            </a:xfrm>
            <a:custGeom>
              <a:avLst/>
              <a:gdLst>
                <a:gd name="T0" fmla="*/ 10 w 28"/>
                <a:gd name="T1" fmla="*/ 2 h 23"/>
                <a:gd name="T2" fmla="*/ 27 w 28"/>
                <a:gd name="T3" fmla="*/ 11 h 23"/>
                <a:gd name="T4" fmla="*/ 24 w 28"/>
                <a:gd name="T5" fmla="*/ 23 h 23"/>
                <a:gd name="T6" fmla="*/ 0 w 28"/>
                <a:gd name="T7" fmla="*/ 14 h 23"/>
                <a:gd name="T8" fmla="*/ 10 w 28"/>
                <a:gd name="T9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3">
                  <a:moveTo>
                    <a:pt x="10" y="2"/>
                  </a:moveTo>
                  <a:cubicBezTo>
                    <a:pt x="17" y="0"/>
                    <a:pt x="25" y="4"/>
                    <a:pt x="27" y="11"/>
                  </a:cubicBezTo>
                  <a:cubicBezTo>
                    <a:pt x="28" y="15"/>
                    <a:pt x="27" y="20"/>
                    <a:pt x="24" y="23"/>
                  </a:cubicBezTo>
                  <a:cubicBezTo>
                    <a:pt x="17" y="19"/>
                    <a:pt x="9" y="16"/>
                    <a:pt x="0" y="14"/>
                  </a:cubicBezTo>
                  <a:cubicBezTo>
                    <a:pt x="1" y="8"/>
                    <a:pt x="4" y="3"/>
                    <a:pt x="10" y="2"/>
                  </a:cubicBezTo>
                  <a:close/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1055837" y="403573"/>
              <a:ext cx="68262" cy="66675"/>
            </a:xfrm>
            <a:custGeom>
              <a:avLst/>
              <a:gdLst>
                <a:gd name="T0" fmla="*/ 15 w 16"/>
                <a:gd name="T1" fmla="*/ 6 h 16"/>
                <a:gd name="T2" fmla="*/ 10 w 16"/>
                <a:gd name="T3" fmla="*/ 15 h 16"/>
                <a:gd name="T4" fmla="*/ 1 w 16"/>
                <a:gd name="T5" fmla="*/ 10 h 16"/>
                <a:gd name="T6" fmla="*/ 6 w 16"/>
                <a:gd name="T7" fmla="*/ 2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6" y="10"/>
                    <a:pt x="14" y="14"/>
                    <a:pt x="10" y="15"/>
                  </a:cubicBezTo>
                  <a:cubicBezTo>
                    <a:pt x="6" y="16"/>
                    <a:pt x="2" y="14"/>
                    <a:pt x="1" y="10"/>
                  </a:cubicBezTo>
                  <a:cubicBezTo>
                    <a:pt x="0" y="7"/>
                    <a:pt x="2" y="3"/>
                    <a:pt x="6" y="2"/>
                  </a:cubicBezTo>
                  <a:cubicBezTo>
                    <a:pt x="10" y="0"/>
                    <a:pt x="14" y="3"/>
                    <a:pt x="15" y="6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593875" y="543273"/>
              <a:ext cx="66675" cy="68263"/>
            </a:xfrm>
            <a:custGeom>
              <a:avLst/>
              <a:gdLst>
                <a:gd name="T0" fmla="*/ 15 w 16"/>
                <a:gd name="T1" fmla="*/ 6 h 16"/>
                <a:gd name="T2" fmla="*/ 10 w 16"/>
                <a:gd name="T3" fmla="*/ 15 h 16"/>
                <a:gd name="T4" fmla="*/ 1 w 16"/>
                <a:gd name="T5" fmla="*/ 10 h 16"/>
                <a:gd name="T6" fmla="*/ 6 w 16"/>
                <a:gd name="T7" fmla="*/ 1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6" y="9"/>
                    <a:pt x="14" y="13"/>
                    <a:pt x="10" y="15"/>
                  </a:cubicBezTo>
                  <a:cubicBezTo>
                    <a:pt x="6" y="16"/>
                    <a:pt x="2" y="13"/>
                    <a:pt x="1" y="10"/>
                  </a:cubicBezTo>
                  <a:cubicBezTo>
                    <a:pt x="0" y="6"/>
                    <a:pt x="2" y="2"/>
                    <a:pt x="6" y="1"/>
                  </a:cubicBezTo>
                  <a:cubicBezTo>
                    <a:pt x="10" y="0"/>
                    <a:pt x="14" y="2"/>
                    <a:pt x="15" y="6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32" name="Picture 3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237" y="582960"/>
              <a:ext cx="319087" cy="292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3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875" y="584548"/>
              <a:ext cx="63500" cy="38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33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912" y="641698"/>
              <a:ext cx="188912" cy="176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34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8875" y="414685"/>
              <a:ext cx="114300" cy="16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Picture 35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9962" y="406748"/>
              <a:ext cx="306387" cy="293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36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5050" y="467073"/>
              <a:ext cx="192087" cy="174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1090762" y="2067273"/>
              <a:ext cx="666750" cy="212725"/>
            </a:xfrm>
            <a:custGeom>
              <a:avLst/>
              <a:gdLst>
                <a:gd name="T0" fmla="*/ 3 w 157"/>
                <a:gd name="T1" fmla="*/ 50 h 50"/>
                <a:gd name="T2" fmla="*/ 154 w 157"/>
                <a:gd name="T3" fmla="*/ 5 h 50"/>
                <a:gd name="T4" fmla="*/ 152 w 157"/>
                <a:gd name="T5" fmla="*/ 2 h 50"/>
                <a:gd name="T6" fmla="*/ 3 w 157"/>
                <a:gd name="T7" fmla="*/ 46 h 50"/>
                <a:gd name="T8" fmla="*/ 3 w 157"/>
                <a:gd name="T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50">
                  <a:moveTo>
                    <a:pt x="3" y="50"/>
                  </a:moveTo>
                  <a:cubicBezTo>
                    <a:pt x="55" y="47"/>
                    <a:pt x="109" y="31"/>
                    <a:pt x="154" y="5"/>
                  </a:cubicBezTo>
                  <a:cubicBezTo>
                    <a:pt x="157" y="4"/>
                    <a:pt x="154" y="0"/>
                    <a:pt x="152" y="2"/>
                  </a:cubicBezTo>
                  <a:cubicBezTo>
                    <a:pt x="107" y="27"/>
                    <a:pt x="54" y="42"/>
                    <a:pt x="3" y="46"/>
                  </a:cubicBezTo>
                  <a:cubicBezTo>
                    <a:pt x="0" y="46"/>
                    <a:pt x="0" y="50"/>
                    <a:pt x="3" y="5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670075" y="470248"/>
              <a:ext cx="441325" cy="293688"/>
            </a:xfrm>
            <a:custGeom>
              <a:avLst/>
              <a:gdLst>
                <a:gd name="T0" fmla="*/ 100 w 104"/>
                <a:gd name="T1" fmla="*/ 21 h 69"/>
                <a:gd name="T2" fmla="*/ 60 w 104"/>
                <a:gd name="T3" fmla="*/ 61 h 69"/>
                <a:gd name="T4" fmla="*/ 4 w 104"/>
                <a:gd name="T5" fmla="*/ 49 h 69"/>
                <a:gd name="T6" fmla="*/ 44 w 104"/>
                <a:gd name="T7" fmla="*/ 8 h 69"/>
                <a:gd name="T8" fmla="*/ 100 w 104"/>
                <a:gd name="T9" fmla="*/ 2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69">
                  <a:moveTo>
                    <a:pt x="100" y="21"/>
                  </a:moveTo>
                  <a:cubicBezTo>
                    <a:pt x="104" y="35"/>
                    <a:pt x="86" y="53"/>
                    <a:pt x="60" y="61"/>
                  </a:cubicBezTo>
                  <a:cubicBezTo>
                    <a:pt x="33" y="69"/>
                    <a:pt x="8" y="64"/>
                    <a:pt x="4" y="49"/>
                  </a:cubicBezTo>
                  <a:cubicBezTo>
                    <a:pt x="0" y="34"/>
                    <a:pt x="18" y="16"/>
                    <a:pt x="44" y="8"/>
                  </a:cubicBezTo>
                  <a:cubicBezTo>
                    <a:pt x="71" y="0"/>
                    <a:pt x="96" y="6"/>
                    <a:pt x="100" y="21"/>
                  </a:cubicBezTo>
                  <a:close/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789137" y="470248"/>
              <a:ext cx="144462" cy="80963"/>
            </a:xfrm>
            <a:custGeom>
              <a:avLst/>
              <a:gdLst>
                <a:gd name="T0" fmla="*/ 33 w 34"/>
                <a:gd name="T1" fmla="*/ 4 h 19"/>
                <a:gd name="T2" fmla="*/ 19 w 34"/>
                <a:gd name="T3" fmla="*/ 16 h 19"/>
                <a:gd name="T4" fmla="*/ 1 w 34"/>
                <a:gd name="T5" fmla="*/ 14 h 19"/>
                <a:gd name="T6" fmla="*/ 15 w 34"/>
                <a:gd name="T7" fmla="*/ 2 h 19"/>
                <a:gd name="T8" fmla="*/ 33 w 34"/>
                <a:gd name="T9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9">
                  <a:moveTo>
                    <a:pt x="33" y="4"/>
                  </a:moveTo>
                  <a:cubicBezTo>
                    <a:pt x="34" y="8"/>
                    <a:pt x="28" y="13"/>
                    <a:pt x="19" y="16"/>
                  </a:cubicBezTo>
                  <a:cubicBezTo>
                    <a:pt x="10" y="19"/>
                    <a:pt x="2" y="18"/>
                    <a:pt x="1" y="14"/>
                  </a:cubicBezTo>
                  <a:cubicBezTo>
                    <a:pt x="0" y="10"/>
                    <a:pt x="6" y="5"/>
                    <a:pt x="15" y="2"/>
                  </a:cubicBezTo>
                  <a:cubicBezTo>
                    <a:pt x="24" y="0"/>
                    <a:pt x="32" y="1"/>
                    <a:pt x="33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847875" y="495648"/>
              <a:ext cx="60325" cy="136525"/>
            </a:xfrm>
            <a:custGeom>
              <a:avLst/>
              <a:gdLst>
                <a:gd name="T0" fmla="*/ 1 w 14"/>
                <a:gd name="T1" fmla="*/ 4 h 32"/>
                <a:gd name="T2" fmla="*/ 8 w 14"/>
                <a:gd name="T3" fmla="*/ 29 h 32"/>
                <a:gd name="T4" fmla="*/ 13 w 14"/>
                <a:gd name="T5" fmla="*/ 28 h 32"/>
                <a:gd name="T6" fmla="*/ 5 w 14"/>
                <a:gd name="T7" fmla="*/ 2 h 32"/>
                <a:gd name="T8" fmla="*/ 1 w 14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32">
                  <a:moveTo>
                    <a:pt x="1" y="4"/>
                  </a:moveTo>
                  <a:cubicBezTo>
                    <a:pt x="3" y="12"/>
                    <a:pt x="6" y="21"/>
                    <a:pt x="8" y="29"/>
                  </a:cubicBezTo>
                  <a:cubicBezTo>
                    <a:pt x="9" y="32"/>
                    <a:pt x="14" y="31"/>
                    <a:pt x="13" y="28"/>
                  </a:cubicBezTo>
                  <a:cubicBezTo>
                    <a:pt x="10" y="19"/>
                    <a:pt x="8" y="11"/>
                    <a:pt x="5" y="2"/>
                  </a:cubicBezTo>
                  <a:cubicBezTo>
                    <a:pt x="4" y="0"/>
                    <a:pt x="0" y="1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746275" y="1030635"/>
              <a:ext cx="727075" cy="676275"/>
            </a:xfrm>
            <a:custGeom>
              <a:avLst/>
              <a:gdLst>
                <a:gd name="T0" fmla="*/ 26 w 171"/>
                <a:gd name="T1" fmla="*/ 106 h 159"/>
                <a:gd name="T2" fmla="*/ 8 w 171"/>
                <a:gd name="T3" fmla="*/ 78 h 159"/>
                <a:gd name="T4" fmla="*/ 52 w 171"/>
                <a:gd name="T5" fmla="*/ 41 h 159"/>
                <a:gd name="T6" fmla="*/ 87 w 171"/>
                <a:gd name="T7" fmla="*/ 69 h 159"/>
                <a:gd name="T8" fmla="*/ 89 w 171"/>
                <a:gd name="T9" fmla="*/ 42 h 159"/>
                <a:gd name="T10" fmla="*/ 101 w 171"/>
                <a:gd name="T11" fmla="*/ 18 h 159"/>
                <a:gd name="T12" fmla="*/ 147 w 171"/>
                <a:gd name="T13" fmla="*/ 15 h 159"/>
                <a:gd name="T14" fmla="*/ 128 w 171"/>
                <a:gd name="T15" fmla="*/ 124 h 159"/>
                <a:gd name="T16" fmla="*/ 26 w 171"/>
                <a:gd name="T17" fmla="*/ 106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1" h="159">
                  <a:moveTo>
                    <a:pt x="26" y="106"/>
                  </a:moveTo>
                  <a:cubicBezTo>
                    <a:pt x="17" y="98"/>
                    <a:pt x="11" y="89"/>
                    <a:pt x="8" y="78"/>
                  </a:cubicBezTo>
                  <a:cubicBezTo>
                    <a:pt x="0" y="51"/>
                    <a:pt x="24" y="28"/>
                    <a:pt x="52" y="41"/>
                  </a:cubicBezTo>
                  <a:cubicBezTo>
                    <a:pt x="65" y="47"/>
                    <a:pt x="78" y="58"/>
                    <a:pt x="87" y="69"/>
                  </a:cubicBezTo>
                  <a:cubicBezTo>
                    <a:pt x="84" y="66"/>
                    <a:pt x="88" y="47"/>
                    <a:pt x="89" y="42"/>
                  </a:cubicBezTo>
                  <a:cubicBezTo>
                    <a:pt x="91" y="32"/>
                    <a:pt x="95" y="26"/>
                    <a:pt x="101" y="18"/>
                  </a:cubicBezTo>
                  <a:cubicBezTo>
                    <a:pt x="113" y="3"/>
                    <a:pt x="134" y="0"/>
                    <a:pt x="147" y="15"/>
                  </a:cubicBezTo>
                  <a:cubicBezTo>
                    <a:pt x="171" y="43"/>
                    <a:pt x="144" y="97"/>
                    <a:pt x="128" y="124"/>
                  </a:cubicBezTo>
                  <a:cubicBezTo>
                    <a:pt x="107" y="159"/>
                    <a:pt x="46" y="125"/>
                    <a:pt x="26" y="106"/>
                  </a:cubicBezTo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597050" y="809973"/>
              <a:ext cx="468312" cy="395288"/>
            </a:xfrm>
            <a:custGeom>
              <a:avLst/>
              <a:gdLst>
                <a:gd name="T0" fmla="*/ 2 w 110"/>
                <a:gd name="T1" fmla="*/ 7 h 93"/>
                <a:gd name="T2" fmla="*/ 48 w 110"/>
                <a:gd name="T3" fmla="*/ 66 h 93"/>
                <a:gd name="T4" fmla="*/ 104 w 110"/>
                <a:gd name="T5" fmla="*/ 92 h 93"/>
                <a:gd name="T6" fmla="*/ 106 w 110"/>
                <a:gd name="T7" fmla="*/ 86 h 93"/>
                <a:gd name="T8" fmla="*/ 49 w 110"/>
                <a:gd name="T9" fmla="*/ 58 h 93"/>
                <a:gd name="T10" fmla="*/ 7 w 110"/>
                <a:gd name="T11" fmla="*/ 4 h 93"/>
                <a:gd name="T12" fmla="*/ 2 w 110"/>
                <a:gd name="T13" fmla="*/ 7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" h="93">
                  <a:moveTo>
                    <a:pt x="2" y="7"/>
                  </a:moveTo>
                  <a:cubicBezTo>
                    <a:pt x="14" y="29"/>
                    <a:pt x="29" y="49"/>
                    <a:pt x="48" y="66"/>
                  </a:cubicBezTo>
                  <a:cubicBezTo>
                    <a:pt x="65" y="81"/>
                    <a:pt x="83" y="86"/>
                    <a:pt x="104" y="92"/>
                  </a:cubicBezTo>
                  <a:cubicBezTo>
                    <a:pt x="108" y="93"/>
                    <a:pt x="110" y="87"/>
                    <a:pt x="106" y="86"/>
                  </a:cubicBezTo>
                  <a:cubicBezTo>
                    <a:pt x="83" y="80"/>
                    <a:pt x="67" y="74"/>
                    <a:pt x="49" y="58"/>
                  </a:cubicBezTo>
                  <a:cubicBezTo>
                    <a:pt x="31" y="43"/>
                    <a:pt x="18" y="24"/>
                    <a:pt x="7" y="4"/>
                  </a:cubicBezTo>
                  <a:cubicBezTo>
                    <a:pt x="6" y="0"/>
                    <a:pt x="0" y="3"/>
                    <a:pt x="2" y="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541487" y="1086198"/>
              <a:ext cx="455612" cy="488950"/>
            </a:xfrm>
            <a:custGeom>
              <a:avLst/>
              <a:gdLst>
                <a:gd name="T0" fmla="*/ 1 w 107"/>
                <a:gd name="T1" fmla="*/ 6 h 115"/>
                <a:gd name="T2" fmla="*/ 43 w 107"/>
                <a:gd name="T3" fmla="*/ 66 h 115"/>
                <a:gd name="T4" fmla="*/ 100 w 107"/>
                <a:gd name="T5" fmla="*/ 113 h 115"/>
                <a:gd name="T6" fmla="*/ 103 w 107"/>
                <a:gd name="T7" fmla="*/ 108 h 115"/>
                <a:gd name="T8" fmla="*/ 50 w 107"/>
                <a:gd name="T9" fmla="*/ 66 h 115"/>
                <a:gd name="T10" fmla="*/ 7 w 107"/>
                <a:gd name="T11" fmla="*/ 4 h 115"/>
                <a:gd name="T12" fmla="*/ 1 w 107"/>
                <a:gd name="T13" fmla="*/ 6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115">
                  <a:moveTo>
                    <a:pt x="1" y="6"/>
                  </a:moveTo>
                  <a:cubicBezTo>
                    <a:pt x="10" y="28"/>
                    <a:pt x="27" y="48"/>
                    <a:pt x="43" y="66"/>
                  </a:cubicBezTo>
                  <a:cubicBezTo>
                    <a:pt x="58" y="85"/>
                    <a:pt x="77" y="103"/>
                    <a:pt x="100" y="113"/>
                  </a:cubicBezTo>
                  <a:cubicBezTo>
                    <a:pt x="103" y="115"/>
                    <a:pt x="107" y="110"/>
                    <a:pt x="103" y="108"/>
                  </a:cubicBezTo>
                  <a:cubicBezTo>
                    <a:pt x="82" y="99"/>
                    <a:pt x="65" y="83"/>
                    <a:pt x="50" y="66"/>
                  </a:cubicBezTo>
                  <a:cubicBezTo>
                    <a:pt x="34" y="48"/>
                    <a:pt x="16" y="27"/>
                    <a:pt x="7" y="4"/>
                  </a:cubicBezTo>
                  <a:cubicBezTo>
                    <a:pt x="6" y="0"/>
                    <a:pt x="0" y="2"/>
                    <a:pt x="1" y="6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1876575" y="606773"/>
              <a:ext cx="449262" cy="450850"/>
            </a:xfrm>
            <a:custGeom>
              <a:avLst/>
              <a:gdLst>
                <a:gd name="T0" fmla="*/ 97 w 106"/>
                <a:gd name="T1" fmla="*/ 37 h 106"/>
                <a:gd name="T2" fmla="*/ 69 w 106"/>
                <a:gd name="T3" fmla="*/ 97 h 106"/>
                <a:gd name="T4" fmla="*/ 9 w 106"/>
                <a:gd name="T5" fmla="*/ 70 h 106"/>
                <a:gd name="T6" fmla="*/ 37 w 106"/>
                <a:gd name="T7" fmla="*/ 9 h 106"/>
                <a:gd name="T8" fmla="*/ 97 w 106"/>
                <a:gd name="T9" fmla="*/ 3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06">
                  <a:moveTo>
                    <a:pt x="97" y="37"/>
                  </a:moveTo>
                  <a:cubicBezTo>
                    <a:pt x="106" y="61"/>
                    <a:pt x="94" y="88"/>
                    <a:pt x="69" y="97"/>
                  </a:cubicBezTo>
                  <a:cubicBezTo>
                    <a:pt x="45" y="106"/>
                    <a:pt x="18" y="94"/>
                    <a:pt x="9" y="70"/>
                  </a:cubicBezTo>
                  <a:cubicBezTo>
                    <a:pt x="0" y="46"/>
                    <a:pt x="12" y="19"/>
                    <a:pt x="37" y="9"/>
                  </a:cubicBezTo>
                  <a:cubicBezTo>
                    <a:pt x="61" y="0"/>
                    <a:pt x="88" y="13"/>
                    <a:pt x="97" y="37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auto">
            <a:xfrm>
              <a:off x="2008337" y="644873"/>
              <a:ext cx="279400" cy="233363"/>
            </a:xfrm>
            <a:custGeom>
              <a:avLst/>
              <a:gdLst>
                <a:gd name="T0" fmla="*/ 22 w 66"/>
                <a:gd name="T1" fmla="*/ 0 h 55"/>
                <a:gd name="T2" fmla="*/ 7 w 66"/>
                <a:gd name="T3" fmla="*/ 3 h 55"/>
                <a:gd name="T4" fmla="*/ 0 w 66"/>
                <a:gd name="T5" fmla="*/ 7 h 55"/>
                <a:gd name="T6" fmla="*/ 42 w 66"/>
                <a:gd name="T7" fmla="*/ 37 h 55"/>
                <a:gd name="T8" fmla="*/ 45 w 66"/>
                <a:gd name="T9" fmla="*/ 54 h 55"/>
                <a:gd name="T10" fmla="*/ 55 w 66"/>
                <a:gd name="T11" fmla="*/ 55 h 55"/>
                <a:gd name="T12" fmla="*/ 66 w 66"/>
                <a:gd name="T13" fmla="*/ 45 h 55"/>
                <a:gd name="T14" fmla="*/ 63 w 66"/>
                <a:gd name="T15" fmla="*/ 29 h 55"/>
                <a:gd name="T16" fmla="*/ 63 w 66"/>
                <a:gd name="T17" fmla="*/ 29 h 55"/>
                <a:gd name="T18" fmla="*/ 22 w 66"/>
                <a:gd name="T1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55">
                  <a:moveTo>
                    <a:pt x="22" y="0"/>
                  </a:moveTo>
                  <a:cubicBezTo>
                    <a:pt x="17" y="0"/>
                    <a:pt x="12" y="1"/>
                    <a:pt x="7" y="3"/>
                  </a:cubicBezTo>
                  <a:cubicBezTo>
                    <a:pt x="4" y="4"/>
                    <a:pt x="2" y="5"/>
                    <a:pt x="0" y="7"/>
                  </a:cubicBezTo>
                  <a:cubicBezTo>
                    <a:pt x="18" y="8"/>
                    <a:pt x="35" y="19"/>
                    <a:pt x="42" y="37"/>
                  </a:cubicBezTo>
                  <a:cubicBezTo>
                    <a:pt x="44" y="43"/>
                    <a:pt x="45" y="49"/>
                    <a:pt x="45" y="54"/>
                  </a:cubicBezTo>
                  <a:cubicBezTo>
                    <a:pt x="48" y="54"/>
                    <a:pt x="51" y="55"/>
                    <a:pt x="55" y="55"/>
                  </a:cubicBezTo>
                  <a:cubicBezTo>
                    <a:pt x="58" y="51"/>
                    <a:pt x="62" y="48"/>
                    <a:pt x="66" y="45"/>
                  </a:cubicBezTo>
                  <a:cubicBezTo>
                    <a:pt x="66" y="40"/>
                    <a:pt x="65" y="35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56" y="12"/>
                    <a:pt x="40" y="0"/>
                    <a:pt x="22" y="0"/>
                  </a:cubicBezTo>
                </a:path>
              </a:pathLst>
            </a:custGeom>
            <a:solidFill>
              <a:srgbClr val="D0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auto">
            <a:xfrm>
              <a:off x="1867050" y="598835"/>
              <a:ext cx="468312" cy="466725"/>
            </a:xfrm>
            <a:custGeom>
              <a:avLst/>
              <a:gdLst>
                <a:gd name="T0" fmla="*/ 96 w 110"/>
                <a:gd name="T1" fmla="*/ 40 h 110"/>
                <a:gd name="T2" fmla="*/ 70 w 110"/>
                <a:gd name="T3" fmla="*/ 97 h 110"/>
                <a:gd name="T4" fmla="*/ 14 w 110"/>
                <a:gd name="T5" fmla="*/ 71 h 110"/>
                <a:gd name="T6" fmla="*/ 40 w 110"/>
                <a:gd name="T7" fmla="*/ 14 h 110"/>
                <a:gd name="T8" fmla="*/ 96 w 110"/>
                <a:gd name="T9" fmla="*/ 40 h 110"/>
                <a:gd name="T10" fmla="*/ 102 w 110"/>
                <a:gd name="T11" fmla="*/ 38 h 110"/>
                <a:gd name="T12" fmla="*/ 38 w 110"/>
                <a:gd name="T13" fmla="*/ 9 h 110"/>
                <a:gd name="T14" fmla="*/ 8 w 110"/>
                <a:gd name="T15" fmla="*/ 73 h 110"/>
                <a:gd name="T16" fmla="*/ 72 w 110"/>
                <a:gd name="T17" fmla="*/ 102 h 110"/>
                <a:gd name="T18" fmla="*/ 102 w 110"/>
                <a:gd name="T19" fmla="*/ 38 h 110"/>
                <a:gd name="T20" fmla="*/ 96 w 110"/>
                <a:gd name="T21" fmla="*/ 4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0" h="110">
                  <a:moveTo>
                    <a:pt x="96" y="40"/>
                  </a:moveTo>
                  <a:cubicBezTo>
                    <a:pt x="104" y="64"/>
                    <a:pt x="93" y="87"/>
                    <a:pt x="70" y="97"/>
                  </a:cubicBezTo>
                  <a:cubicBezTo>
                    <a:pt x="48" y="106"/>
                    <a:pt x="23" y="92"/>
                    <a:pt x="14" y="71"/>
                  </a:cubicBezTo>
                  <a:cubicBezTo>
                    <a:pt x="4" y="48"/>
                    <a:pt x="18" y="23"/>
                    <a:pt x="40" y="14"/>
                  </a:cubicBezTo>
                  <a:cubicBezTo>
                    <a:pt x="62" y="5"/>
                    <a:pt x="87" y="19"/>
                    <a:pt x="96" y="40"/>
                  </a:cubicBezTo>
                  <a:cubicBezTo>
                    <a:pt x="98" y="43"/>
                    <a:pt x="103" y="41"/>
                    <a:pt x="102" y="38"/>
                  </a:cubicBezTo>
                  <a:cubicBezTo>
                    <a:pt x="91" y="12"/>
                    <a:pt x="64" y="0"/>
                    <a:pt x="38" y="9"/>
                  </a:cubicBezTo>
                  <a:cubicBezTo>
                    <a:pt x="11" y="18"/>
                    <a:pt x="0" y="48"/>
                    <a:pt x="8" y="73"/>
                  </a:cubicBezTo>
                  <a:cubicBezTo>
                    <a:pt x="17" y="99"/>
                    <a:pt x="48" y="110"/>
                    <a:pt x="72" y="102"/>
                  </a:cubicBezTo>
                  <a:cubicBezTo>
                    <a:pt x="99" y="93"/>
                    <a:pt x="110" y="63"/>
                    <a:pt x="102" y="38"/>
                  </a:cubicBezTo>
                  <a:cubicBezTo>
                    <a:pt x="101" y="34"/>
                    <a:pt x="95" y="37"/>
                    <a:pt x="96" y="4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auto">
            <a:xfrm>
              <a:off x="1940075" y="730598"/>
              <a:ext cx="58737" cy="195263"/>
            </a:xfrm>
            <a:custGeom>
              <a:avLst/>
              <a:gdLst>
                <a:gd name="T0" fmla="*/ 7 w 14"/>
                <a:gd name="T1" fmla="*/ 3 h 46"/>
                <a:gd name="T2" fmla="*/ 7 w 14"/>
                <a:gd name="T3" fmla="*/ 42 h 46"/>
                <a:gd name="T4" fmla="*/ 12 w 14"/>
                <a:gd name="T5" fmla="*/ 40 h 46"/>
                <a:gd name="T6" fmla="*/ 12 w 14"/>
                <a:gd name="T7" fmla="*/ 6 h 46"/>
                <a:gd name="T8" fmla="*/ 7 w 14"/>
                <a:gd name="T9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46">
                  <a:moveTo>
                    <a:pt x="7" y="3"/>
                  </a:moveTo>
                  <a:cubicBezTo>
                    <a:pt x="0" y="14"/>
                    <a:pt x="2" y="31"/>
                    <a:pt x="7" y="42"/>
                  </a:cubicBezTo>
                  <a:cubicBezTo>
                    <a:pt x="8" y="46"/>
                    <a:pt x="14" y="44"/>
                    <a:pt x="12" y="40"/>
                  </a:cubicBezTo>
                  <a:cubicBezTo>
                    <a:pt x="8" y="31"/>
                    <a:pt x="5" y="15"/>
                    <a:pt x="12" y="6"/>
                  </a:cubicBezTo>
                  <a:cubicBezTo>
                    <a:pt x="14" y="3"/>
                    <a:pt x="10" y="0"/>
                    <a:pt x="7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auto">
            <a:xfrm>
              <a:off x="2011512" y="933798"/>
              <a:ext cx="52387" cy="42863"/>
            </a:xfrm>
            <a:custGeom>
              <a:avLst/>
              <a:gdLst>
                <a:gd name="T0" fmla="*/ 2 w 12"/>
                <a:gd name="T1" fmla="*/ 5 h 10"/>
                <a:gd name="T2" fmla="*/ 4 w 12"/>
                <a:gd name="T3" fmla="*/ 8 h 10"/>
                <a:gd name="T4" fmla="*/ 6 w 12"/>
                <a:gd name="T5" fmla="*/ 9 h 10"/>
                <a:gd name="T6" fmla="*/ 9 w 12"/>
                <a:gd name="T7" fmla="*/ 4 h 10"/>
                <a:gd name="T8" fmla="*/ 7 w 12"/>
                <a:gd name="T9" fmla="*/ 3 h 10"/>
                <a:gd name="T10" fmla="*/ 7 w 12"/>
                <a:gd name="T11" fmla="*/ 3 h 10"/>
                <a:gd name="T12" fmla="*/ 2 w 12"/>
                <a:gd name="T13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0">
                  <a:moveTo>
                    <a:pt x="2" y="5"/>
                  </a:moveTo>
                  <a:cubicBezTo>
                    <a:pt x="2" y="6"/>
                    <a:pt x="3" y="7"/>
                    <a:pt x="4" y="8"/>
                  </a:cubicBezTo>
                  <a:cubicBezTo>
                    <a:pt x="5" y="8"/>
                    <a:pt x="6" y="9"/>
                    <a:pt x="6" y="9"/>
                  </a:cubicBezTo>
                  <a:cubicBezTo>
                    <a:pt x="10" y="10"/>
                    <a:pt x="12" y="5"/>
                    <a:pt x="9" y="4"/>
                  </a:cubicBezTo>
                  <a:cubicBezTo>
                    <a:pt x="8" y="4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0"/>
                    <a:pt x="0" y="2"/>
                    <a:pt x="2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auto">
            <a:xfrm>
              <a:off x="2028975" y="267048"/>
              <a:ext cx="565150" cy="450850"/>
            </a:xfrm>
            <a:custGeom>
              <a:avLst/>
              <a:gdLst>
                <a:gd name="T0" fmla="*/ 7 w 133"/>
                <a:gd name="T1" fmla="*/ 102 h 106"/>
                <a:gd name="T2" fmla="*/ 130 w 133"/>
                <a:gd name="T3" fmla="*/ 6 h 106"/>
                <a:gd name="T4" fmla="*/ 128 w 133"/>
                <a:gd name="T5" fmla="*/ 1 h 106"/>
                <a:gd name="T6" fmla="*/ 1 w 133"/>
                <a:gd name="T7" fmla="*/ 101 h 106"/>
                <a:gd name="T8" fmla="*/ 7 w 133"/>
                <a:gd name="T9" fmla="*/ 10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106">
                  <a:moveTo>
                    <a:pt x="7" y="102"/>
                  </a:moveTo>
                  <a:cubicBezTo>
                    <a:pt x="23" y="47"/>
                    <a:pt x="78" y="20"/>
                    <a:pt x="130" y="6"/>
                  </a:cubicBezTo>
                  <a:cubicBezTo>
                    <a:pt x="133" y="5"/>
                    <a:pt x="131" y="0"/>
                    <a:pt x="128" y="1"/>
                  </a:cubicBezTo>
                  <a:cubicBezTo>
                    <a:pt x="74" y="15"/>
                    <a:pt x="18" y="44"/>
                    <a:pt x="1" y="101"/>
                  </a:cubicBezTo>
                  <a:cubicBezTo>
                    <a:pt x="0" y="105"/>
                    <a:pt x="6" y="106"/>
                    <a:pt x="7" y="10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auto">
            <a:xfrm>
              <a:off x="1078062" y="971898"/>
              <a:ext cx="1822450" cy="1401763"/>
            </a:xfrm>
            <a:custGeom>
              <a:avLst/>
              <a:gdLst>
                <a:gd name="T0" fmla="*/ 428 w 429"/>
                <a:gd name="T1" fmla="*/ 23 h 330"/>
                <a:gd name="T2" fmla="*/ 214 w 429"/>
                <a:gd name="T3" fmla="*/ 0 h 330"/>
                <a:gd name="T4" fmla="*/ 0 w 429"/>
                <a:gd name="T5" fmla="*/ 24 h 330"/>
                <a:gd name="T6" fmla="*/ 0 w 429"/>
                <a:gd name="T7" fmla="*/ 24 h 330"/>
                <a:gd name="T8" fmla="*/ 1 w 429"/>
                <a:gd name="T9" fmla="*/ 330 h 330"/>
                <a:gd name="T10" fmla="*/ 429 w 429"/>
                <a:gd name="T11" fmla="*/ 328 h 330"/>
                <a:gd name="T12" fmla="*/ 428 w 429"/>
                <a:gd name="T13" fmla="*/ 23 h 330"/>
                <a:gd name="T14" fmla="*/ 428 w 429"/>
                <a:gd name="T15" fmla="*/ 23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9" h="330">
                  <a:moveTo>
                    <a:pt x="428" y="23"/>
                  </a:moveTo>
                  <a:cubicBezTo>
                    <a:pt x="426" y="10"/>
                    <a:pt x="331" y="0"/>
                    <a:pt x="214" y="0"/>
                  </a:cubicBezTo>
                  <a:cubicBezTo>
                    <a:pt x="97" y="0"/>
                    <a:pt x="2" y="11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" y="330"/>
                    <a:pt x="1" y="330"/>
                    <a:pt x="1" y="330"/>
                  </a:cubicBezTo>
                  <a:cubicBezTo>
                    <a:pt x="429" y="328"/>
                    <a:pt x="429" y="328"/>
                    <a:pt x="429" y="328"/>
                  </a:cubicBezTo>
                  <a:cubicBezTo>
                    <a:pt x="428" y="23"/>
                    <a:pt x="428" y="23"/>
                    <a:pt x="428" y="23"/>
                  </a:cubicBezTo>
                  <a:cubicBezTo>
                    <a:pt x="428" y="23"/>
                    <a:pt x="428" y="23"/>
                    <a:pt x="428" y="23"/>
                  </a:cubicBezTo>
                </a:path>
              </a:pathLst>
            </a:custGeom>
            <a:solidFill>
              <a:srgbClr val="FFDE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auto">
            <a:xfrm>
              <a:off x="1268562" y="1040160"/>
              <a:ext cx="968375" cy="461963"/>
            </a:xfrm>
            <a:custGeom>
              <a:avLst/>
              <a:gdLst>
                <a:gd name="T0" fmla="*/ 81 w 228"/>
                <a:gd name="T1" fmla="*/ 0 h 109"/>
                <a:gd name="T2" fmla="*/ 59 w 228"/>
                <a:gd name="T3" fmla="*/ 43 h 109"/>
                <a:gd name="T4" fmla="*/ 44 w 228"/>
                <a:gd name="T5" fmla="*/ 76 h 109"/>
                <a:gd name="T6" fmla="*/ 43 w 228"/>
                <a:gd name="T7" fmla="*/ 76 h 109"/>
                <a:gd name="T8" fmla="*/ 23 w 228"/>
                <a:gd name="T9" fmla="*/ 43 h 109"/>
                <a:gd name="T10" fmla="*/ 20 w 228"/>
                <a:gd name="T11" fmla="*/ 31 h 109"/>
                <a:gd name="T12" fmla="*/ 14 w 228"/>
                <a:gd name="T13" fmla="*/ 28 h 109"/>
                <a:gd name="T14" fmla="*/ 3 w 228"/>
                <a:gd name="T15" fmla="*/ 36 h 109"/>
                <a:gd name="T16" fmla="*/ 0 w 228"/>
                <a:gd name="T17" fmla="*/ 57 h 109"/>
                <a:gd name="T18" fmla="*/ 0 w 228"/>
                <a:gd name="T19" fmla="*/ 74 h 109"/>
                <a:gd name="T20" fmla="*/ 9 w 228"/>
                <a:gd name="T21" fmla="*/ 71 h 109"/>
                <a:gd name="T22" fmla="*/ 12 w 228"/>
                <a:gd name="T23" fmla="*/ 71 h 109"/>
                <a:gd name="T24" fmla="*/ 46 w 228"/>
                <a:gd name="T25" fmla="*/ 99 h 109"/>
                <a:gd name="T26" fmla="*/ 60 w 228"/>
                <a:gd name="T27" fmla="*/ 93 h 109"/>
                <a:gd name="T28" fmla="*/ 89 w 228"/>
                <a:gd name="T29" fmla="*/ 37 h 109"/>
                <a:gd name="T30" fmla="*/ 113 w 228"/>
                <a:gd name="T31" fmla="*/ 67 h 109"/>
                <a:gd name="T32" fmla="*/ 135 w 228"/>
                <a:gd name="T33" fmla="*/ 102 h 109"/>
                <a:gd name="T34" fmla="*/ 147 w 228"/>
                <a:gd name="T35" fmla="*/ 104 h 109"/>
                <a:gd name="T36" fmla="*/ 169 w 228"/>
                <a:gd name="T37" fmla="*/ 90 h 109"/>
                <a:gd name="T38" fmla="*/ 185 w 228"/>
                <a:gd name="T39" fmla="*/ 75 h 109"/>
                <a:gd name="T40" fmla="*/ 196 w 228"/>
                <a:gd name="T41" fmla="*/ 79 h 109"/>
                <a:gd name="T42" fmla="*/ 222 w 228"/>
                <a:gd name="T43" fmla="*/ 109 h 109"/>
                <a:gd name="T44" fmla="*/ 228 w 228"/>
                <a:gd name="T45" fmla="*/ 89 h 109"/>
                <a:gd name="T46" fmla="*/ 203 w 228"/>
                <a:gd name="T47" fmla="*/ 36 h 109"/>
                <a:gd name="T48" fmla="*/ 184 w 228"/>
                <a:gd name="T49" fmla="*/ 16 h 109"/>
                <a:gd name="T50" fmla="*/ 180 w 228"/>
                <a:gd name="T51" fmla="*/ 17 h 109"/>
                <a:gd name="T52" fmla="*/ 166 w 228"/>
                <a:gd name="T53" fmla="*/ 40 h 109"/>
                <a:gd name="T54" fmla="*/ 148 w 228"/>
                <a:gd name="T55" fmla="*/ 78 h 109"/>
                <a:gd name="T56" fmla="*/ 141 w 228"/>
                <a:gd name="T57" fmla="*/ 79 h 109"/>
                <a:gd name="T58" fmla="*/ 113 w 228"/>
                <a:gd name="T59" fmla="*/ 58 h 109"/>
                <a:gd name="T60" fmla="*/ 87 w 228"/>
                <a:gd name="T61" fmla="*/ 1 h 109"/>
                <a:gd name="T62" fmla="*/ 81 w 228"/>
                <a:gd name="T63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8" h="109">
                  <a:moveTo>
                    <a:pt x="81" y="0"/>
                  </a:moveTo>
                  <a:cubicBezTo>
                    <a:pt x="62" y="0"/>
                    <a:pt x="62" y="29"/>
                    <a:pt x="59" y="43"/>
                  </a:cubicBezTo>
                  <a:cubicBezTo>
                    <a:pt x="58" y="52"/>
                    <a:pt x="56" y="76"/>
                    <a:pt x="44" y="76"/>
                  </a:cubicBezTo>
                  <a:cubicBezTo>
                    <a:pt x="43" y="76"/>
                    <a:pt x="43" y="76"/>
                    <a:pt x="43" y="76"/>
                  </a:cubicBezTo>
                  <a:cubicBezTo>
                    <a:pt x="26" y="76"/>
                    <a:pt x="24" y="55"/>
                    <a:pt x="23" y="43"/>
                  </a:cubicBezTo>
                  <a:cubicBezTo>
                    <a:pt x="22" y="40"/>
                    <a:pt x="22" y="34"/>
                    <a:pt x="20" y="31"/>
                  </a:cubicBezTo>
                  <a:cubicBezTo>
                    <a:pt x="18" y="29"/>
                    <a:pt x="16" y="28"/>
                    <a:pt x="14" y="28"/>
                  </a:cubicBezTo>
                  <a:cubicBezTo>
                    <a:pt x="9" y="28"/>
                    <a:pt x="4" y="32"/>
                    <a:pt x="3" y="36"/>
                  </a:cubicBezTo>
                  <a:cubicBezTo>
                    <a:pt x="1" y="43"/>
                    <a:pt x="1" y="50"/>
                    <a:pt x="0" y="57"/>
                  </a:cubicBezTo>
                  <a:cubicBezTo>
                    <a:pt x="0" y="63"/>
                    <a:pt x="0" y="69"/>
                    <a:pt x="0" y="74"/>
                  </a:cubicBezTo>
                  <a:cubicBezTo>
                    <a:pt x="2" y="72"/>
                    <a:pt x="5" y="71"/>
                    <a:pt x="9" y="71"/>
                  </a:cubicBezTo>
                  <a:cubicBezTo>
                    <a:pt x="10" y="71"/>
                    <a:pt x="11" y="71"/>
                    <a:pt x="12" y="71"/>
                  </a:cubicBezTo>
                  <a:cubicBezTo>
                    <a:pt x="23" y="81"/>
                    <a:pt x="32" y="99"/>
                    <a:pt x="46" y="99"/>
                  </a:cubicBezTo>
                  <a:cubicBezTo>
                    <a:pt x="50" y="99"/>
                    <a:pt x="54" y="97"/>
                    <a:pt x="60" y="93"/>
                  </a:cubicBezTo>
                  <a:cubicBezTo>
                    <a:pt x="78" y="78"/>
                    <a:pt x="63" y="48"/>
                    <a:pt x="89" y="37"/>
                  </a:cubicBezTo>
                  <a:cubicBezTo>
                    <a:pt x="103" y="47"/>
                    <a:pt x="109" y="53"/>
                    <a:pt x="113" y="67"/>
                  </a:cubicBezTo>
                  <a:cubicBezTo>
                    <a:pt x="119" y="84"/>
                    <a:pt x="115" y="94"/>
                    <a:pt x="135" y="102"/>
                  </a:cubicBezTo>
                  <a:cubicBezTo>
                    <a:pt x="139" y="104"/>
                    <a:pt x="144" y="104"/>
                    <a:pt x="147" y="104"/>
                  </a:cubicBezTo>
                  <a:cubicBezTo>
                    <a:pt x="158" y="104"/>
                    <a:pt x="164" y="97"/>
                    <a:pt x="169" y="90"/>
                  </a:cubicBezTo>
                  <a:cubicBezTo>
                    <a:pt x="174" y="83"/>
                    <a:pt x="178" y="75"/>
                    <a:pt x="185" y="75"/>
                  </a:cubicBezTo>
                  <a:cubicBezTo>
                    <a:pt x="188" y="75"/>
                    <a:pt x="192" y="77"/>
                    <a:pt x="196" y="79"/>
                  </a:cubicBezTo>
                  <a:cubicBezTo>
                    <a:pt x="207" y="87"/>
                    <a:pt x="215" y="98"/>
                    <a:pt x="222" y="109"/>
                  </a:cubicBezTo>
                  <a:cubicBezTo>
                    <a:pt x="224" y="102"/>
                    <a:pt x="226" y="96"/>
                    <a:pt x="228" y="89"/>
                  </a:cubicBezTo>
                  <a:cubicBezTo>
                    <a:pt x="216" y="74"/>
                    <a:pt x="211" y="53"/>
                    <a:pt x="203" y="36"/>
                  </a:cubicBezTo>
                  <a:cubicBezTo>
                    <a:pt x="199" y="29"/>
                    <a:pt x="193" y="16"/>
                    <a:pt x="184" y="16"/>
                  </a:cubicBezTo>
                  <a:cubicBezTo>
                    <a:pt x="183" y="16"/>
                    <a:pt x="181" y="16"/>
                    <a:pt x="180" y="17"/>
                  </a:cubicBezTo>
                  <a:cubicBezTo>
                    <a:pt x="171" y="20"/>
                    <a:pt x="168" y="31"/>
                    <a:pt x="166" y="40"/>
                  </a:cubicBezTo>
                  <a:cubicBezTo>
                    <a:pt x="163" y="51"/>
                    <a:pt x="162" y="73"/>
                    <a:pt x="148" y="78"/>
                  </a:cubicBezTo>
                  <a:cubicBezTo>
                    <a:pt x="146" y="79"/>
                    <a:pt x="144" y="79"/>
                    <a:pt x="141" y="79"/>
                  </a:cubicBezTo>
                  <a:cubicBezTo>
                    <a:pt x="129" y="79"/>
                    <a:pt x="117" y="69"/>
                    <a:pt x="113" y="58"/>
                  </a:cubicBezTo>
                  <a:cubicBezTo>
                    <a:pt x="107" y="44"/>
                    <a:pt x="105" y="5"/>
                    <a:pt x="87" y="1"/>
                  </a:cubicBezTo>
                  <a:cubicBezTo>
                    <a:pt x="85" y="0"/>
                    <a:pt x="83" y="0"/>
                    <a:pt x="81" y="0"/>
                  </a:cubicBezTo>
                </a:path>
              </a:pathLst>
            </a:custGeom>
            <a:solidFill>
              <a:srgbClr val="FFC1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>
              <a:off x="1060600" y="959198"/>
              <a:ext cx="1852612" cy="1422400"/>
            </a:xfrm>
            <a:custGeom>
              <a:avLst/>
              <a:gdLst>
                <a:gd name="T0" fmla="*/ 434 w 436"/>
                <a:gd name="T1" fmla="*/ 25 h 335"/>
                <a:gd name="T2" fmla="*/ 421 w 436"/>
                <a:gd name="T3" fmla="*/ 16 h 335"/>
                <a:gd name="T4" fmla="*/ 379 w 436"/>
                <a:gd name="T5" fmla="*/ 8 h 335"/>
                <a:gd name="T6" fmla="*/ 218 w 436"/>
                <a:gd name="T7" fmla="*/ 0 h 335"/>
                <a:gd name="T8" fmla="*/ 61 w 436"/>
                <a:gd name="T9" fmla="*/ 8 h 335"/>
                <a:gd name="T10" fmla="*/ 16 w 436"/>
                <a:gd name="T11" fmla="*/ 16 h 335"/>
                <a:gd name="T12" fmla="*/ 6 w 436"/>
                <a:gd name="T13" fmla="*/ 21 h 335"/>
                <a:gd name="T14" fmla="*/ 3 w 436"/>
                <a:gd name="T15" fmla="*/ 23 h 335"/>
                <a:gd name="T16" fmla="*/ 4 w 436"/>
                <a:gd name="T17" fmla="*/ 24 h 335"/>
                <a:gd name="T18" fmla="*/ 1 w 436"/>
                <a:gd name="T19" fmla="*/ 27 h 335"/>
                <a:gd name="T20" fmla="*/ 2 w 436"/>
                <a:gd name="T21" fmla="*/ 333 h 335"/>
                <a:gd name="T22" fmla="*/ 5 w 436"/>
                <a:gd name="T23" fmla="*/ 335 h 335"/>
                <a:gd name="T24" fmla="*/ 420 w 436"/>
                <a:gd name="T25" fmla="*/ 334 h 335"/>
                <a:gd name="T26" fmla="*/ 433 w 436"/>
                <a:gd name="T27" fmla="*/ 334 h 335"/>
                <a:gd name="T28" fmla="*/ 436 w 436"/>
                <a:gd name="T29" fmla="*/ 331 h 335"/>
                <a:gd name="T30" fmla="*/ 435 w 436"/>
                <a:gd name="T31" fmla="*/ 26 h 335"/>
                <a:gd name="T32" fmla="*/ 432 w 436"/>
                <a:gd name="T33" fmla="*/ 23 h 335"/>
                <a:gd name="T34" fmla="*/ 432 w 436"/>
                <a:gd name="T35" fmla="*/ 23 h 335"/>
                <a:gd name="T36" fmla="*/ 432 w 436"/>
                <a:gd name="T37" fmla="*/ 29 h 335"/>
                <a:gd name="T38" fmla="*/ 432 w 436"/>
                <a:gd name="T39" fmla="*/ 29 h 335"/>
                <a:gd name="T40" fmla="*/ 429 w 436"/>
                <a:gd name="T41" fmla="*/ 26 h 335"/>
                <a:gd name="T42" fmla="*/ 430 w 436"/>
                <a:gd name="T43" fmla="*/ 331 h 335"/>
                <a:gd name="T44" fmla="*/ 433 w 436"/>
                <a:gd name="T45" fmla="*/ 328 h 335"/>
                <a:gd name="T46" fmla="*/ 17 w 436"/>
                <a:gd name="T47" fmla="*/ 330 h 335"/>
                <a:gd name="T48" fmla="*/ 5 w 436"/>
                <a:gd name="T49" fmla="*/ 330 h 335"/>
                <a:gd name="T50" fmla="*/ 8 w 436"/>
                <a:gd name="T51" fmla="*/ 333 h 335"/>
                <a:gd name="T52" fmla="*/ 7 w 436"/>
                <a:gd name="T53" fmla="*/ 27 h 335"/>
                <a:gd name="T54" fmla="*/ 4 w 436"/>
                <a:gd name="T55" fmla="*/ 30 h 335"/>
                <a:gd name="T56" fmla="*/ 4 w 436"/>
                <a:gd name="T57" fmla="*/ 30 h 335"/>
                <a:gd name="T58" fmla="*/ 7 w 436"/>
                <a:gd name="T59" fmla="*/ 28 h 335"/>
                <a:gd name="T60" fmla="*/ 28 w 436"/>
                <a:gd name="T61" fmla="*/ 19 h 335"/>
                <a:gd name="T62" fmla="*/ 76 w 436"/>
                <a:gd name="T63" fmla="*/ 12 h 335"/>
                <a:gd name="T64" fmla="*/ 218 w 436"/>
                <a:gd name="T65" fmla="*/ 6 h 335"/>
                <a:gd name="T66" fmla="*/ 356 w 436"/>
                <a:gd name="T67" fmla="*/ 11 h 335"/>
                <a:gd name="T68" fmla="*/ 405 w 436"/>
                <a:gd name="T69" fmla="*/ 18 h 335"/>
                <a:gd name="T70" fmla="*/ 429 w 436"/>
                <a:gd name="T71" fmla="*/ 27 h 335"/>
                <a:gd name="T72" fmla="*/ 434 w 436"/>
                <a:gd name="T73" fmla="*/ 2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36" h="335">
                  <a:moveTo>
                    <a:pt x="434" y="25"/>
                  </a:moveTo>
                  <a:cubicBezTo>
                    <a:pt x="433" y="20"/>
                    <a:pt x="426" y="17"/>
                    <a:pt x="421" y="16"/>
                  </a:cubicBezTo>
                  <a:cubicBezTo>
                    <a:pt x="408" y="11"/>
                    <a:pt x="393" y="10"/>
                    <a:pt x="379" y="8"/>
                  </a:cubicBezTo>
                  <a:cubicBezTo>
                    <a:pt x="325" y="1"/>
                    <a:pt x="271" y="0"/>
                    <a:pt x="218" y="0"/>
                  </a:cubicBezTo>
                  <a:cubicBezTo>
                    <a:pt x="165" y="0"/>
                    <a:pt x="113" y="2"/>
                    <a:pt x="61" y="8"/>
                  </a:cubicBezTo>
                  <a:cubicBezTo>
                    <a:pt x="46" y="10"/>
                    <a:pt x="31" y="12"/>
                    <a:pt x="16" y="16"/>
                  </a:cubicBezTo>
                  <a:cubicBezTo>
                    <a:pt x="13" y="18"/>
                    <a:pt x="9" y="19"/>
                    <a:pt x="6" y="21"/>
                  </a:cubicBezTo>
                  <a:cubicBezTo>
                    <a:pt x="5" y="22"/>
                    <a:pt x="4" y="22"/>
                    <a:pt x="3" y="23"/>
                  </a:cubicBezTo>
                  <a:cubicBezTo>
                    <a:pt x="0" y="26"/>
                    <a:pt x="2" y="24"/>
                    <a:pt x="4" y="24"/>
                  </a:cubicBezTo>
                  <a:cubicBezTo>
                    <a:pt x="2" y="24"/>
                    <a:pt x="1" y="26"/>
                    <a:pt x="1" y="27"/>
                  </a:cubicBezTo>
                  <a:cubicBezTo>
                    <a:pt x="1" y="129"/>
                    <a:pt x="1" y="231"/>
                    <a:pt x="2" y="333"/>
                  </a:cubicBezTo>
                  <a:cubicBezTo>
                    <a:pt x="2" y="334"/>
                    <a:pt x="3" y="335"/>
                    <a:pt x="5" y="335"/>
                  </a:cubicBezTo>
                  <a:cubicBezTo>
                    <a:pt x="143" y="335"/>
                    <a:pt x="282" y="335"/>
                    <a:pt x="420" y="334"/>
                  </a:cubicBezTo>
                  <a:cubicBezTo>
                    <a:pt x="424" y="334"/>
                    <a:pt x="429" y="334"/>
                    <a:pt x="433" y="334"/>
                  </a:cubicBezTo>
                  <a:cubicBezTo>
                    <a:pt x="434" y="334"/>
                    <a:pt x="436" y="333"/>
                    <a:pt x="436" y="331"/>
                  </a:cubicBezTo>
                  <a:cubicBezTo>
                    <a:pt x="435" y="230"/>
                    <a:pt x="435" y="128"/>
                    <a:pt x="435" y="26"/>
                  </a:cubicBezTo>
                  <a:cubicBezTo>
                    <a:pt x="435" y="24"/>
                    <a:pt x="434" y="23"/>
                    <a:pt x="432" y="23"/>
                  </a:cubicBezTo>
                  <a:cubicBezTo>
                    <a:pt x="432" y="23"/>
                    <a:pt x="432" y="23"/>
                    <a:pt x="432" y="23"/>
                  </a:cubicBezTo>
                  <a:cubicBezTo>
                    <a:pt x="428" y="23"/>
                    <a:pt x="428" y="29"/>
                    <a:pt x="432" y="29"/>
                  </a:cubicBezTo>
                  <a:cubicBezTo>
                    <a:pt x="432" y="29"/>
                    <a:pt x="432" y="29"/>
                    <a:pt x="432" y="29"/>
                  </a:cubicBezTo>
                  <a:cubicBezTo>
                    <a:pt x="431" y="28"/>
                    <a:pt x="430" y="27"/>
                    <a:pt x="429" y="26"/>
                  </a:cubicBezTo>
                  <a:cubicBezTo>
                    <a:pt x="429" y="128"/>
                    <a:pt x="430" y="230"/>
                    <a:pt x="430" y="331"/>
                  </a:cubicBezTo>
                  <a:cubicBezTo>
                    <a:pt x="431" y="330"/>
                    <a:pt x="432" y="329"/>
                    <a:pt x="433" y="328"/>
                  </a:cubicBezTo>
                  <a:cubicBezTo>
                    <a:pt x="294" y="329"/>
                    <a:pt x="156" y="329"/>
                    <a:pt x="17" y="330"/>
                  </a:cubicBezTo>
                  <a:cubicBezTo>
                    <a:pt x="13" y="330"/>
                    <a:pt x="9" y="330"/>
                    <a:pt x="5" y="330"/>
                  </a:cubicBezTo>
                  <a:cubicBezTo>
                    <a:pt x="6" y="331"/>
                    <a:pt x="7" y="332"/>
                    <a:pt x="8" y="333"/>
                  </a:cubicBezTo>
                  <a:cubicBezTo>
                    <a:pt x="7" y="231"/>
                    <a:pt x="7" y="129"/>
                    <a:pt x="7" y="27"/>
                  </a:cubicBezTo>
                  <a:cubicBezTo>
                    <a:pt x="6" y="28"/>
                    <a:pt x="5" y="29"/>
                    <a:pt x="4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6" y="30"/>
                    <a:pt x="7" y="29"/>
                    <a:pt x="7" y="28"/>
                  </a:cubicBezTo>
                  <a:cubicBezTo>
                    <a:pt x="8" y="22"/>
                    <a:pt x="24" y="20"/>
                    <a:pt x="28" y="19"/>
                  </a:cubicBezTo>
                  <a:cubicBezTo>
                    <a:pt x="44" y="16"/>
                    <a:pt x="60" y="14"/>
                    <a:pt x="76" y="12"/>
                  </a:cubicBezTo>
                  <a:cubicBezTo>
                    <a:pt x="123" y="7"/>
                    <a:pt x="170" y="6"/>
                    <a:pt x="218" y="6"/>
                  </a:cubicBezTo>
                  <a:cubicBezTo>
                    <a:pt x="264" y="6"/>
                    <a:pt x="310" y="7"/>
                    <a:pt x="356" y="11"/>
                  </a:cubicBezTo>
                  <a:cubicBezTo>
                    <a:pt x="372" y="13"/>
                    <a:pt x="389" y="14"/>
                    <a:pt x="405" y="18"/>
                  </a:cubicBezTo>
                  <a:cubicBezTo>
                    <a:pt x="410" y="19"/>
                    <a:pt x="427" y="21"/>
                    <a:pt x="429" y="27"/>
                  </a:cubicBezTo>
                  <a:cubicBezTo>
                    <a:pt x="430" y="30"/>
                    <a:pt x="435" y="29"/>
                    <a:pt x="434" y="2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auto">
            <a:xfrm>
              <a:off x="682775" y="1579910"/>
              <a:ext cx="2443162" cy="1871663"/>
            </a:xfrm>
            <a:custGeom>
              <a:avLst/>
              <a:gdLst>
                <a:gd name="T0" fmla="*/ 574 w 575"/>
                <a:gd name="T1" fmla="*/ 77 h 441"/>
                <a:gd name="T2" fmla="*/ 312 w 575"/>
                <a:gd name="T3" fmla="*/ 18 h 441"/>
                <a:gd name="T4" fmla="*/ 42 w 575"/>
                <a:gd name="T5" fmla="*/ 15 h 441"/>
                <a:gd name="T6" fmla="*/ 42 w 575"/>
                <a:gd name="T7" fmla="*/ 15 h 441"/>
                <a:gd name="T8" fmla="*/ 0 w 575"/>
                <a:gd name="T9" fmla="*/ 379 h 441"/>
                <a:gd name="T10" fmla="*/ 533 w 575"/>
                <a:gd name="T11" fmla="*/ 441 h 441"/>
                <a:gd name="T12" fmla="*/ 575 w 575"/>
                <a:gd name="T13" fmla="*/ 77 h 441"/>
                <a:gd name="T14" fmla="*/ 574 w 575"/>
                <a:gd name="T15" fmla="*/ 77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5" h="441">
                  <a:moveTo>
                    <a:pt x="574" y="77"/>
                  </a:moveTo>
                  <a:cubicBezTo>
                    <a:pt x="574" y="61"/>
                    <a:pt x="457" y="35"/>
                    <a:pt x="312" y="18"/>
                  </a:cubicBezTo>
                  <a:cubicBezTo>
                    <a:pt x="166" y="1"/>
                    <a:pt x="47" y="0"/>
                    <a:pt x="42" y="15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533" y="441"/>
                    <a:pt x="533" y="441"/>
                    <a:pt x="533" y="441"/>
                  </a:cubicBezTo>
                  <a:cubicBezTo>
                    <a:pt x="575" y="77"/>
                    <a:pt x="575" y="77"/>
                    <a:pt x="575" y="77"/>
                  </a:cubicBezTo>
                  <a:cubicBezTo>
                    <a:pt x="574" y="77"/>
                    <a:pt x="574" y="77"/>
                    <a:pt x="574" y="77"/>
                  </a:cubicBezTo>
                </a:path>
              </a:pathLst>
            </a:custGeom>
            <a:solidFill>
              <a:srgbClr val="FFFF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" name="Freeform 54"/>
            <p:cNvSpPr>
              <a:spLocks noEditPoints="1"/>
            </p:cNvSpPr>
            <p:nvPr/>
          </p:nvSpPr>
          <p:spPr bwMode="auto">
            <a:xfrm>
              <a:off x="1349525" y="1838673"/>
              <a:ext cx="1682750" cy="917575"/>
            </a:xfrm>
            <a:custGeom>
              <a:avLst/>
              <a:gdLst>
                <a:gd name="T0" fmla="*/ 52 w 396"/>
                <a:gd name="T1" fmla="*/ 129 h 216"/>
                <a:gd name="T2" fmla="*/ 44 w 396"/>
                <a:gd name="T3" fmla="*/ 129 h 216"/>
                <a:gd name="T4" fmla="*/ 59 w 396"/>
                <a:gd name="T5" fmla="*/ 133 h 216"/>
                <a:gd name="T6" fmla="*/ 65 w 396"/>
                <a:gd name="T7" fmla="*/ 125 h 216"/>
                <a:gd name="T8" fmla="*/ 80 w 396"/>
                <a:gd name="T9" fmla="*/ 122 h 216"/>
                <a:gd name="T10" fmla="*/ 76 w 396"/>
                <a:gd name="T11" fmla="*/ 127 h 216"/>
                <a:gd name="T12" fmla="*/ 81 w 396"/>
                <a:gd name="T13" fmla="*/ 122 h 216"/>
                <a:gd name="T14" fmla="*/ 217 w 396"/>
                <a:gd name="T15" fmla="*/ 34 h 216"/>
                <a:gd name="T16" fmla="*/ 184 w 396"/>
                <a:gd name="T17" fmla="*/ 74 h 216"/>
                <a:gd name="T18" fmla="*/ 146 w 396"/>
                <a:gd name="T19" fmla="*/ 12 h 216"/>
                <a:gd name="T20" fmla="*/ 105 w 396"/>
                <a:gd name="T21" fmla="*/ 33 h 216"/>
                <a:gd name="T22" fmla="*/ 82 w 396"/>
                <a:gd name="T23" fmla="*/ 110 h 216"/>
                <a:gd name="T24" fmla="*/ 85 w 396"/>
                <a:gd name="T25" fmla="*/ 110 h 216"/>
                <a:gd name="T26" fmla="*/ 89 w 396"/>
                <a:gd name="T27" fmla="*/ 110 h 216"/>
                <a:gd name="T28" fmla="*/ 126 w 396"/>
                <a:gd name="T29" fmla="*/ 55 h 216"/>
                <a:gd name="T30" fmla="*/ 183 w 396"/>
                <a:gd name="T31" fmla="*/ 108 h 216"/>
                <a:gd name="T32" fmla="*/ 242 w 396"/>
                <a:gd name="T33" fmla="*/ 72 h 216"/>
                <a:gd name="T34" fmla="*/ 295 w 396"/>
                <a:gd name="T35" fmla="*/ 117 h 216"/>
                <a:gd name="T36" fmla="*/ 370 w 396"/>
                <a:gd name="T37" fmla="*/ 206 h 216"/>
                <a:gd name="T38" fmla="*/ 392 w 396"/>
                <a:gd name="T39" fmla="*/ 216 h 216"/>
                <a:gd name="T40" fmla="*/ 393 w 396"/>
                <a:gd name="T41" fmla="*/ 183 h 216"/>
                <a:gd name="T42" fmla="*/ 325 w 396"/>
                <a:gd name="T43" fmla="*/ 169 h 216"/>
                <a:gd name="T44" fmla="*/ 324 w 396"/>
                <a:gd name="T45" fmla="*/ 112 h 216"/>
                <a:gd name="T46" fmla="*/ 365 w 396"/>
                <a:gd name="T47" fmla="*/ 38 h 216"/>
                <a:gd name="T48" fmla="*/ 359 w 396"/>
                <a:gd name="T49" fmla="*/ 37 h 216"/>
                <a:gd name="T50" fmla="*/ 301 w 396"/>
                <a:gd name="T51" fmla="*/ 98 h 216"/>
                <a:gd name="T52" fmla="*/ 264 w 396"/>
                <a:gd name="T53" fmla="*/ 55 h 216"/>
                <a:gd name="T54" fmla="*/ 241 w 396"/>
                <a:gd name="T55" fmla="*/ 6 h 216"/>
                <a:gd name="T56" fmla="*/ 0 w 396"/>
                <a:gd name="T57" fmla="*/ 17 h 216"/>
                <a:gd name="T58" fmla="*/ 6 w 396"/>
                <a:gd name="T59" fmla="*/ 50 h 216"/>
                <a:gd name="T60" fmla="*/ 21 w 396"/>
                <a:gd name="T61" fmla="*/ 47 h 216"/>
                <a:gd name="T62" fmla="*/ 24 w 396"/>
                <a:gd name="T63" fmla="*/ 43 h 216"/>
                <a:gd name="T64" fmla="*/ 23 w 396"/>
                <a:gd name="T65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96" h="216">
                  <a:moveTo>
                    <a:pt x="65" y="125"/>
                  </a:moveTo>
                  <a:cubicBezTo>
                    <a:pt x="61" y="127"/>
                    <a:pt x="57" y="129"/>
                    <a:pt x="52" y="129"/>
                  </a:cubicBezTo>
                  <a:cubicBezTo>
                    <a:pt x="50" y="129"/>
                    <a:pt x="48" y="128"/>
                    <a:pt x="46" y="127"/>
                  </a:cubicBezTo>
                  <a:cubicBezTo>
                    <a:pt x="45" y="128"/>
                    <a:pt x="45" y="128"/>
                    <a:pt x="44" y="129"/>
                  </a:cubicBezTo>
                  <a:cubicBezTo>
                    <a:pt x="45" y="129"/>
                    <a:pt x="46" y="130"/>
                    <a:pt x="47" y="131"/>
                  </a:cubicBezTo>
                  <a:cubicBezTo>
                    <a:pt x="51" y="133"/>
                    <a:pt x="55" y="133"/>
                    <a:pt x="59" y="133"/>
                  </a:cubicBezTo>
                  <a:cubicBezTo>
                    <a:pt x="61" y="133"/>
                    <a:pt x="63" y="133"/>
                    <a:pt x="64" y="133"/>
                  </a:cubicBezTo>
                  <a:cubicBezTo>
                    <a:pt x="64" y="130"/>
                    <a:pt x="64" y="128"/>
                    <a:pt x="65" y="125"/>
                  </a:cubicBezTo>
                  <a:moveTo>
                    <a:pt x="81" y="122"/>
                  </a:moveTo>
                  <a:cubicBezTo>
                    <a:pt x="80" y="122"/>
                    <a:pt x="80" y="122"/>
                    <a:pt x="80" y="122"/>
                  </a:cubicBezTo>
                  <a:cubicBezTo>
                    <a:pt x="78" y="123"/>
                    <a:pt x="76" y="125"/>
                    <a:pt x="76" y="128"/>
                  </a:cubicBezTo>
                  <a:cubicBezTo>
                    <a:pt x="76" y="127"/>
                    <a:pt x="76" y="127"/>
                    <a:pt x="76" y="127"/>
                  </a:cubicBezTo>
                  <a:cubicBezTo>
                    <a:pt x="76" y="127"/>
                    <a:pt x="76" y="127"/>
                    <a:pt x="77" y="126"/>
                  </a:cubicBezTo>
                  <a:cubicBezTo>
                    <a:pt x="77" y="124"/>
                    <a:pt x="79" y="123"/>
                    <a:pt x="81" y="122"/>
                  </a:cubicBezTo>
                  <a:moveTo>
                    <a:pt x="241" y="6"/>
                  </a:moveTo>
                  <a:cubicBezTo>
                    <a:pt x="229" y="6"/>
                    <a:pt x="221" y="24"/>
                    <a:pt x="217" y="34"/>
                  </a:cubicBezTo>
                  <a:cubicBezTo>
                    <a:pt x="211" y="45"/>
                    <a:pt x="206" y="58"/>
                    <a:pt x="198" y="67"/>
                  </a:cubicBezTo>
                  <a:cubicBezTo>
                    <a:pt x="193" y="72"/>
                    <a:pt x="189" y="74"/>
                    <a:pt x="184" y="74"/>
                  </a:cubicBezTo>
                  <a:cubicBezTo>
                    <a:pt x="171" y="74"/>
                    <a:pt x="159" y="56"/>
                    <a:pt x="155" y="43"/>
                  </a:cubicBezTo>
                  <a:cubicBezTo>
                    <a:pt x="152" y="33"/>
                    <a:pt x="152" y="21"/>
                    <a:pt x="146" y="12"/>
                  </a:cubicBezTo>
                  <a:cubicBezTo>
                    <a:pt x="144" y="8"/>
                    <a:pt x="140" y="7"/>
                    <a:pt x="136" y="7"/>
                  </a:cubicBezTo>
                  <a:cubicBezTo>
                    <a:pt x="124" y="7"/>
                    <a:pt x="108" y="23"/>
                    <a:pt x="105" y="33"/>
                  </a:cubicBezTo>
                  <a:cubicBezTo>
                    <a:pt x="101" y="48"/>
                    <a:pt x="102" y="64"/>
                    <a:pt x="98" y="79"/>
                  </a:cubicBezTo>
                  <a:cubicBezTo>
                    <a:pt x="94" y="90"/>
                    <a:pt x="89" y="100"/>
                    <a:pt x="82" y="110"/>
                  </a:cubicBezTo>
                  <a:cubicBezTo>
                    <a:pt x="82" y="110"/>
                    <a:pt x="82" y="110"/>
                    <a:pt x="82" y="110"/>
                  </a:cubicBezTo>
                  <a:cubicBezTo>
                    <a:pt x="83" y="110"/>
                    <a:pt x="84" y="110"/>
                    <a:pt x="85" y="110"/>
                  </a:cubicBezTo>
                  <a:cubicBezTo>
                    <a:pt x="85" y="110"/>
                    <a:pt x="85" y="110"/>
                    <a:pt x="85" y="110"/>
                  </a:cubicBezTo>
                  <a:cubicBezTo>
                    <a:pt x="87" y="110"/>
                    <a:pt x="88" y="110"/>
                    <a:pt x="89" y="110"/>
                  </a:cubicBezTo>
                  <a:cubicBezTo>
                    <a:pt x="92" y="105"/>
                    <a:pt x="94" y="99"/>
                    <a:pt x="96" y="94"/>
                  </a:cubicBezTo>
                  <a:cubicBezTo>
                    <a:pt x="104" y="74"/>
                    <a:pt x="110" y="55"/>
                    <a:pt x="126" y="55"/>
                  </a:cubicBezTo>
                  <a:cubicBezTo>
                    <a:pt x="127" y="55"/>
                    <a:pt x="128" y="55"/>
                    <a:pt x="130" y="55"/>
                  </a:cubicBezTo>
                  <a:cubicBezTo>
                    <a:pt x="158" y="60"/>
                    <a:pt x="149" y="105"/>
                    <a:pt x="183" y="108"/>
                  </a:cubicBezTo>
                  <a:cubicBezTo>
                    <a:pt x="184" y="108"/>
                    <a:pt x="186" y="108"/>
                    <a:pt x="187" y="108"/>
                  </a:cubicBezTo>
                  <a:cubicBezTo>
                    <a:pt x="216" y="108"/>
                    <a:pt x="217" y="73"/>
                    <a:pt x="242" y="72"/>
                  </a:cubicBezTo>
                  <a:cubicBezTo>
                    <a:pt x="243" y="72"/>
                    <a:pt x="243" y="72"/>
                    <a:pt x="243" y="72"/>
                  </a:cubicBezTo>
                  <a:cubicBezTo>
                    <a:pt x="268" y="72"/>
                    <a:pt x="266" y="115"/>
                    <a:pt x="295" y="117"/>
                  </a:cubicBezTo>
                  <a:cubicBezTo>
                    <a:pt x="291" y="144"/>
                    <a:pt x="295" y="170"/>
                    <a:pt x="309" y="191"/>
                  </a:cubicBezTo>
                  <a:cubicBezTo>
                    <a:pt x="330" y="194"/>
                    <a:pt x="351" y="199"/>
                    <a:pt x="370" y="206"/>
                  </a:cubicBezTo>
                  <a:cubicBezTo>
                    <a:pt x="377" y="209"/>
                    <a:pt x="384" y="212"/>
                    <a:pt x="392" y="216"/>
                  </a:cubicBezTo>
                  <a:cubicBezTo>
                    <a:pt x="392" y="216"/>
                    <a:pt x="392" y="216"/>
                    <a:pt x="392" y="216"/>
                  </a:cubicBezTo>
                  <a:cubicBezTo>
                    <a:pt x="393" y="204"/>
                    <a:pt x="394" y="193"/>
                    <a:pt x="396" y="181"/>
                  </a:cubicBezTo>
                  <a:cubicBezTo>
                    <a:pt x="395" y="182"/>
                    <a:pt x="394" y="182"/>
                    <a:pt x="393" y="183"/>
                  </a:cubicBezTo>
                  <a:cubicBezTo>
                    <a:pt x="385" y="188"/>
                    <a:pt x="377" y="190"/>
                    <a:pt x="369" y="190"/>
                  </a:cubicBezTo>
                  <a:cubicBezTo>
                    <a:pt x="353" y="190"/>
                    <a:pt x="337" y="181"/>
                    <a:pt x="325" y="169"/>
                  </a:cubicBezTo>
                  <a:cubicBezTo>
                    <a:pt x="317" y="161"/>
                    <a:pt x="308" y="150"/>
                    <a:pt x="309" y="137"/>
                  </a:cubicBezTo>
                  <a:cubicBezTo>
                    <a:pt x="311" y="127"/>
                    <a:pt x="316" y="119"/>
                    <a:pt x="324" y="112"/>
                  </a:cubicBezTo>
                  <a:cubicBezTo>
                    <a:pt x="339" y="99"/>
                    <a:pt x="360" y="92"/>
                    <a:pt x="374" y="78"/>
                  </a:cubicBezTo>
                  <a:cubicBezTo>
                    <a:pt x="361" y="68"/>
                    <a:pt x="357" y="53"/>
                    <a:pt x="365" y="38"/>
                  </a:cubicBezTo>
                  <a:cubicBezTo>
                    <a:pt x="363" y="38"/>
                    <a:pt x="361" y="38"/>
                    <a:pt x="359" y="37"/>
                  </a:cubicBezTo>
                  <a:cubicBezTo>
                    <a:pt x="359" y="37"/>
                    <a:pt x="359" y="37"/>
                    <a:pt x="359" y="37"/>
                  </a:cubicBezTo>
                  <a:cubicBezTo>
                    <a:pt x="337" y="39"/>
                    <a:pt x="339" y="68"/>
                    <a:pt x="330" y="82"/>
                  </a:cubicBezTo>
                  <a:cubicBezTo>
                    <a:pt x="324" y="92"/>
                    <a:pt x="312" y="98"/>
                    <a:pt x="301" y="98"/>
                  </a:cubicBezTo>
                  <a:cubicBezTo>
                    <a:pt x="296" y="98"/>
                    <a:pt x="291" y="97"/>
                    <a:pt x="287" y="95"/>
                  </a:cubicBezTo>
                  <a:cubicBezTo>
                    <a:pt x="271" y="87"/>
                    <a:pt x="264" y="73"/>
                    <a:pt x="264" y="55"/>
                  </a:cubicBezTo>
                  <a:cubicBezTo>
                    <a:pt x="263" y="37"/>
                    <a:pt x="268" y="7"/>
                    <a:pt x="241" y="6"/>
                  </a:cubicBezTo>
                  <a:cubicBezTo>
                    <a:pt x="241" y="6"/>
                    <a:pt x="241" y="6"/>
                    <a:pt x="241" y="6"/>
                  </a:cubicBezTo>
                  <a:moveTo>
                    <a:pt x="23" y="0"/>
                  </a:moveTo>
                  <a:cubicBezTo>
                    <a:pt x="16" y="7"/>
                    <a:pt x="8" y="12"/>
                    <a:pt x="0" y="17"/>
                  </a:cubicBezTo>
                  <a:cubicBezTo>
                    <a:pt x="3" y="23"/>
                    <a:pt x="4" y="30"/>
                    <a:pt x="5" y="37"/>
                  </a:cubicBezTo>
                  <a:cubicBezTo>
                    <a:pt x="5" y="41"/>
                    <a:pt x="5" y="45"/>
                    <a:pt x="6" y="50"/>
                  </a:cubicBezTo>
                  <a:cubicBezTo>
                    <a:pt x="10" y="48"/>
                    <a:pt x="15" y="47"/>
                    <a:pt x="21" y="47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2" y="47"/>
                    <a:pt x="23" y="47"/>
                    <a:pt x="24" y="47"/>
                  </a:cubicBezTo>
                  <a:cubicBezTo>
                    <a:pt x="24" y="46"/>
                    <a:pt x="24" y="45"/>
                    <a:pt x="24" y="43"/>
                  </a:cubicBezTo>
                  <a:cubicBezTo>
                    <a:pt x="24" y="36"/>
                    <a:pt x="25" y="23"/>
                    <a:pt x="25" y="10"/>
                  </a:cubicBezTo>
                  <a:cubicBezTo>
                    <a:pt x="25" y="8"/>
                    <a:pt x="24" y="4"/>
                    <a:pt x="23" y="0"/>
                  </a:cubicBezTo>
                </a:path>
              </a:pathLst>
            </a:custGeom>
            <a:solidFill>
              <a:srgbClr val="FFE3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auto">
            <a:xfrm>
              <a:off x="670075" y="1583085"/>
              <a:ext cx="2468562" cy="1882775"/>
            </a:xfrm>
            <a:custGeom>
              <a:avLst/>
              <a:gdLst>
                <a:gd name="T0" fmla="*/ 580 w 581"/>
                <a:gd name="T1" fmla="*/ 75 h 443"/>
                <a:gd name="T2" fmla="*/ 563 w 581"/>
                <a:gd name="T3" fmla="*/ 62 h 443"/>
                <a:gd name="T4" fmla="*/ 510 w 581"/>
                <a:gd name="T5" fmla="*/ 46 h 443"/>
                <a:gd name="T6" fmla="*/ 320 w 581"/>
                <a:gd name="T7" fmla="*/ 15 h 443"/>
                <a:gd name="T8" fmla="*/ 120 w 581"/>
                <a:gd name="T9" fmla="*/ 1 h 443"/>
                <a:gd name="T10" fmla="*/ 64 w 581"/>
                <a:gd name="T11" fmla="*/ 4 h 443"/>
                <a:gd name="T12" fmla="*/ 49 w 581"/>
                <a:gd name="T13" fmla="*/ 7 h 443"/>
                <a:gd name="T14" fmla="*/ 45 w 581"/>
                <a:gd name="T15" fmla="*/ 10 h 443"/>
                <a:gd name="T16" fmla="*/ 44 w 581"/>
                <a:gd name="T17" fmla="*/ 11 h 443"/>
                <a:gd name="T18" fmla="*/ 45 w 581"/>
                <a:gd name="T19" fmla="*/ 11 h 443"/>
                <a:gd name="T20" fmla="*/ 42 w 581"/>
                <a:gd name="T21" fmla="*/ 14 h 443"/>
                <a:gd name="T22" fmla="*/ 0 w 581"/>
                <a:gd name="T23" fmla="*/ 378 h 443"/>
                <a:gd name="T24" fmla="*/ 3 w 581"/>
                <a:gd name="T25" fmla="*/ 381 h 443"/>
                <a:gd name="T26" fmla="*/ 432 w 581"/>
                <a:gd name="T27" fmla="*/ 431 h 443"/>
                <a:gd name="T28" fmla="*/ 536 w 581"/>
                <a:gd name="T29" fmla="*/ 443 h 443"/>
                <a:gd name="T30" fmla="*/ 539 w 581"/>
                <a:gd name="T31" fmla="*/ 440 h 443"/>
                <a:gd name="T32" fmla="*/ 581 w 581"/>
                <a:gd name="T33" fmla="*/ 76 h 443"/>
                <a:gd name="T34" fmla="*/ 578 w 581"/>
                <a:gd name="T35" fmla="*/ 73 h 443"/>
                <a:gd name="T36" fmla="*/ 577 w 581"/>
                <a:gd name="T37" fmla="*/ 73 h 443"/>
                <a:gd name="T38" fmla="*/ 577 w 581"/>
                <a:gd name="T39" fmla="*/ 79 h 443"/>
                <a:gd name="T40" fmla="*/ 578 w 581"/>
                <a:gd name="T41" fmla="*/ 79 h 443"/>
                <a:gd name="T42" fmla="*/ 575 w 581"/>
                <a:gd name="T43" fmla="*/ 76 h 443"/>
                <a:gd name="T44" fmla="*/ 533 w 581"/>
                <a:gd name="T45" fmla="*/ 440 h 443"/>
                <a:gd name="T46" fmla="*/ 536 w 581"/>
                <a:gd name="T47" fmla="*/ 437 h 443"/>
                <a:gd name="T48" fmla="*/ 107 w 581"/>
                <a:gd name="T49" fmla="*/ 387 h 443"/>
                <a:gd name="T50" fmla="*/ 3 w 581"/>
                <a:gd name="T51" fmla="*/ 375 h 443"/>
                <a:gd name="T52" fmla="*/ 6 w 581"/>
                <a:gd name="T53" fmla="*/ 378 h 443"/>
                <a:gd name="T54" fmla="*/ 48 w 581"/>
                <a:gd name="T55" fmla="*/ 14 h 443"/>
                <a:gd name="T56" fmla="*/ 45 w 581"/>
                <a:gd name="T57" fmla="*/ 17 h 443"/>
                <a:gd name="T58" fmla="*/ 45 w 581"/>
                <a:gd name="T59" fmla="*/ 17 h 443"/>
                <a:gd name="T60" fmla="*/ 48 w 581"/>
                <a:gd name="T61" fmla="*/ 15 h 443"/>
                <a:gd name="T62" fmla="*/ 76 w 581"/>
                <a:gd name="T63" fmla="*/ 8 h 443"/>
                <a:gd name="T64" fmla="*/ 135 w 581"/>
                <a:gd name="T65" fmla="*/ 6 h 443"/>
                <a:gd name="T66" fmla="*/ 315 w 581"/>
                <a:gd name="T67" fmla="*/ 20 h 443"/>
                <a:gd name="T68" fmla="*/ 494 w 581"/>
                <a:gd name="T69" fmla="*/ 48 h 443"/>
                <a:gd name="T70" fmla="*/ 550 w 581"/>
                <a:gd name="T71" fmla="*/ 63 h 443"/>
                <a:gd name="T72" fmla="*/ 575 w 581"/>
                <a:gd name="T73" fmla="*/ 77 h 443"/>
                <a:gd name="T74" fmla="*/ 580 w 581"/>
                <a:gd name="T75" fmla="*/ 75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81" h="443">
                  <a:moveTo>
                    <a:pt x="580" y="75"/>
                  </a:moveTo>
                  <a:cubicBezTo>
                    <a:pt x="579" y="68"/>
                    <a:pt x="569" y="64"/>
                    <a:pt x="563" y="62"/>
                  </a:cubicBezTo>
                  <a:cubicBezTo>
                    <a:pt x="546" y="55"/>
                    <a:pt x="528" y="50"/>
                    <a:pt x="510" y="46"/>
                  </a:cubicBezTo>
                  <a:cubicBezTo>
                    <a:pt x="448" y="31"/>
                    <a:pt x="384" y="22"/>
                    <a:pt x="320" y="15"/>
                  </a:cubicBezTo>
                  <a:cubicBezTo>
                    <a:pt x="254" y="7"/>
                    <a:pt x="187" y="1"/>
                    <a:pt x="120" y="1"/>
                  </a:cubicBezTo>
                  <a:cubicBezTo>
                    <a:pt x="101" y="0"/>
                    <a:pt x="82" y="1"/>
                    <a:pt x="64" y="4"/>
                  </a:cubicBezTo>
                  <a:cubicBezTo>
                    <a:pt x="59" y="4"/>
                    <a:pt x="54" y="5"/>
                    <a:pt x="49" y="7"/>
                  </a:cubicBezTo>
                  <a:cubicBezTo>
                    <a:pt x="48" y="8"/>
                    <a:pt x="46" y="9"/>
                    <a:pt x="45" y="10"/>
                  </a:cubicBezTo>
                  <a:cubicBezTo>
                    <a:pt x="43" y="12"/>
                    <a:pt x="43" y="12"/>
                    <a:pt x="44" y="11"/>
                  </a:cubicBezTo>
                  <a:cubicBezTo>
                    <a:pt x="44" y="11"/>
                    <a:pt x="44" y="11"/>
                    <a:pt x="45" y="11"/>
                  </a:cubicBezTo>
                  <a:cubicBezTo>
                    <a:pt x="43" y="11"/>
                    <a:pt x="42" y="13"/>
                    <a:pt x="42" y="14"/>
                  </a:cubicBezTo>
                  <a:cubicBezTo>
                    <a:pt x="28" y="135"/>
                    <a:pt x="14" y="257"/>
                    <a:pt x="0" y="378"/>
                  </a:cubicBezTo>
                  <a:cubicBezTo>
                    <a:pt x="0" y="380"/>
                    <a:pt x="1" y="381"/>
                    <a:pt x="3" y="381"/>
                  </a:cubicBezTo>
                  <a:cubicBezTo>
                    <a:pt x="146" y="398"/>
                    <a:pt x="289" y="414"/>
                    <a:pt x="432" y="431"/>
                  </a:cubicBezTo>
                  <a:cubicBezTo>
                    <a:pt x="466" y="435"/>
                    <a:pt x="501" y="439"/>
                    <a:pt x="536" y="443"/>
                  </a:cubicBezTo>
                  <a:cubicBezTo>
                    <a:pt x="537" y="443"/>
                    <a:pt x="538" y="441"/>
                    <a:pt x="539" y="440"/>
                  </a:cubicBezTo>
                  <a:cubicBezTo>
                    <a:pt x="553" y="319"/>
                    <a:pt x="567" y="197"/>
                    <a:pt x="581" y="76"/>
                  </a:cubicBezTo>
                  <a:cubicBezTo>
                    <a:pt x="581" y="74"/>
                    <a:pt x="579" y="73"/>
                    <a:pt x="578" y="73"/>
                  </a:cubicBezTo>
                  <a:cubicBezTo>
                    <a:pt x="577" y="73"/>
                    <a:pt x="577" y="73"/>
                    <a:pt x="577" y="73"/>
                  </a:cubicBezTo>
                  <a:cubicBezTo>
                    <a:pt x="574" y="72"/>
                    <a:pt x="574" y="78"/>
                    <a:pt x="577" y="79"/>
                  </a:cubicBezTo>
                  <a:cubicBezTo>
                    <a:pt x="578" y="79"/>
                    <a:pt x="578" y="79"/>
                    <a:pt x="578" y="79"/>
                  </a:cubicBezTo>
                  <a:cubicBezTo>
                    <a:pt x="577" y="78"/>
                    <a:pt x="576" y="77"/>
                    <a:pt x="575" y="76"/>
                  </a:cubicBezTo>
                  <a:cubicBezTo>
                    <a:pt x="561" y="197"/>
                    <a:pt x="547" y="319"/>
                    <a:pt x="533" y="440"/>
                  </a:cubicBezTo>
                  <a:cubicBezTo>
                    <a:pt x="534" y="439"/>
                    <a:pt x="535" y="438"/>
                    <a:pt x="536" y="437"/>
                  </a:cubicBezTo>
                  <a:cubicBezTo>
                    <a:pt x="393" y="420"/>
                    <a:pt x="250" y="404"/>
                    <a:pt x="107" y="387"/>
                  </a:cubicBezTo>
                  <a:cubicBezTo>
                    <a:pt x="72" y="383"/>
                    <a:pt x="37" y="379"/>
                    <a:pt x="3" y="375"/>
                  </a:cubicBezTo>
                  <a:cubicBezTo>
                    <a:pt x="4" y="376"/>
                    <a:pt x="5" y="377"/>
                    <a:pt x="6" y="378"/>
                  </a:cubicBezTo>
                  <a:cubicBezTo>
                    <a:pt x="20" y="257"/>
                    <a:pt x="34" y="135"/>
                    <a:pt x="48" y="14"/>
                  </a:cubicBezTo>
                  <a:cubicBezTo>
                    <a:pt x="47" y="15"/>
                    <a:pt x="46" y="16"/>
                    <a:pt x="45" y="17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47" y="17"/>
                    <a:pt x="48" y="16"/>
                    <a:pt x="48" y="15"/>
                  </a:cubicBezTo>
                  <a:cubicBezTo>
                    <a:pt x="51" y="9"/>
                    <a:pt x="71" y="8"/>
                    <a:pt x="76" y="8"/>
                  </a:cubicBezTo>
                  <a:cubicBezTo>
                    <a:pt x="96" y="6"/>
                    <a:pt x="115" y="6"/>
                    <a:pt x="135" y="6"/>
                  </a:cubicBezTo>
                  <a:cubicBezTo>
                    <a:pt x="195" y="7"/>
                    <a:pt x="255" y="13"/>
                    <a:pt x="315" y="20"/>
                  </a:cubicBezTo>
                  <a:cubicBezTo>
                    <a:pt x="375" y="27"/>
                    <a:pt x="435" y="35"/>
                    <a:pt x="494" y="48"/>
                  </a:cubicBezTo>
                  <a:cubicBezTo>
                    <a:pt x="513" y="52"/>
                    <a:pt x="531" y="57"/>
                    <a:pt x="550" y="63"/>
                  </a:cubicBezTo>
                  <a:cubicBezTo>
                    <a:pt x="555" y="65"/>
                    <a:pt x="574" y="69"/>
                    <a:pt x="575" y="77"/>
                  </a:cubicBezTo>
                  <a:cubicBezTo>
                    <a:pt x="575" y="80"/>
                    <a:pt x="581" y="79"/>
                    <a:pt x="580" y="7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" name="Freeform 56"/>
            <p:cNvSpPr>
              <a:spLocks/>
            </p:cNvSpPr>
            <p:nvPr/>
          </p:nvSpPr>
          <p:spPr bwMode="auto">
            <a:xfrm>
              <a:off x="358925" y="2522885"/>
              <a:ext cx="2813050" cy="1447800"/>
            </a:xfrm>
            <a:custGeom>
              <a:avLst/>
              <a:gdLst>
                <a:gd name="T0" fmla="*/ 662 w 662"/>
                <a:gd name="T1" fmla="*/ 91 h 341"/>
                <a:gd name="T2" fmla="*/ 662 w 662"/>
                <a:gd name="T3" fmla="*/ 91 h 341"/>
                <a:gd name="T4" fmla="*/ 354 w 662"/>
                <a:gd name="T5" fmla="*/ 20 h 341"/>
                <a:gd name="T6" fmla="*/ 39 w 662"/>
                <a:gd name="T7" fmla="*/ 19 h 341"/>
                <a:gd name="T8" fmla="*/ 38 w 662"/>
                <a:gd name="T9" fmla="*/ 19 h 341"/>
                <a:gd name="T10" fmla="*/ 0 w 662"/>
                <a:gd name="T11" fmla="*/ 341 h 341"/>
                <a:gd name="T12" fmla="*/ 634 w 662"/>
                <a:gd name="T13" fmla="*/ 341 h 341"/>
                <a:gd name="T14" fmla="*/ 662 w 662"/>
                <a:gd name="T15" fmla="*/ 91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2" h="341">
                  <a:moveTo>
                    <a:pt x="662" y="91"/>
                  </a:moveTo>
                  <a:cubicBezTo>
                    <a:pt x="662" y="91"/>
                    <a:pt x="662" y="91"/>
                    <a:pt x="662" y="91"/>
                  </a:cubicBezTo>
                  <a:cubicBezTo>
                    <a:pt x="661" y="71"/>
                    <a:pt x="525" y="39"/>
                    <a:pt x="354" y="20"/>
                  </a:cubicBezTo>
                  <a:cubicBezTo>
                    <a:pt x="184" y="0"/>
                    <a:pt x="44" y="0"/>
                    <a:pt x="39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0" y="341"/>
                    <a:pt x="0" y="341"/>
                    <a:pt x="0" y="341"/>
                  </a:cubicBezTo>
                  <a:cubicBezTo>
                    <a:pt x="634" y="341"/>
                    <a:pt x="634" y="341"/>
                    <a:pt x="634" y="341"/>
                  </a:cubicBezTo>
                  <a:cubicBezTo>
                    <a:pt x="662" y="91"/>
                    <a:pt x="662" y="91"/>
                    <a:pt x="662" y="91"/>
                  </a:cubicBezTo>
                </a:path>
              </a:pathLst>
            </a:custGeom>
            <a:solidFill>
              <a:srgbClr val="FFD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" name="Freeform 57"/>
            <p:cNvSpPr>
              <a:spLocks/>
            </p:cNvSpPr>
            <p:nvPr/>
          </p:nvSpPr>
          <p:spPr bwMode="auto">
            <a:xfrm>
              <a:off x="358925" y="2522885"/>
              <a:ext cx="2813050" cy="1447800"/>
            </a:xfrm>
            <a:custGeom>
              <a:avLst/>
              <a:gdLst>
                <a:gd name="T0" fmla="*/ 662 w 662"/>
                <a:gd name="T1" fmla="*/ 91 h 341"/>
                <a:gd name="T2" fmla="*/ 662 w 662"/>
                <a:gd name="T3" fmla="*/ 91 h 341"/>
                <a:gd name="T4" fmla="*/ 354 w 662"/>
                <a:gd name="T5" fmla="*/ 20 h 341"/>
                <a:gd name="T6" fmla="*/ 39 w 662"/>
                <a:gd name="T7" fmla="*/ 19 h 341"/>
                <a:gd name="T8" fmla="*/ 38 w 662"/>
                <a:gd name="T9" fmla="*/ 19 h 341"/>
                <a:gd name="T10" fmla="*/ 0 w 662"/>
                <a:gd name="T11" fmla="*/ 341 h 341"/>
                <a:gd name="T12" fmla="*/ 634 w 662"/>
                <a:gd name="T13" fmla="*/ 341 h 341"/>
                <a:gd name="T14" fmla="*/ 662 w 662"/>
                <a:gd name="T15" fmla="*/ 91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2" h="341">
                  <a:moveTo>
                    <a:pt x="662" y="91"/>
                  </a:moveTo>
                  <a:cubicBezTo>
                    <a:pt x="662" y="91"/>
                    <a:pt x="662" y="91"/>
                    <a:pt x="662" y="91"/>
                  </a:cubicBezTo>
                  <a:cubicBezTo>
                    <a:pt x="661" y="71"/>
                    <a:pt x="525" y="39"/>
                    <a:pt x="354" y="20"/>
                  </a:cubicBezTo>
                  <a:cubicBezTo>
                    <a:pt x="184" y="0"/>
                    <a:pt x="44" y="0"/>
                    <a:pt x="39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0" y="341"/>
                    <a:pt x="0" y="341"/>
                    <a:pt x="0" y="341"/>
                  </a:cubicBezTo>
                  <a:cubicBezTo>
                    <a:pt x="634" y="341"/>
                    <a:pt x="634" y="341"/>
                    <a:pt x="634" y="341"/>
                  </a:cubicBezTo>
                  <a:cubicBezTo>
                    <a:pt x="662" y="91"/>
                    <a:pt x="662" y="91"/>
                    <a:pt x="662" y="91"/>
                  </a:cubicBezTo>
                </a:path>
              </a:pathLst>
            </a:custGeom>
            <a:solidFill>
              <a:srgbClr val="FFD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" name="Freeform 58"/>
            <p:cNvSpPr>
              <a:spLocks noEditPoints="1"/>
            </p:cNvSpPr>
            <p:nvPr/>
          </p:nvSpPr>
          <p:spPr bwMode="auto">
            <a:xfrm>
              <a:off x="639912" y="2794348"/>
              <a:ext cx="2413000" cy="1176338"/>
            </a:xfrm>
            <a:custGeom>
              <a:avLst/>
              <a:gdLst>
                <a:gd name="T0" fmla="*/ 486 w 568"/>
                <a:gd name="T1" fmla="*/ 221 h 277"/>
                <a:gd name="T2" fmla="*/ 468 w 568"/>
                <a:gd name="T3" fmla="*/ 277 h 277"/>
                <a:gd name="T4" fmla="*/ 460 w 568"/>
                <a:gd name="T5" fmla="*/ 273 h 277"/>
                <a:gd name="T6" fmla="*/ 568 w 568"/>
                <a:gd name="T7" fmla="*/ 277 h 277"/>
                <a:gd name="T8" fmla="*/ 565 w 568"/>
                <a:gd name="T9" fmla="*/ 277 h 277"/>
                <a:gd name="T10" fmla="*/ 514 w 568"/>
                <a:gd name="T11" fmla="*/ 277 h 277"/>
                <a:gd name="T12" fmla="*/ 512 w 568"/>
                <a:gd name="T13" fmla="*/ 272 h 277"/>
                <a:gd name="T14" fmla="*/ 533 w 568"/>
                <a:gd name="T15" fmla="*/ 202 h 277"/>
                <a:gd name="T16" fmla="*/ 523 w 568"/>
                <a:gd name="T17" fmla="*/ 186 h 277"/>
                <a:gd name="T18" fmla="*/ 502 w 568"/>
                <a:gd name="T19" fmla="*/ 277 h 277"/>
                <a:gd name="T20" fmla="*/ 500 w 568"/>
                <a:gd name="T21" fmla="*/ 172 h 277"/>
                <a:gd name="T22" fmla="*/ 467 w 568"/>
                <a:gd name="T23" fmla="*/ 95 h 277"/>
                <a:gd name="T24" fmla="*/ 450 w 568"/>
                <a:gd name="T25" fmla="*/ 98 h 277"/>
                <a:gd name="T26" fmla="*/ 455 w 568"/>
                <a:gd name="T27" fmla="*/ 112 h 277"/>
                <a:gd name="T28" fmla="*/ 471 w 568"/>
                <a:gd name="T29" fmla="*/ 103 h 277"/>
                <a:gd name="T30" fmla="*/ 488 w 568"/>
                <a:gd name="T31" fmla="*/ 76 h 277"/>
                <a:gd name="T32" fmla="*/ 497 w 568"/>
                <a:gd name="T33" fmla="*/ 68 h 277"/>
                <a:gd name="T34" fmla="*/ 494 w 568"/>
                <a:gd name="T35" fmla="*/ 116 h 277"/>
                <a:gd name="T36" fmla="*/ 522 w 568"/>
                <a:gd name="T37" fmla="*/ 135 h 277"/>
                <a:gd name="T38" fmla="*/ 525 w 568"/>
                <a:gd name="T39" fmla="*/ 95 h 277"/>
                <a:gd name="T40" fmla="*/ 370 w 568"/>
                <a:gd name="T41" fmla="*/ 24 h 277"/>
                <a:gd name="T42" fmla="*/ 311 w 568"/>
                <a:gd name="T43" fmla="*/ 88 h 277"/>
                <a:gd name="T44" fmla="*/ 251 w 568"/>
                <a:gd name="T45" fmla="*/ 115 h 277"/>
                <a:gd name="T46" fmla="*/ 202 w 568"/>
                <a:gd name="T47" fmla="*/ 32 h 277"/>
                <a:gd name="T48" fmla="*/ 205 w 568"/>
                <a:gd name="T49" fmla="*/ 100 h 277"/>
                <a:gd name="T50" fmla="*/ 287 w 568"/>
                <a:gd name="T51" fmla="*/ 133 h 277"/>
                <a:gd name="T52" fmla="*/ 373 w 568"/>
                <a:gd name="T53" fmla="*/ 57 h 277"/>
                <a:gd name="T54" fmla="*/ 419 w 568"/>
                <a:gd name="T55" fmla="*/ 106 h 277"/>
                <a:gd name="T56" fmla="*/ 442 w 568"/>
                <a:gd name="T57" fmla="*/ 97 h 277"/>
                <a:gd name="T58" fmla="*/ 415 w 568"/>
                <a:gd name="T59" fmla="*/ 69 h 277"/>
                <a:gd name="T60" fmla="*/ 370 w 568"/>
                <a:gd name="T61" fmla="*/ 24 h 277"/>
                <a:gd name="T62" fmla="*/ 145 w 568"/>
                <a:gd name="T63" fmla="*/ 8 h 277"/>
                <a:gd name="T64" fmla="*/ 105 w 568"/>
                <a:gd name="T65" fmla="*/ 70 h 277"/>
                <a:gd name="T66" fmla="*/ 78 w 568"/>
                <a:gd name="T67" fmla="*/ 66 h 277"/>
                <a:gd name="T68" fmla="*/ 50 w 568"/>
                <a:gd name="T69" fmla="*/ 18 h 277"/>
                <a:gd name="T70" fmla="*/ 37 w 568"/>
                <a:gd name="T71" fmla="*/ 12 h 277"/>
                <a:gd name="T72" fmla="*/ 2 w 568"/>
                <a:gd name="T73" fmla="*/ 98 h 277"/>
                <a:gd name="T74" fmla="*/ 22 w 568"/>
                <a:gd name="T75" fmla="*/ 76 h 277"/>
                <a:gd name="T76" fmla="*/ 44 w 568"/>
                <a:gd name="T77" fmla="*/ 43 h 277"/>
                <a:gd name="T78" fmla="*/ 105 w 568"/>
                <a:gd name="T79" fmla="*/ 108 h 277"/>
                <a:gd name="T80" fmla="*/ 155 w 568"/>
                <a:gd name="T81" fmla="*/ 3 h 277"/>
                <a:gd name="T82" fmla="*/ 164 w 568"/>
                <a:gd name="T83" fmla="*/ 1 h 277"/>
                <a:gd name="T84" fmla="*/ 163 w 568"/>
                <a:gd name="T85" fmla="*/ 40 h 277"/>
                <a:gd name="T86" fmla="*/ 196 w 568"/>
                <a:gd name="T87" fmla="*/ 18 h 277"/>
                <a:gd name="T88" fmla="*/ 168 w 568"/>
                <a:gd name="T89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68" h="277">
                  <a:moveTo>
                    <a:pt x="500" y="172"/>
                  </a:moveTo>
                  <a:cubicBezTo>
                    <a:pt x="500" y="189"/>
                    <a:pt x="495" y="204"/>
                    <a:pt x="486" y="221"/>
                  </a:cubicBezTo>
                  <a:cubicBezTo>
                    <a:pt x="481" y="230"/>
                    <a:pt x="476" y="239"/>
                    <a:pt x="472" y="248"/>
                  </a:cubicBezTo>
                  <a:cubicBezTo>
                    <a:pt x="468" y="277"/>
                    <a:pt x="468" y="277"/>
                    <a:pt x="468" y="277"/>
                  </a:cubicBezTo>
                  <a:cubicBezTo>
                    <a:pt x="460" y="277"/>
                    <a:pt x="460" y="277"/>
                    <a:pt x="460" y="277"/>
                  </a:cubicBezTo>
                  <a:cubicBezTo>
                    <a:pt x="460" y="273"/>
                    <a:pt x="460" y="273"/>
                    <a:pt x="460" y="273"/>
                  </a:cubicBezTo>
                  <a:cubicBezTo>
                    <a:pt x="460" y="275"/>
                    <a:pt x="459" y="276"/>
                    <a:pt x="459" y="277"/>
                  </a:cubicBezTo>
                  <a:cubicBezTo>
                    <a:pt x="568" y="277"/>
                    <a:pt x="568" y="277"/>
                    <a:pt x="568" y="277"/>
                  </a:cubicBezTo>
                  <a:cubicBezTo>
                    <a:pt x="565" y="277"/>
                    <a:pt x="565" y="277"/>
                    <a:pt x="565" y="277"/>
                  </a:cubicBezTo>
                  <a:cubicBezTo>
                    <a:pt x="565" y="277"/>
                    <a:pt x="565" y="277"/>
                    <a:pt x="565" y="277"/>
                  </a:cubicBezTo>
                  <a:cubicBezTo>
                    <a:pt x="514" y="277"/>
                    <a:pt x="514" y="277"/>
                    <a:pt x="514" y="277"/>
                  </a:cubicBezTo>
                  <a:cubicBezTo>
                    <a:pt x="514" y="277"/>
                    <a:pt x="514" y="277"/>
                    <a:pt x="514" y="277"/>
                  </a:cubicBezTo>
                  <a:cubicBezTo>
                    <a:pt x="511" y="277"/>
                    <a:pt x="511" y="277"/>
                    <a:pt x="511" y="277"/>
                  </a:cubicBezTo>
                  <a:cubicBezTo>
                    <a:pt x="511" y="276"/>
                    <a:pt x="512" y="274"/>
                    <a:pt x="512" y="272"/>
                  </a:cubicBezTo>
                  <a:cubicBezTo>
                    <a:pt x="514" y="249"/>
                    <a:pt x="521" y="227"/>
                    <a:pt x="531" y="207"/>
                  </a:cubicBezTo>
                  <a:cubicBezTo>
                    <a:pt x="531" y="205"/>
                    <a:pt x="532" y="203"/>
                    <a:pt x="533" y="202"/>
                  </a:cubicBezTo>
                  <a:cubicBezTo>
                    <a:pt x="531" y="197"/>
                    <a:pt x="530" y="193"/>
                    <a:pt x="529" y="189"/>
                  </a:cubicBezTo>
                  <a:cubicBezTo>
                    <a:pt x="527" y="188"/>
                    <a:pt x="525" y="187"/>
                    <a:pt x="523" y="186"/>
                  </a:cubicBezTo>
                  <a:cubicBezTo>
                    <a:pt x="510" y="277"/>
                    <a:pt x="510" y="277"/>
                    <a:pt x="510" y="277"/>
                  </a:cubicBezTo>
                  <a:cubicBezTo>
                    <a:pt x="502" y="277"/>
                    <a:pt x="502" y="277"/>
                    <a:pt x="502" y="277"/>
                  </a:cubicBezTo>
                  <a:cubicBezTo>
                    <a:pt x="516" y="181"/>
                    <a:pt x="516" y="181"/>
                    <a:pt x="516" y="181"/>
                  </a:cubicBezTo>
                  <a:cubicBezTo>
                    <a:pt x="511" y="178"/>
                    <a:pt x="505" y="175"/>
                    <a:pt x="500" y="172"/>
                  </a:cubicBezTo>
                  <a:moveTo>
                    <a:pt x="488" y="76"/>
                  </a:moveTo>
                  <a:cubicBezTo>
                    <a:pt x="482" y="84"/>
                    <a:pt x="476" y="91"/>
                    <a:pt x="467" y="95"/>
                  </a:cubicBezTo>
                  <a:cubicBezTo>
                    <a:pt x="462" y="97"/>
                    <a:pt x="456" y="98"/>
                    <a:pt x="451" y="98"/>
                  </a:cubicBezTo>
                  <a:cubicBezTo>
                    <a:pt x="450" y="98"/>
                    <a:pt x="450" y="98"/>
                    <a:pt x="450" y="98"/>
                  </a:cubicBezTo>
                  <a:cubicBezTo>
                    <a:pt x="448" y="113"/>
                    <a:pt x="448" y="113"/>
                    <a:pt x="448" y="113"/>
                  </a:cubicBezTo>
                  <a:cubicBezTo>
                    <a:pt x="450" y="113"/>
                    <a:pt x="452" y="113"/>
                    <a:pt x="455" y="112"/>
                  </a:cubicBezTo>
                  <a:cubicBezTo>
                    <a:pt x="461" y="106"/>
                    <a:pt x="465" y="104"/>
                    <a:pt x="469" y="103"/>
                  </a:cubicBezTo>
                  <a:cubicBezTo>
                    <a:pt x="470" y="103"/>
                    <a:pt x="470" y="103"/>
                    <a:pt x="471" y="103"/>
                  </a:cubicBezTo>
                  <a:cubicBezTo>
                    <a:pt x="474" y="103"/>
                    <a:pt x="478" y="105"/>
                    <a:pt x="483" y="108"/>
                  </a:cubicBezTo>
                  <a:cubicBezTo>
                    <a:pt x="488" y="76"/>
                    <a:pt x="488" y="76"/>
                    <a:pt x="488" y="76"/>
                  </a:cubicBezTo>
                  <a:moveTo>
                    <a:pt x="501" y="67"/>
                  </a:moveTo>
                  <a:cubicBezTo>
                    <a:pt x="499" y="67"/>
                    <a:pt x="498" y="67"/>
                    <a:pt x="497" y="68"/>
                  </a:cubicBezTo>
                  <a:cubicBezTo>
                    <a:pt x="490" y="114"/>
                    <a:pt x="490" y="114"/>
                    <a:pt x="490" y="114"/>
                  </a:cubicBezTo>
                  <a:cubicBezTo>
                    <a:pt x="491" y="114"/>
                    <a:pt x="493" y="115"/>
                    <a:pt x="494" y="116"/>
                  </a:cubicBezTo>
                  <a:cubicBezTo>
                    <a:pt x="500" y="120"/>
                    <a:pt x="507" y="125"/>
                    <a:pt x="516" y="131"/>
                  </a:cubicBezTo>
                  <a:cubicBezTo>
                    <a:pt x="518" y="132"/>
                    <a:pt x="520" y="133"/>
                    <a:pt x="522" y="135"/>
                  </a:cubicBezTo>
                  <a:cubicBezTo>
                    <a:pt x="527" y="102"/>
                    <a:pt x="527" y="102"/>
                    <a:pt x="527" y="102"/>
                  </a:cubicBezTo>
                  <a:cubicBezTo>
                    <a:pt x="526" y="100"/>
                    <a:pt x="526" y="97"/>
                    <a:pt x="525" y="95"/>
                  </a:cubicBezTo>
                  <a:cubicBezTo>
                    <a:pt x="523" y="86"/>
                    <a:pt x="512" y="67"/>
                    <a:pt x="501" y="67"/>
                  </a:cubicBezTo>
                  <a:moveTo>
                    <a:pt x="370" y="24"/>
                  </a:moveTo>
                  <a:cubicBezTo>
                    <a:pt x="355" y="24"/>
                    <a:pt x="340" y="33"/>
                    <a:pt x="332" y="46"/>
                  </a:cubicBezTo>
                  <a:cubicBezTo>
                    <a:pt x="324" y="59"/>
                    <a:pt x="321" y="75"/>
                    <a:pt x="311" y="88"/>
                  </a:cubicBezTo>
                  <a:cubicBezTo>
                    <a:pt x="301" y="101"/>
                    <a:pt x="283" y="118"/>
                    <a:pt x="264" y="118"/>
                  </a:cubicBezTo>
                  <a:cubicBezTo>
                    <a:pt x="260" y="118"/>
                    <a:pt x="256" y="117"/>
                    <a:pt x="251" y="115"/>
                  </a:cubicBezTo>
                  <a:cubicBezTo>
                    <a:pt x="230" y="105"/>
                    <a:pt x="219" y="79"/>
                    <a:pt x="211" y="58"/>
                  </a:cubicBezTo>
                  <a:cubicBezTo>
                    <a:pt x="208" y="49"/>
                    <a:pt x="205" y="40"/>
                    <a:pt x="202" y="32"/>
                  </a:cubicBezTo>
                  <a:cubicBezTo>
                    <a:pt x="196" y="79"/>
                    <a:pt x="196" y="79"/>
                    <a:pt x="196" y="79"/>
                  </a:cubicBezTo>
                  <a:cubicBezTo>
                    <a:pt x="199" y="87"/>
                    <a:pt x="202" y="95"/>
                    <a:pt x="205" y="100"/>
                  </a:cubicBezTo>
                  <a:cubicBezTo>
                    <a:pt x="218" y="123"/>
                    <a:pt x="238" y="139"/>
                    <a:pt x="262" y="139"/>
                  </a:cubicBezTo>
                  <a:cubicBezTo>
                    <a:pt x="270" y="139"/>
                    <a:pt x="278" y="137"/>
                    <a:pt x="287" y="133"/>
                  </a:cubicBezTo>
                  <a:cubicBezTo>
                    <a:pt x="318" y="118"/>
                    <a:pt x="318" y="78"/>
                    <a:pt x="347" y="63"/>
                  </a:cubicBezTo>
                  <a:cubicBezTo>
                    <a:pt x="354" y="59"/>
                    <a:pt x="363" y="57"/>
                    <a:pt x="373" y="57"/>
                  </a:cubicBezTo>
                  <a:cubicBezTo>
                    <a:pt x="380" y="57"/>
                    <a:pt x="388" y="59"/>
                    <a:pt x="394" y="63"/>
                  </a:cubicBezTo>
                  <a:cubicBezTo>
                    <a:pt x="408" y="73"/>
                    <a:pt x="405" y="95"/>
                    <a:pt x="419" y="106"/>
                  </a:cubicBezTo>
                  <a:cubicBezTo>
                    <a:pt x="426" y="112"/>
                    <a:pt x="433" y="113"/>
                    <a:pt x="440" y="114"/>
                  </a:cubicBezTo>
                  <a:cubicBezTo>
                    <a:pt x="442" y="97"/>
                    <a:pt x="442" y="97"/>
                    <a:pt x="442" y="97"/>
                  </a:cubicBezTo>
                  <a:cubicBezTo>
                    <a:pt x="439" y="96"/>
                    <a:pt x="436" y="95"/>
                    <a:pt x="433" y="94"/>
                  </a:cubicBezTo>
                  <a:cubicBezTo>
                    <a:pt x="423" y="88"/>
                    <a:pt x="419" y="79"/>
                    <a:pt x="415" y="69"/>
                  </a:cubicBezTo>
                  <a:cubicBezTo>
                    <a:pt x="410" y="56"/>
                    <a:pt x="403" y="41"/>
                    <a:pt x="392" y="32"/>
                  </a:cubicBezTo>
                  <a:cubicBezTo>
                    <a:pt x="385" y="27"/>
                    <a:pt x="378" y="24"/>
                    <a:pt x="370" y="24"/>
                  </a:cubicBezTo>
                  <a:moveTo>
                    <a:pt x="155" y="3"/>
                  </a:moveTo>
                  <a:cubicBezTo>
                    <a:pt x="152" y="4"/>
                    <a:pt x="148" y="6"/>
                    <a:pt x="145" y="8"/>
                  </a:cubicBezTo>
                  <a:cubicBezTo>
                    <a:pt x="130" y="19"/>
                    <a:pt x="133" y="35"/>
                    <a:pt x="124" y="49"/>
                  </a:cubicBezTo>
                  <a:cubicBezTo>
                    <a:pt x="119" y="57"/>
                    <a:pt x="113" y="65"/>
                    <a:pt x="105" y="70"/>
                  </a:cubicBezTo>
                  <a:cubicBezTo>
                    <a:pt x="101" y="72"/>
                    <a:pt x="97" y="74"/>
                    <a:pt x="93" y="74"/>
                  </a:cubicBezTo>
                  <a:cubicBezTo>
                    <a:pt x="87" y="74"/>
                    <a:pt x="82" y="71"/>
                    <a:pt x="78" y="66"/>
                  </a:cubicBezTo>
                  <a:cubicBezTo>
                    <a:pt x="71" y="57"/>
                    <a:pt x="63" y="29"/>
                    <a:pt x="52" y="18"/>
                  </a:cubicBezTo>
                  <a:cubicBezTo>
                    <a:pt x="51" y="18"/>
                    <a:pt x="51" y="18"/>
                    <a:pt x="50" y="18"/>
                  </a:cubicBezTo>
                  <a:cubicBezTo>
                    <a:pt x="49" y="18"/>
                    <a:pt x="49" y="18"/>
                    <a:pt x="48" y="18"/>
                  </a:cubicBezTo>
                  <a:cubicBezTo>
                    <a:pt x="43" y="18"/>
                    <a:pt x="40" y="16"/>
                    <a:pt x="37" y="12"/>
                  </a:cubicBezTo>
                  <a:cubicBezTo>
                    <a:pt x="35" y="13"/>
                    <a:pt x="33" y="14"/>
                    <a:pt x="30" y="16"/>
                  </a:cubicBezTo>
                  <a:cubicBezTo>
                    <a:pt x="4" y="36"/>
                    <a:pt x="10" y="70"/>
                    <a:pt x="2" y="98"/>
                  </a:cubicBezTo>
                  <a:cubicBezTo>
                    <a:pt x="1" y="102"/>
                    <a:pt x="0" y="106"/>
                    <a:pt x="0" y="109"/>
                  </a:cubicBezTo>
                  <a:cubicBezTo>
                    <a:pt x="17" y="108"/>
                    <a:pt x="20" y="92"/>
                    <a:pt x="22" y="76"/>
                  </a:cubicBezTo>
                  <a:cubicBezTo>
                    <a:pt x="24" y="60"/>
                    <a:pt x="25" y="43"/>
                    <a:pt x="42" y="43"/>
                  </a:cubicBezTo>
                  <a:cubicBezTo>
                    <a:pt x="43" y="43"/>
                    <a:pt x="43" y="43"/>
                    <a:pt x="44" y="43"/>
                  </a:cubicBezTo>
                  <a:cubicBezTo>
                    <a:pt x="76" y="46"/>
                    <a:pt x="64" y="108"/>
                    <a:pt x="103" y="108"/>
                  </a:cubicBezTo>
                  <a:cubicBezTo>
                    <a:pt x="104" y="108"/>
                    <a:pt x="104" y="108"/>
                    <a:pt x="105" y="108"/>
                  </a:cubicBezTo>
                  <a:cubicBezTo>
                    <a:pt x="140" y="106"/>
                    <a:pt x="122" y="57"/>
                    <a:pt x="150" y="43"/>
                  </a:cubicBezTo>
                  <a:cubicBezTo>
                    <a:pt x="155" y="3"/>
                    <a:pt x="155" y="3"/>
                    <a:pt x="155" y="3"/>
                  </a:cubicBezTo>
                  <a:moveTo>
                    <a:pt x="168" y="0"/>
                  </a:moveTo>
                  <a:cubicBezTo>
                    <a:pt x="167" y="0"/>
                    <a:pt x="165" y="0"/>
                    <a:pt x="164" y="1"/>
                  </a:cubicBezTo>
                  <a:cubicBezTo>
                    <a:pt x="158" y="40"/>
                    <a:pt x="158" y="40"/>
                    <a:pt x="158" y="40"/>
                  </a:cubicBezTo>
                  <a:cubicBezTo>
                    <a:pt x="160" y="40"/>
                    <a:pt x="161" y="40"/>
                    <a:pt x="163" y="40"/>
                  </a:cubicBezTo>
                  <a:cubicBezTo>
                    <a:pt x="176" y="40"/>
                    <a:pt x="183" y="51"/>
                    <a:pt x="190" y="64"/>
                  </a:cubicBezTo>
                  <a:cubicBezTo>
                    <a:pt x="196" y="18"/>
                    <a:pt x="196" y="18"/>
                    <a:pt x="196" y="18"/>
                  </a:cubicBezTo>
                  <a:cubicBezTo>
                    <a:pt x="195" y="17"/>
                    <a:pt x="195" y="16"/>
                    <a:pt x="194" y="14"/>
                  </a:cubicBezTo>
                  <a:cubicBezTo>
                    <a:pt x="188" y="5"/>
                    <a:pt x="178" y="0"/>
                    <a:pt x="168" y="0"/>
                  </a:cubicBezTo>
                </a:path>
              </a:pathLst>
            </a:custGeom>
            <a:solidFill>
              <a:srgbClr val="FFBE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" name="Freeform 59"/>
            <p:cNvSpPr>
              <a:spLocks/>
            </p:cNvSpPr>
            <p:nvPr/>
          </p:nvSpPr>
          <p:spPr bwMode="auto">
            <a:xfrm>
              <a:off x="3164037" y="291658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auto">
            <a:xfrm>
              <a:off x="520850" y="2602260"/>
              <a:ext cx="12700" cy="12700"/>
            </a:xfrm>
            <a:custGeom>
              <a:avLst/>
              <a:gdLst>
                <a:gd name="T0" fmla="*/ 0 w 3"/>
                <a:gd name="T1" fmla="*/ 3 h 3"/>
                <a:gd name="T2" fmla="*/ 1 w 3"/>
                <a:gd name="T3" fmla="*/ 3 h 3"/>
                <a:gd name="T4" fmla="*/ 2 w 3"/>
                <a:gd name="T5" fmla="*/ 2 h 3"/>
                <a:gd name="T6" fmla="*/ 3 w 3"/>
                <a:gd name="T7" fmla="*/ 0 h 3"/>
                <a:gd name="T8" fmla="*/ 0 w 3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2" y="3"/>
                    <a:pt x="2" y="2"/>
                  </a:cubicBezTo>
                  <a:cubicBezTo>
                    <a:pt x="2" y="2"/>
                    <a:pt x="3" y="1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" name="Freeform 61"/>
            <p:cNvSpPr>
              <a:spLocks/>
            </p:cNvSpPr>
            <p:nvPr/>
          </p:nvSpPr>
          <p:spPr bwMode="auto">
            <a:xfrm>
              <a:off x="3164037" y="2916585"/>
              <a:ext cx="0" cy="4763"/>
            </a:xfrm>
            <a:custGeom>
              <a:avLst/>
              <a:gdLst>
                <a:gd name="T0" fmla="*/ 3 h 3"/>
                <a:gd name="T1" fmla="*/ 0 h 3"/>
                <a:gd name="T2" fmla="*/ 3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" name="Freeform 62"/>
            <p:cNvSpPr>
              <a:spLocks/>
            </p:cNvSpPr>
            <p:nvPr/>
          </p:nvSpPr>
          <p:spPr bwMode="auto">
            <a:xfrm>
              <a:off x="512912" y="2589560"/>
              <a:ext cx="3175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4" name="Freeform 63"/>
            <p:cNvSpPr>
              <a:spLocks/>
            </p:cNvSpPr>
            <p:nvPr/>
          </p:nvSpPr>
          <p:spPr bwMode="auto">
            <a:xfrm>
              <a:off x="350987" y="2530823"/>
              <a:ext cx="2828925" cy="1439863"/>
            </a:xfrm>
            <a:custGeom>
              <a:avLst/>
              <a:gdLst>
                <a:gd name="T0" fmla="*/ 39 w 666"/>
                <a:gd name="T1" fmla="*/ 52 h 339"/>
                <a:gd name="T2" fmla="*/ 42 w 666"/>
                <a:gd name="T3" fmla="*/ 19 h 339"/>
                <a:gd name="T4" fmla="*/ 41 w 666"/>
                <a:gd name="T5" fmla="*/ 20 h 339"/>
                <a:gd name="T6" fmla="*/ 40 w 666"/>
                <a:gd name="T7" fmla="*/ 20 h 339"/>
                <a:gd name="T8" fmla="*/ 43 w 666"/>
                <a:gd name="T9" fmla="*/ 17 h 339"/>
                <a:gd name="T10" fmla="*/ 42 w 666"/>
                <a:gd name="T11" fmla="*/ 19 h 339"/>
                <a:gd name="T12" fmla="*/ 43 w 666"/>
                <a:gd name="T13" fmla="*/ 18 h 339"/>
                <a:gd name="T14" fmla="*/ 76 w 666"/>
                <a:gd name="T15" fmla="*/ 8 h 339"/>
                <a:gd name="T16" fmla="*/ 144 w 666"/>
                <a:gd name="T17" fmla="*/ 6 h 339"/>
                <a:gd name="T18" fmla="*/ 356 w 666"/>
                <a:gd name="T19" fmla="*/ 21 h 339"/>
                <a:gd name="T20" fmla="*/ 564 w 666"/>
                <a:gd name="T21" fmla="*/ 54 h 339"/>
                <a:gd name="T22" fmla="*/ 629 w 666"/>
                <a:gd name="T23" fmla="*/ 72 h 339"/>
                <a:gd name="T24" fmla="*/ 661 w 666"/>
                <a:gd name="T25" fmla="*/ 89 h 339"/>
                <a:gd name="T26" fmla="*/ 661 w 666"/>
                <a:gd name="T27" fmla="*/ 91 h 339"/>
                <a:gd name="T28" fmla="*/ 661 w 666"/>
                <a:gd name="T29" fmla="*/ 90 h 339"/>
                <a:gd name="T30" fmla="*/ 664 w 666"/>
                <a:gd name="T31" fmla="*/ 86 h 339"/>
                <a:gd name="T32" fmla="*/ 664 w 666"/>
                <a:gd name="T33" fmla="*/ 87 h 339"/>
                <a:gd name="T34" fmla="*/ 666 w 666"/>
                <a:gd name="T35" fmla="*/ 87 h 339"/>
                <a:gd name="T36" fmla="*/ 646 w 666"/>
                <a:gd name="T37" fmla="*/ 72 h 339"/>
                <a:gd name="T38" fmla="*/ 584 w 666"/>
                <a:gd name="T39" fmla="*/ 53 h 339"/>
                <a:gd name="T40" fmla="*/ 362 w 666"/>
                <a:gd name="T41" fmla="*/ 15 h 339"/>
                <a:gd name="T42" fmla="*/ 129 w 666"/>
                <a:gd name="T43" fmla="*/ 0 h 339"/>
                <a:gd name="T44" fmla="*/ 62 w 666"/>
                <a:gd name="T45" fmla="*/ 4 h 339"/>
                <a:gd name="T46" fmla="*/ 45 w 666"/>
                <a:gd name="T47" fmla="*/ 9 h 339"/>
                <a:gd name="T48" fmla="*/ 40 w 666"/>
                <a:gd name="T49" fmla="*/ 13 h 339"/>
                <a:gd name="T50" fmla="*/ 38 w 666"/>
                <a:gd name="T51" fmla="*/ 14 h 339"/>
                <a:gd name="T52" fmla="*/ 39 w 666"/>
                <a:gd name="T53" fmla="*/ 14 h 339"/>
                <a:gd name="T54" fmla="*/ 40 w 666"/>
                <a:gd name="T55" fmla="*/ 14 h 339"/>
                <a:gd name="T56" fmla="*/ 39 w 666"/>
                <a:gd name="T57" fmla="*/ 14 h 339"/>
                <a:gd name="T58" fmla="*/ 38 w 666"/>
                <a:gd name="T59" fmla="*/ 14 h 339"/>
                <a:gd name="T60" fmla="*/ 37 w 666"/>
                <a:gd name="T61" fmla="*/ 17 h 339"/>
                <a:gd name="T62" fmla="*/ 0 w 666"/>
                <a:gd name="T63" fmla="*/ 339 h 339"/>
                <a:gd name="T64" fmla="*/ 5 w 666"/>
                <a:gd name="T65" fmla="*/ 339 h 339"/>
                <a:gd name="T66" fmla="*/ 39 w 666"/>
                <a:gd name="T67" fmla="*/ 52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66" h="339">
                  <a:moveTo>
                    <a:pt x="39" y="52"/>
                  </a:moveTo>
                  <a:cubicBezTo>
                    <a:pt x="40" y="41"/>
                    <a:pt x="41" y="30"/>
                    <a:pt x="42" y="19"/>
                  </a:cubicBezTo>
                  <a:cubicBezTo>
                    <a:pt x="42" y="20"/>
                    <a:pt x="41" y="20"/>
                    <a:pt x="41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1" y="19"/>
                    <a:pt x="42" y="18"/>
                    <a:pt x="43" y="17"/>
                  </a:cubicBezTo>
                  <a:cubicBezTo>
                    <a:pt x="43" y="18"/>
                    <a:pt x="42" y="19"/>
                    <a:pt x="42" y="19"/>
                  </a:cubicBezTo>
                  <a:cubicBezTo>
                    <a:pt x="43" y="19"/>
                    <a:pt x="43" y="18"/>
                    <a:pt x="43" y="18"/>
                  </a:cubicBezTo>
                  <a:cubicBezTo>
                    <a:pt x="46" y="10"/>
                    <a:pt x="70" y="9"/>
                    <a:pt x="76" y="8"/>
                  </a:cubicBezTo>
                  <a:cubicBezTo>
                    <a:pt x="99" y="6"/>
                    <a:pt x="122" y="5"/>
                    <a:pt x="144" y="6"/>
                  </a:cubicBezTo>
                  <a:cubicBezTo>
                    <a:pt x="215" y="6"/>
                    <a:pt x="286" y="12"/>
                    <a:pt x="356" y="21"/>
                  </a:cubicBezTo>
                  <a:cubicBezTo>
                    <a:pt x="426" y="29"/>
                    <a:pt x="495" y="39"/>
                    <a:pt x="564" y="54"/>
                  </a:cubicBezTo>
                  <a:cubicBezTo>
                    <a:pt x="586" y="59"/>
                    <a:pt x="608" y="64"/>
                    <a:pt x="629" y="72"/>
                  </a:cubicBezTo>
                  <a:cubicBezTo>
                    <a:pt x="636" y="74"/>
                    <a:pt x="660" y="80"/>
                    <a:pt x="661" y="89"/>
                  </a:cubicBezTo>
                  <a:cubicBezTo>
                    <a:pt x="661" y="90"/>
                    <a:pt x="661" y="90"/>
                    <a:pt x="661" y="91"/>
                  </a:cubicBezTo>
                  <a:cubicBezTo>
                    <a:pt x="661" y="90"/>
                    <a:pt x="661" y="90"/>
                    <a:pt x="661" y="90"/>
                  </a:cubicBezTo>
                  <a:cubicBezTo>
                    <a:pt x="661" y="89"/>
                    <a:pt x="662" y="86"/>
                    <a:pt x="664" y="86"/>
                  </a:cubicBezTo>
                  <a:cubicBezTo>
                    <a:pt x="664" y="87"/>
                    <a:pt x="664" y="87"/>
                    <a:pt x="664" y="87"/>
                  </a:cubicBezTo>
                  <a:cubicBezTo>
                    <a:pt x="665" y="87"/>
                    <a:pt x="666" y="87"/>
                    <a:pt x="666" y="87"/>
                  </a:cubicBezTo>
                  <a:cubicBezTo>
                    <a:pt x="664" y="79"/>
                    <a:pt x="653" y="75"/>
                    <a:pt x="646" y="72"/>
                  </a:cubicBezTo>
                  <a:cubicBezTo>
                    <a:pt x="626" y="63"/>
                    <a:pt x="605" y="58"/>
                    <a:pt x="584" y="53"/>
                  </a:cubicBezTo>
                  <a:cubicBezTo>
                    <a:pt x="511" y="35"/>
                    <a:pt x="436" y="24"/>
                    <a:pt x="362" y="15"/>
                  </a:cubicBezTo>
                  <a:cubicBezTo>
                    <a:pt x="285" y="6"/>
                    <a:pt x="207" y="0"/>
                    <a:pt x="129" y="0"/>
                  </a:cubicBezTo>
                  <a:cubicBezTo>
                    <a:pt x="107" y="0"/>
                    <a:pt x="84" y="1"/>
                    <a:pt x="62" y="4"/>
                  </a:cubicBezTo>
                  <a:cubicBezTo>
                    <a:pt x="56" y="5"/>
                    <a:pt x="50" y="7"/>
                    <a:pt x="45" y="9"/>
                  </a:cubicBezTo>
                  <a:cubicBezTo>
                    <a:pt x="43" y="10"/>
                    <a:pt x="41" y="11"/>
                    <a:pt x="40" y="13"/>
                  </a:cubicBezTo>
                  <a:cubicBezTo>
                    <a:pt x="38" y="14"/>
                    <a:pt x="38" y="15"/>
                    <a:pt x="38" y="14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8" y="15"/>
                    <a:pt x="37" y="16"/>
                    <a:pt x="37" y="17"/>
                  </a:cubicBezTo>
                  <a:cubicBezTo>
                    <a:pt x="24" y="125"/>
                    <a:pt x="12" y="232"/>
                    <a:pt x="0" y="339"/>
                  </a:cubicBezTo>
                  <a:cubicBezTo>
                    <a:pt x="5" y="339"/>
                    <a:pt x="5" y="339"/>
                    <a:pt x="5" y="339"/>
                  </a:cubicBezTo>
                  <a:cubicBezTo>
                    <a:pt x="16" y="244"/>
                    <a:pt x="27" y="148"/>
                    <a:pt x="39" y="5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auto">
            <a:xfrm>
              <a:off x="3159275" y="2895948"/>
              <a:ext cx="25400" cy="25400"/>
            </a:xfrm>
            <a:custGeom>
              <a:avLst/>
              <a:gdLst>
                <a:gd name="T0" fmla="*/ 3 w 6"/>
                <a:gd name="T1" fmla="*/ 0 h 6"/>
                <a:gd name="T2" fmla="*/ 0 w 6"/>
                <a:gd name="T3" fmla="*/ 4 h 6"/>
                <a:gd name="T4" fmla="*/ 1 w 6"/>
                <a:gd name="T5" fmla="*/ 3 h 6"/>
                <a:gd name="T6" fmla="*/ 3 w 6"/>
                <a:gd name="T7" fmla="*/ 6 h 6"/>
                <a:gd name="T8" fmla="*/ 6 w 6"/>
                <a:gd name="T9" fmla="*/ 3 h 6"/>
                <a:gd name="T10" fmla="*/ 5 w 6"/>
                <a:gd name="T11" fmla="*/ 1 h 6"/>
                <a:gd name="T12" fmla="*/ 3 w 6"/>
                <a:gd name="T13" fmla="*/ 1 h 6"/>
                <a:gd name="T14" fmla="*/ 3 w 6"/>
                <a:gd name="T1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6">
                  <a:moveTo>
                    <a:pt x="3" y="0"/>
                  </a:moveTo>
                  <a:cubicBezTo>
                    <a:pt x="1" y="0"/>
                    <a:pt x="0" y="3"/>
                    <a:pt x="0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2" y="5"/>
                    <a:pt x="3" y="6"/>
                  </a:cubicBezTo>
                  <a:cubicBezTo>
                    <a:pt x="5" y="6"/>
                    <a:pt x="6" y="5"/>
                    <a:pt x="6" y="3"/>
                  </a:cubicBezTo>
                  <a:cubicBezTo>
                    <a:pt x="6" y="3"/>
                    <a:pt x="6" y="2"/>
                    <a:pt x="5" y="1"/>
                  </a:cubicBezTo>
                  <a:cubicBezTo>
                    <a:pt x="5" y="1"/>
                    <a:pt x="4" y="1"/>
                    <a:pt x="3" y="1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auto">
            <a:xfrm>
              <a:off x="3040212" y="2900710"/>
              <a:ext cx="144462" cy="1069975"/>
            </a:xfrm>
            <a:custGeom>
              <a:avLst/>
              <a:gdLst>
                <a:gd name="T0" fmla="*/ 31 w 34"/>
                <a:gd name="T1" fmla="*/ 5 h 252"/>
                <a:gd name="T2" fmla="*/ 31 w 34"/>
                <a:gd name="T3" fmla="*/ 5 h 252"/>
                <a:gd name="T4" fmla="*/ 31 w 34"/>
                <a:gd name="T5" fmla="*/ 5 h 252"/>
                <a:gd name="T6" fmla="*/ 29 w 34"/>
                <a:gd name="T7" fmla="*/ 5 h 252"/>
                <a:gd name="T8" fmla="*/ 29 w 34"/>
                <a:gd name="T9" fmla="*/ 4 h 252"/>
                <a:gd name="T10" fmla="*/ 29 w 34"/>
                <a:gd name="T11" fmla="*/ 4 h 252"/>
                <a:gd name="T12" fmla="*/ 28 w 34"/>
                <a:gd name="T13" fmla="*/ 4 h 252"/>
                <a:gd name="T14" fmla="*/ 0 w 34"/>
                <a:gd name="T15" fmla="*/ 252 h 252"/>
                <a:gd name="T16" fmla="*/ 5 w 34"/>
                <a:gd name="T17" fmla="*/ 252 h 252"/>
                <a:gd name="T18" fmla="*/ 30 w 34"/>
                <a:gd name="T19" fmla="*/ 38 h 252"/>
                <a:gd name="T20" fmla="*/ 34 w 34"/>
                <a:gd name="T21" fmla="*/ 2 h 252"/>
                <a:gd name="T22" fmla="*/ 33 w 34"/>
                <a:gd name="T23" fmla="*/ 0 h 252"/>
                <a:gd name="T24" fmla="*/ 34 w 34"/>
                <a:gd name="T25" fmla="*/ 2 h 252"/>
                <a:gd name="T26" fmla="*/ 31 w 34"/>
                <a:gd name="T27" fmla="*/ 5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" h="252">
                  <a:moveTo>
                    <a:pt x="31" y="5"/>
                  </a:move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0" y="5"/>
                    <a:pt x="30" y="5"/>
                    <a:pt x="29" y="5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19" y="87"/>
                    <a:pt x="9" y="170"/>
                    <a:pt x="0" y="252"/>
                  </a:cubicBezTo>
                  <a:cubicBezTo>
                    <a:pt x="5" y="252"/>
                    <a:pt x="5" y="252"/>
                    <a:pt x="5" y="252"/>
                  </a:cubicBezTo>
                  <a:cubicBezTo>
                    <a:pt x="14" y="181"/>
                    <a:pt x="22" y="109"/>
                    <a:pt x="30" y="38"/>
                  </a:cubicBezTo>
                  <a:cubicBezTo>
                    <a:pt x="32" y="26"/>
                    <a:pt x="33" y="14"/>
                    <a:pt x="34" y="2"/>
                  </a:cubicBezTo>
                  <a:cubicBezTo>
                    <a:pt x="34" y="2"/>
                    <a:pt x="34" y="1"/>
                    <a:pt x="33" y="0"/>
                  </a:cubicBezTo>
                  <a:cubicBezTo>
                    <a:pt x="34" y="1"/>
                    <a:pt x="34" y="2"/>
                    <a:pt x="34" y="2"/>
                  </a:cubicBezTo>
                  <a:cubicBezTo>
                    <a:pt x="34" y="4"/>
                    <a:pt x="33" y="5"/>
                    <a:pt x="31" y="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" name="Freeform 66"/>
            <p:cNvSpPr>
              <a:spLocks/>
            </p:cNvSpPr>
            <p:nvPr/>
          </p:nvSpPr>
          <p:spPr bwMode="auto">
            <a:xfrm>
              <a:off x="3164037" y="2921348"/>
              <a:ext cx="7937" cy="0"/>
            </a:xfrm>
            <a:custGeom>
              <a:avLst/>
              <a:gdLst>
                <a:gd name="T0" fmla="*/ 0 w 2"/>
                <a:gd name="T1" fmla="*/ 2 w 2"/>
                <a:gd name="T2" fmla="*/ 2 w 2"/>
                <a:gd name="T3" fmla="*/ 2 w 2"/>
                <a:gd name="T4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auto">
            <a:xfrm>
              <a:off x="3159275" y="2908648"/>
              <a:ext cx="12700" cy="12700"/>
            </a:xfrm>
            <a:custGeom>
              <a:avLst/>
              <a:gdLst>
                <a:gd name="T0" fmla="*/ 1 w 3"/>
                <a:gd name="T1" fmla="*/ 2 h 3"/>
                <a:gd name="T2" fmla="*/ 1 w 3"/>
                <a:gd name="T3" fmla="*/ 3 h 3"/>
                <a:gd name="T4" fmla="*/ 3 w 3"/>
                <a:gd name="T5" fmla="*/ 3 h 3"/>
                <a:gd name="T6" fmla="*/ 1 w 3"/>
                <a:gd name="T7" fmla="*/ 0 h 3"/>
                <a:gd name="T8" fmla="*/ 0 w 3"/>
                <a:gd name="T9" fmla="*/ 1 h 3"/>
                <a:gd name="T10" fmla="*/ 1 w 3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3" y="3"/>
                    <a:pt x="3" y="3"/>
                  </a:cubicBezTo>
                  <a:cubicBezTo>
                    <a:pt x="2" y="2"/>
                    <a:pt x="1" y="1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" name="Freeform 68"/>
            <p:cNvSpPr>
              <a:spLocks/>
            </p:cNvSpPr>
            <p:nvPr/>
          </p:nvSpPr>
          <p:spPr bwMode="auto">
            <a:xfrm>
              <a:off x="3159275" y="2913410"/>
              <a:ext cx="4762" cy="3175"/>
            </a:xfrm>
            <a:custGeom>
              <a:avLst/>
              <a:gdLst>
                <a:gd name="T0" fmla="*/ 0 w 3"/>
                <a:gd name="T1" fmla="*/ 0 h 2"/>
                <a:gd name="T2" fmla="*/ 0 w 3"/>
                <a:gd name="T3" fmla="*/ 2 h 2"/>
                <a:gd name="T4" fmla="*/ 3 w 3"/>
                <a:gd name="T5" fmla="*/ 2 h 2"/>
                <a:gd name="T6" fmla="*/ 0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0" y="2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auto">
            <a:xfrm>
              <a:off x="946300" y="878235"/>
              <a:ext cx="1984375" cy="676275"/>
            </a:xfrm>
            <a:custGeom>
              <a:avLst/>
              <a:gdLst>
                <a:gd name="T0" fmla="*/ 31 w 467"/>
                <a:gd name="T1" fmla="*/ 19 h 159"/>
                <a:gd name="T2" fmla="*/ 169 w 467"/>
                <a:gd name="T3" fmla="*/ 2 h 159"/>
                <a:gd name="T4" fmla="*/ 235 w 467"/>
                <a:gd name="T5" fmla="*/ 2 h 159"/>
                <a:gd name="T6" fmla="*/ 429 w 467"/>
                <a:gd name="T7" fmla="*/ 13 h 159"/>
                <a:gd name="T8" fmla="*/ 446 w 467"/>
                <a:gd name="T9" fmla="*/ 104 h 159"/>
                <a:gd name="T10" fmla="*/ 381 w 467"/>
                <a:gd name="T11" fmla="*/ 59 h 159"/>
                <a:gd name="T12" fmla="*/ 359 w 467"/>
                <a:gd name="T13" fmla="*/ 98 h 159"/>
                <a:gd name="T14" fmla="*/ 321 w 467"/>
                <a:gd name="T15" fmla="*/ 136 h 159"/>
                <a:gd name="T16" fmla="*/ 257 w 467"/>
                <a:gd name="T17" fmla="*/ 51 h 159"/>
                <a:gd name="T18" fmla="*/ 201 w 467"/>
                <a:gd name="T19" fmla="*/ 108 h 159"/>
                <a:gd name="T20" fmla="*/ 147 w 467"/>
                <a:gd name="T21" fmla="*/ 38 h 159"/>
                <a:gd name="T22" fmla="*/ 105 w 467"/>
                <a:gd name="T23" fmla="*/ 102 h 159"/>
                <a:gd name="T24" fmla="*/ 86 w 467"/>
                <a:gd name="T25" fmla="*/ 63 h 159"/>
                <a:gd name="T26" fmla="*/ 73 w 467"/>
                <a:gd name="T27" fmla="*/ 108 h 159"/>
                <a:gd name="T28" fmla="*/ 52 w 467"/>
                <a:gd name="T29" fmla="*/ 155 h 159"/>
                <a:gd name="T30" fmla="*/ 31 w 467"/>
                <a:gd name="T31" fmla="*/ 1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67" h="159">
                  <a:moveTo>
                    <a:pt x="31" y="19"/>
                  </a:moveTo>
                  <a:cubicBezTo>
                    <a:pt x="56" y="10"/>
                    <a:pt x="124" y="0"/>
                    <a:pt x="169" y="2"/>
                  </a:cubicBezTo>
                  <a:cubicBezTo>
                    <a:pt x="181" y="3"/>
                    <a:pt x="206" y="3"/>
                    <a:pt x="235" y="2"/>
                  </a:cubicBezTo>
                  <a:cubicBezTo>
                    <a:pt x="307" y="2"/>
                    <a:pt x="408" y="2"/>
                    <a:pt x="429" y="13"/>
                  </a:cubicBezTo>
                  <a:cubicBezTo>
                    <a:pt x="459" y="27"/>
                    <a:pt x="467" y="85"/>
                    <a:pt x="446" y="104"/>
                  </a:cubicBezTo>
                  <a:cubicBezTo>
                    <a:pt x="425" y="123"/>
                    <a:pt x="410" y="61"/>
                    <a:pt x="381" y="59"/>
                  </a:cubicBezTo>
                  <a:cubicBezTo>
                    <a:pt x="367" y="58"/>
                    <a:pt x="363" y="78"/>
                    <a:pt x="359" y="98"/>
                  </a:cubicBezTo>
                  <a:cubicBezTo>
                    <a:pt x="354" y="120"/>
                    <a:pt x="347" y="142"/>
                    <a:pt x="321" y="136"/>
                  </a:cubicBezTo>
                  <a:cubicBezTo>
                    <a:pt x="288" y="127"/>
                    <a:pt x="287" y="45"/>
                    <a:pt x="257" y="51"/>
                  </a:cubicBezTo>
                  <a:cubicBezTo>
                    <a:pt x="228" y="57"/>
                    <a:pt x="247" y="138"/>
                    <a:pt x="201" y="108"/>
                  </a:cubicBezTo>
                  <a:cubicBezTo>
                    <a:pt x="181" y="94"/>
                    <a:pt x="188" y="22"/>
                    <a:pt x="147" y="38"/>
                  </a:cubicBezTo>
                  <a:cubicBezTo>
                    <a:pt x="128" y="45"/>
                    <a:pt x="138" y="142"/>
                    <a:pt x="105" y="102"/>
                  </a:cubicBezTo>
                  <a:cubicBezTo>
                    <a:pt x="98" y="92"/>
                    <a:pt x="109" y="59"/>
                    <a:pt x="86" y="63"/>
                  </a:cubicBezTo>
                  <a:cubicBezTo>
                    <a:pt x="72" y="66"/>
                    <a:pt x="74" y="96"/>
                    <a:pt x="73" y="108"/>
                  </a:cubicBezTo>
                  <a:cubicBezTo>
                    <a:pt x="73" y="127"/>
                    <a:pt x="76" y="152"/>
                    <a:pt x="52" y="155"/>
                  </a:cubicBezTo>
                  <a:cubicBezTo>
                    <a:pt x="12" y="159"/>
                    <a:pt x="0" y="29"/>
                    <a:pt x="31" y="19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auto">
            <a:xfrm>
              <a:off x="984400" y="873473"/>
              <a:ext cx="1931987" cy="701675"/>
            </a:xfrm>
            <a:custGeom>
              <a:avLst/>
              <a:gdLst>
                <a:gd name="T0" fmla="*/ 23 w 455"/>
                <a:gd name="T1" fmla="*/ 23 h 165"/>
                <a:gd name="T2" fmla="*/ 189 w 455"/>
                <a:gd name="T3" fmla="*/ 6 h 165"/>
                <a:gd name="T4" fmla="*/ 233 w 455"/>
                <a:gd name="T5" fmla="*/ 6 h 165"/>
                <a:gd name="T6" fmla="*/ 348 w 455"/>
                <a:gd name="T7" fmla="*/ 8 h 165"/>
                <a:gd name="T8" fmla="*/ 411 w 455"/>
                <a:gd name="T9" fmla="*/ 14 h 165"/>
                <a:gd name="T10" fmla="*/ 446 w 455"/>
                <a:gd name="T11" fmla="*/ 77 h 165"/>
                <a:gd name="T12" fmla="*/ 424 w 455"/>
                <a:gd name="T13" fmla="*/ 104 h 165"/>
                <a:gd name="T14" fmla="*/ 401 w 455"/>
                <a:gd name="T15" fmla="*/ 77 h 165"/>
                <a:gd name="T16" fmla="*/ 361 w 455"/>
                <a:gd name="T17" fmla="*/ 61 h 165"/>
                <a:gd name="T18" fmla="*/ 345 w 455"/>
                <a:gd name="T19" fmla="*/ 106 h 165"/>
                <a:gd name="T20" fmla="*/ 332 w 455"/>
                <a:gd name="T21" fmla="*/ 132 h 165"/>
                <a:gd name="T22" fmla="*/ 300 w 455"/>
                <a:gd name="T23" fmla="*/ 124 h 165"/>
                <a:gd name="T24" fmla="*/ 269 w 455"/>
                <a:gd name="T25" fmla="*/ 61 h 165"/>
                <a:gd name="T26" fmla="*/ 237 w 455"/>
                <a:gd name="T27" fmla="*/ 56 h 165"/>
                <a:gd name="T28" fmla="*/ 220 w 455"/>
                <a:gd name="T29" fmla="*/ 103 h 165"/>
                <a:gd name="T30" fmla="*/ 196 w 455"/>
                <a:gd name="T31" fmla="*/ 108 h 165"/>
                <a:gd name="T32" fmla="*/ 181 w 455"/>
                <a:gd name="T33" fmla="*/ 79 h 165"/>
                <a:gd name="T34" fmla="*/ 157 w 455"/>
                <a:gd name="T35" fmla="*/ 35 h 165"/>
                <a:gd name="T36" fmla="*/ 127 w 455"/>
                <a:gd name="T37" fmla="*/ 51 h 165"/>
                <a:gd name="T38" fmla="*/ 118 w 455"/>
                <a:gd name="T39" fmla="*/ 94 h 165"/>
                <a:gd name="T40" fmla="*/ 109 w 455"/>
                <a:gd name="T41" fmla="*/ 110 h 165"/>
                <a:gd name="T42" fmla="*/ 96 w 455"/>
                <a:gd name="T43" fmla="*/ 88 h 165"/>
                <a:gd name="T44" fmla="*/ 80 w 455"/>
                <a:gd name="T45" fmla="*/ 61 h 165"/>
                <a:gd name="T46" fmla="*/ 62 w 455"/>
                <a:gd name="T47" fmla="*/ 96 h 165"/>
                <a:gd name="T48" fmla="*/ 41 w 455"/>
                <a:gd name="T49" fmla="*/ 153 h 165"/>
                <a:gd name="T50" fmla="*/ 14 w 455"/>
                <a:gd name="T51" fmla="*/ 118 h 165"/>
                <a:gd name="T52" fmla="*/ 7 w 455"/>
                <a:gd name="T53" fmla="*/ 64 h 165"/>
                <a:gd name="T54" fmla="*/ 23 w 455"/>
                <a:gd name="T55" fmla="*/ 23 h 165"/>
                <a:gd name="T56" fmla="*/ 21 w 455"/>
                <a:gd name="T57" fmla="*/ 17 h 165"/>
                <a:gd name="T58" fmla="*/ 3 w 455"/>
                <a:gd name="T59" fmla="*/ 52 h 165"/>
                <a:gd name="T60" fmla="*/ 8 w 455"/>
                <a:gd name="T61" fmla="*/ 117 h 165"/>
                <a:gd name="T62" fmla="*/ 33 w 455"/>
                <a:gd name="T63" fmla="*/ 157 h 165"/>
                <a:gd name="T64" fmla="*/ 67 w 455"/>
                <a:gd name="T65" fmla="*/ 131 h 165"/>
                <a:gd name="T66" fmla="*/ 67 w 455"/>
                <a:gd name="T67" fmla="*/ 96 h 165"/>
                <a:gd name="T68" fmla="*/ 70 w 455"/>
                <a:gd name="T69" fmla="*/ 75 h 165"/>
                <a:gd name="T70" fmla="*/ 87 w 455"/>
                <a:gd name="T71" fmla="*/ 70 h 165"/>
                <a:gd name="T72" fmla="*/ 90 w 455"/>
                <a:gd name="T73" fmla="*/ 82 h 165"/>
                <a:gd name="T74" fmla="*/ 111 w 455"/>
                <a:gd name="T75" fmla="*/ 115 h 165"/>
                <a:gd name="T76" fmla="*/ 126 w 455"/>
                <a:gd name="T77" fmla="*/ 82 h 165"/>
                <a:gd name="T78" fmla="*/ 154 w 455"/>
                <a:gd name="T79" fmla="*/ 40 h 165"/>
                <a:gd name="T80" fmla="*/ 180 w 455"/>
                <a:gd name="T81" fmla="*/ 97 h 165"/>
                <a:gd name="T82" fmla="*/ 215 w 455"/>
                <a:gd name="T83" fmla="*/ 117 h 165"/>
                <a:gd name="T84" fmla="*/ 233 w 455"/>
                <a:gd name="T85" fmla="*/ 79 h 165"/>
                <a:gd name="T86" fmla="*/ 247 w 455"/>
                <a:gd name="T87" fmla="*/ 56 h 165"/>
                <a:gd name="T88" fmla="*/ 270 w 455"/>
                <a:gd name="T89" fmla="*/ 75 h 165"/>
                <a:gd name="T90" fmla="*/ 300 w 455"/>
                <a:gd name="T91" fmla="*/ 133 h 165"/>
                <a:gd name="T92" fmla="*/ 341 w 455"/>
                <a:gd name="T93" fmla="*/ 131 h 165"/>
                <a:gd name="T94" fmla="*/ 357 w 455"/>
                <a:gd name="T95" fmla="*/ 81 h 165"/>
                <a:gd name="T96" fmla="*/ 372 w 455"/>
                <a:gd name="T97" fmla="*/ 63 h 165"/>
                <a:gd name="T98" fmla="*/ 403 w 455"/>
                <a:gd name="T99" fmla="*/ 90 h 165"/>
                <a:gd name="T100" fmla="*/ 438 w 455"/>
                <a:gd name="T101" fmla="*/ 108 h 165"/>
                <a:gd name="T102" fmla="*/ 448 w 455"/>
                <a:gd name="T103" fmla="*/ 47 h 165"/>
                <a:gd name="T104" fmla="*/ 412 w 455"/>
                <a:gd name="T105" fmla="*/ 8 h 165"/>
                <a:gd name="T106" fmla="*/ 355 w 455"/>
                <a:gd name="T107" fmla="*/ 2 h 165"/>
                <a:gd name="T108" fmla="*/ 231 w 455"/>
                <a:gd name="T109" fmla="*/ 1 h 165"/>
                <a:gd name="T110" fmla="*/ 194 w 455"/>
                <a:gd name="T111" fmla="*/ 1 h 165"/>
                <a:gd name="T112" fmla="*/ 31 w 455"/>
                <a:gd name="T113" fmla="*/ 14 h 165"/>
                <a:gd name="T114" fmla="*/ 21 w 455"/>
                <a:gd name="T115" fmla="*/ 17 h 165"/>
                <a:gd name="T116" fmla="*/ 23 w 455"/>
                <a:gd name="T117" fmla="*/ 23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55" h="165">
                  <a:moveTo>
                    <a:pt x="23" y="23"/>
                  </a:moveTo>
                  <a:cubicBezTo>
                    <a:pt x="76" y="5"/>
                    <a:pt x="133" y="6"/>
                    <a:pt x="189" y="6"/>
                  </a:cubicBezTo>
                  <a:cubicBezTo>
                    <a:pt x="204" y="6"/>
                    <a:pt x="219" y="6"/>
                    <a:pt x="233" y="6"/>
                  </a:cubicBezTo>
                  <a:cubicBezTo>
                    <a:pt x="272" y="6"/>
                    <a:pt x="310" y="6"/>
                    <a:pt x="348" y="8"/>
                  </a:cubicBezTo>
                  <a:cubicBezTo>
                    <a:pt x="369" y="8"/>
                    <a:pt x="391" y="9"/>
                    <a:pt x="411" y="14"/>
                  </a:cubicBezTo>
                  <a:cubicBezTo>
                    <a:pt x="438" y="20"/>
                    <a:pt x="447" y="53"/>
                    <a:pt x="446" y="77"/>
                  </a:cubicBezTo>
                  <a:cubicBezTo>
                    <a:pt x="445" y="87"/>
                    <a:pt x="438" y="112"/>
                    <a:pt x="424" y="104"/>
                  </a:cubicBezTo>
                  <a:cubicBezTo>
                    <a:pt x="414" y="98"/>
                    <a:pt x="408" y="86"/>
                    <a:pt x="401" y="77"/>
                  </a:cubicBezTo>
                  <a:cubicBezTo>
                    <a:pt x="393" y="68"/>
                    <a:pt x="375" y="49"/>
                    <a:pt x="361" y="61"/>
                  </a:cubicBezTo>
                  <a:cubicBezTo>
                    <a:pt x="350" y="71"/>
                    <a:pt x="349" y="92"/>
                    <a:pt x="345" y="106"/>
                  </a:cubicBezTo>
                  <a:cubicBezTo>
                    <a:pt x="343" y="115"/>
                    <a:pt x="340" y="126"/>
                    <a:pt x="332" y="132"/>
                  </a:cubicBezTo>
                  <a:cubicBezTo>
                    <a:pt x="321" y="140"/>
                    <a:pt x="307" y="133"/>
                    <a:pt x="300" y="124"/>
                  </a:cubicBezTo>
                  <a:cubicBezTo>
                    <a:pt x="284" y="107"/>
                    <a:pt x="281" y="81"/>
                    <a:pt x="269" y="61"/>
                  </a:cubicBezTo>
                  <a:cubicBezTo>
                    <a:pt x="262" y="50"/>
                    <a:pt x="248" y="45"/>
                    <a:pt x="237" y="56"/>
                  </a:cubicBezTo>
                  <a:cubicBezTo>
                    <a:pt x="225" y="68"/>
                    <a:pt x="227" y="89"/>
                    <a:pt x="220" y="103"/>
                  </a:cubicBezTo>
                  <a:cubicBezTo>
                    <a:pt x="215" y="115"/>
                    <a:pt x="205" y="113"/>
                    <a:pt x="196" y="108"/>
                  </a:cubicBezTo>
                  <a:cubicBezTo>
                    <a:pt x="186" y="102"/>
                    <a:pt x="183" y="90"/>
                    <a:pt x="181" y="79"/>
                  </a:cubicBezTo>
                  <a:cubicBezTo>
                    <a:pt x="177" y="65"/>
                    <a:pt x="173" y="41"/>
                    <a:pt x="157" y="35"/>
                  </a:cubicBezTo>
                  <a:cubicBezTo>
                    <a:pt x="142" y="29"/>
                    <a:pt x="131" y="38"/>
                    <a:pt x="127" y="51"/>
                  </a:cubicBezTo>
                  <a:cubicBezTo>
                    <a:pt x="122" y="65"/>
                    <a:pt x="121" y="80"/>
                    <a:pt x="118" y="94"/>
                  </a:cubicBezTo>
                  <a:cubicBezTo>
                    <a:pt x="117" y="99"/>
                    <a:pt x="115" y="109"/>
                    <a:pt x="109" y="110"/>
                  </a:cubicBezTo>
                  <a:cubicBezTo>
                    <a:pt x="99" y="110"/>
                    <a:pt x="96" y="94"/>
                    <a:pt x="96" y="88"/>
                  </a:cubicBezTo>
                  <a:cubicBezTo>
                    <a:pt x="95" y="76"/>
                    <a:pt x="95" y="62"/>
                    <a:pt x="80" y="61"/>
                  </a:cubicBezTo>
                  <a:cubicBezTo>
                    <a:pt x="63" y="60"/>
                    <a:pt x="62" y="84"/>
                    <a:pt x="62" y="96"/>
                  </a:cubicBezTo>
                  <a:cubicBezTo>
                    <a:pt x="61" y="114"/>
                    <a:pt x="68" y="151"/>
                    <a:pt x="41" y="153"/>
                  </a:cubicBezTo>
                  <a:cubicBezTo>
                    <a:pt x="26" y="154"/>
                    <a:pt x="18" y="130"/>
                    <a:pt x="14" y="118"/>
                  </a:cubicBezTo>
                  <a:cubicBezTo>
                    <a:pt x="9" y="101"/>
                    <a:pt x="7" y="82"/>
                    <a:pt x="7" y="64"/>
                  </a:cubicBezTo>
                  <a:cubicBezTo>
                    <a:pt x="8" y="52"/>
                    <a:pt x="9" y="28"/>
                    <a:pt x="23" y="23"/>
                  </a:cubicBezTo>
                  <a:cubicBezTo>
                    <a:pt x="26" y="21"/>
                    <a:pt x="25" y="16"/>
                    <a:pt x="21" y="17"/>
                  </a:cubicBezTo>
                  <a:cubicBezTo>
                    <a:pt x="8" y="22"/>
                    <a:pt x="4" y="39"/>
                    <a:pt x="3" y="52"/>
                  </a:cubicBezTo>
                  <a:cubicBezTo>
                    <a:pt x="0" y="73"/>
                    <a:pt x="2" y="96"/>
                    <a:pt x="8" y="117"/>
                  </a:cubicBezTo>
                  <a:cubicBezTo>
                    <a:pt x="11" y="131"/>
                    <a:pt x="18" y="151"/>
                    <a:pt x="33" y="157"/>
                  </a:cubicBezTo>
                  <a:cubicBezTo>
                    <a:pt x="52" y="165"/>
                    <a:pt x="65" y="148"/>
                    <a:pt x="67" y="131"/>
                  </a:cubicBezTo>
                  <a:cubicBezTo>
                    <a:pt x="68" y="119"/>
                    <a:pt x="67" y="107"/>
                    <a:pt x="67" y="96"/>
                  </a:cubicBezTo>
                  <a:cubicBezTo>
                    <a:pt x="68" y="89"/>
                    <a:pt x="68" y="82"/>
                    <a:pt x="70" y="75"/>
                  </a:cubicBezTo>
                  <a:cubicBezTo>
                    <a:pt x="72" y="69"/>
                    <a:pt x="81" y="63"/>
                    <a:pt x="87" y="70"/>
                  </a:cubicBezTo>
                  <a:cubicBezTo>
                    <a:pt x="89" y="73"/>
                    <a:pt x="89" y="79"/>
                    <a:pt x="90" y="82"/>
                  </a:cubicBezTo>
                  <a:cubicBezTo>
                    <a:pt x="91" y="94"/>
                    <a:pt x="93" y="116"/>
                    <a:pt x="111" y="115"/>
                  </a:cubicBezTo>
                  <a:cubicBezTo>
                    <a:pt x="123" y="115"/>
                    <a:pt x="125" y="91"/>
                    <a:pt x="126" y="82"/>
                  </a:cubicBezTo>
                  <a:cubicBezTo>
                    <a:pt x="129" y="66"/>
                    <a:pt x="129" y="34"/>
                    <a:pt x="154" y="40"/>
                  </a:cubicBezTo>
                  <a:cubicBezTo>
                    <a:pt x="172" y="44"/>
                    <a:pt x="174" y="83"/>
                    <a:pt x="180" y="97"/>
                  </a:cubicBezTo>
                  <a:cubicBezTo>
                    <a:pt x="185" y="110"/>
                    <a:pt x="201" y="122"/>
                    <a:pt x="215" y="117"/>
                  </a:cubicBezTo>
                  <a:cubicBezTo>
                    <a:pt x="229" y="112"/>
                    <a:pt x="230" y="90"/>
                    <a:pt x="233" y="79"/>
                  </a:cubicBezTo>
                  <a:cubicBezTo>
                    <a:pt x="235" y="70"/>
                    <a:pt x="238" y="59"/>
                    <a:pt x="247" y="56"/>
                  </a:cubicBezTo>
                  <a:cubicBezTo>
                    <a:pt x="259" y="51"/>
                    <a:pt x="266" y="67"/>
                    <a:pt x="270" y="75"/>
                  </a:cubicBezTo>
                  <a:cubicBezTo>
                    <a:pt x="279" y="94"/>
                    <a:pt x="284" y="118"/>
                    <a:pt x="300" y="133"/>
                  </a:cubicBezTo>
                  <a:cubicBezTo>
                    <a:pt x="312" y="144"/>
                    <a:pt x="331" y="143"/>
                    <a:pt x="341" y="131"/>
                  </a:cubicBezTo>
                  <a:cubicBezTo>
                    <a:pt x="352" y="117"/>
                    <a:pt x="353" y="97"/>
                    <a:pt x="357" y="81"/>
                  </a:cubicBezTo>
                  <a:cubicBezTo>
                    <a:pt x="359" y="73"/>
                    <a:pt x="362" y="63"/>
                    <a:pt x="372" y="63"/>
                  </a:cubicBezTo>
                  <a:cubicBezTo>
                    <a:pt x="385" y="63"/>
                    <a:pt x="396" y="80"/>
                    <a:pt x="403" y="90"/>
                  </a:cubicBezTo>
                  <a:cubicBezTo>
                    <a:pt x="410" y="99"/>
                    <a:pt x="424" y="119"/>
                    <a:pt x="438" y="108"/>
                  </a:cubicBezTo>
                  <a:cubicBezTo>
                    <a:pt x="455" y="94"/>
                    <a:pt x="454" y="67"/>
                    <a:pt x="448" y="47"/>
                  </a:cubicBezTo>
                  <a:cubicBezTo>
                    <a:pt x="443" y="29"/>
                    <a:pt x="431" y="13"/>
                    <a:pt x="412" y="8"/>
                  </a:cubicBezTo>
                  <a:cubicBezTo>
                    <a:pt x="394" y="3"/>
                    <a:pt x="374" y="3"/>
                    <a:pt x="355" y="2"/>
                  </a:cubicBezTo>
                  <a:cubicBezTo>
                    <a:pt x="314" y="0"/>
                    <a:pt x="273" y="0"/>
                    <a:pt x="231" y="1"/>
                  </a:cubicBezTo>
                  <a:cubicBezTo>
                    <a:pt x="219" y="1"/>
                    <a:pt x="207" y="1"/>
                    <a:pt x="194" y="1"/>
                  </a:cubicBezTo>
                  <a:cubicBezTo>
                    <a:pt x="139" y="1"/>
                    <a:pt x="85" y="1"/>
                    <a:pt x="31" y="14"/>
                  </a:cubicBezTo>
                  <a:cubicBezTo>
                    <a:pt x="28" y="15"/>
                    <a:pt x="24" y="16"/>
                    <a:pt x="21" y="17"/>
                  </a:cubicBezTo>
                  <a:cubicBezTo>
                    <a:pt x="18" y="18"/>
                    <a:pt x="19" y="24"/>
                    <a:pt x="23" y="23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auto">
            <a:xfrm>
              <a:off x="2989412" y="925860"/>
              <a:ext cx="387350" cy="588963"/>
            </a:xfrm>
            <a:custGeom>
              <a:avLst/>
              <a:gdLst>
                <a:gd name="T0" fmla="*/ 7 w 91"/>
                <a:gd name="T1" fmla="*/ 5 h 139"/>
                <a:gd name="T2" fmla="*/ 82 w 91"/>
                <a:gd name="T3" fmla="*/ 37 h 139"/>
                <a:gd name="T4" fmla="*/ 61 w 91"/>
                <a:gd name="T5" fmla="*/ 119 h 139"/>
                <a:gd name="T6" fmla="*/ 0 w 91"/>
                <a:gd name="T7" fmla="*/ 135 h 139"/>
                <a:gd name="T8" fmla="*/ 7 w 91"/>
                <a:gd name="T9" fmla="*/ 5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139">
                  <a:moveTo>
                    <a:pt x="7" y="5"/>
                  </a:moveTo>
                  <a:cubicBezTo>
                    <a:pt x="36" y="0"/>
                    <a:pt x="71" y="6"/>
                    <a:pt x="82" y="37"/>
                  </a:cubicBezTo>
                  <a:cubicBezTo>
                    <a:pt x="91" y="64"/>
                    <a:pt x="80" y="99"/>
                    <a:pt x="61" y="119"/>
                  </a:cubicBezTo>
                  <a:cubicBezTo>
                    <a:pt x="45" y="135"/>
                    <a:pt x="22" y="139"/>
                    <a:pt x="0" y="135"/>
                  </a:cubicBezTo>
                  <a:cubicBezTo>
                    <a:pt x="7" y="5"/>
                    <a:pt x="7" y="5"/>
                    <a:pt x="7" y="5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auto">
            <a:xfrm>
              <a:off x="3019575" y="1022698"/>
              <a:ext cx="266700" cy="403225"/>
            </a:xfrm>
            <a:custGeom>
              <a:avLst/>
              <a:gdLst>
                <a:gd name="T0" fmla="*/ 5 w 63"/>
                <a:gd name="T1" fmla="*/ 3 h 95"/>
                <a:gd name="T2" fmla="*/ 56 w 63"/>
                <a:gd name="T3" fmla="*/ 26 h 95"/>
                <a:gd name="T4" fmla="*/ 42 w 63"/>
                <a:gd name="T5" fmla="*/ 82 h 95"/>
                <a:gd name="T6" fmla="*/ 0 w 63"/>
                <a:gd name="T7" fmla="*/ 93 h 95"/>
                <a:gd name="T8" fmla="*/ 5 w 63"/>
                <a:gd name="T9" fmla="*/ 3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95">
                  <a:moveTo>
                    <a:pt x="5" y="3"/>
                  </a:moveTo>
                  <a:cubicBezTo>
                    <a:pt x="25" y="0"/>
                    <a:pt x="49" y="4"/>
                    <a:pt x="56" y="26"/>
                  </a:cubicBezTo>
                  <a:cubicBezTo>
                    <a:pt x="63" y="44"/>
                    <a:pt x="55" y="68"/>
                    <a:pt x="42" y="82"/>
                  </a:cubicBezTo>
                  <a:cubicBezTo>
                    <a:pt x="31" y="93"/>
                    <a:pt x="15" y="95"/>
                    <a:pt x="0" y="93"/>
                  </a:cubicBezTo>
                  <a:cubicBezTo>
                    <a:pt x="5" y="3"/>
                    <a:pt x="5" y="3"/>
                    <a:pt x="5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auto">
            <a:xfrm>
              <a:off x="2802087" y="913160"/>
              <a:ext cx="560387" cy="611188"/>
            </a:xfrm>
            <a:custGeom>
              <a:avLst/>
              <a:gdLst>
                <a:gd name="T0" fmla="*/ 80 w 132"/>
                <a:gd name="T1" fmla="*/ 5 h 144"/>
                <a:gd name="T2" fmla="*/ 10 w 132"/>
                <a:gd name="T3" fmla="*/ 49 h 144"/>
                <a:gd name="T4" fmla="*/ 35 w 132"/>
                <a:gd name="T5" fmla="*/ 130 h 144"/>
                <a:gd name="T6" fmla="*/ 106 w 132"/>
                <a:gd name="T7" fmla="*/ 127 h 144"/>
                <a:gd name="T8" fmla="*/ 126 w 132"/>
                <a:gd name="T9" fmla="*/ 92 h 144"/>
                <a:gd name="T10" fmla="*/ 128 w 132"/>
                <a:gd name="T11" fmla="*/ 44 h 144"/>
                <a:gd name="T12" fmla="*/ 80 w 132"/>
                <a:gd name="T13" fmla="*/ 5 h 144"/>
                <a:gd name="T14" fmla="*/ 79 w 132"/>
                <a:gd name="T15" fmla="*/ 10 h 144"/>
                <a:gd name="T16" fmla="*/ 113 w 132"/>
                <a:gd name="T17" fmla="*/ 26 h 144"/>
                <a:gd name="T18" fmla="*/ 126 w 132"/>
                <a:gd name="T19" fmla="*/ 69 h 144"/>
                <a:gd name="T20" fmla="*/ 74 w 132"/>
                <a:gd name="T21" fmla="*/ 135 h 144"/>
                <a:gd name="T22" fmla="*/ 10 w 132"/>
                <a:gd name="T23" fmla="*/ 75 h 144"/>
                <a:gd name="T24" fmla="*/ 79 w 132"/>
                <a:gd name="T25" fmla="*/ 10 h 144"/>
                <a:gd name="T26" fmla="*/ 80 w 132"/>
                <a:gd name="T27" fmla="*/ 5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2" h="144">
                  <a:moveTo>
                    <a:pt x="80" y="5"/>
                  </a:moveTo>
                  <a:cubicBezTo>
                    <a:pt x="49" y="0"/>
                    <a:pt x="20" y="20"/>
                    <a:pt x="10" y="49"/>
                  </a:cubicBezTo>
                  <a:cubicBezTo>
                    <a:pt x="0" y="78"/>
                    <a:pt x="9" y="113"/>
                    <a:pt x="35" y="130"/>
                  </a:cubicBezTo>
                  <a:cubicBezTo>
                    <a:pt x="56" y="143"/>
                    <a:pt x="87" y="144"/>
                    <a:pt x="106" y="127"/>
                  </a:cubicBezTo>
                  <a:cubicBezTo>
                    <a:pt x="117" y="118"/>
                    <a:pt x="123" y="105"/>
                    <a:pt x="126" y="92"/>
                  </a:cubicBezTo>
                  <a:cubicBezTo>
                    <a:pt x="131" y="77"/>
                    <a:pt x="132" y="60"/>
                    <a:pt x="128" y="44"/>
                  </a:cubicBezTo>
                  <a:cubicBezTo>
                    <a:pt x="122" y="22"/>
                    <a:pt x="102" y="10"/>
                    <a:pt x="80" y="5"/>
                  </a:cubicBezTo>
                  <a:cubicBezTo>
                    <a:pt x="77" y="5"/>
                    <a:pt x="77" y="9"/>
                    <a:pt x="79" y="10"/>
                  </a:cubicBezTo>
                  <a:cubicBezTo>
                    <a:pt x="92" y="12"/>
                    <a:pt x="104" y="17"/>
                    <a:pt x="113" y="26"/>
                  </a:cubicBezTo>
                  <a:cubicBezTo>
                    <a:pt x="124" y="37"/>
                    <a:pt x="127" y="53"/>
                    <a:pt x="126" y="69"/>
                  </a:cubicBezTo>
                  <a:cubicBezTo>
                    <a:pt x="124" y="100"/>
                    <a:pt x="109" y="133"/>
                    <a:pt x="74" y="135"/>
                  </a:cubicBezTo>
                  <a:cubicBezTo>
                    <a:pt x="39" y="137"/>
                    <a:pt x="11" y="110"/>
                    <a:pt x="10" y="75"/>
                  </a:cubicBezTo>
                  <a:cubicBezTo>
                    <a:pt x="9" y="38"/>
                    <a:pt x="41" y="3"/>
                    <a:pt x="79" y="10"/>
                  </a:cubicBezTo>
                  <a:cubicBezTo>
                    <a:pt x="82" y="10"/>
                    <a:pt x="83" y="6"/>
                    <a:pt x="80" y="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5" name="Freeform 74"/>
            <p:cNvSpPr>
              <a:spLocks noEditPoints="1"/>
            </p:cNvSpPr>
            <p:nvPr/>
          </p:nvSpPr>
          <p:spPr bwMode="auto">
            <a:xfrm>
              <a:off x="3083075" y="951260"/>
              <a:ext cx="203200" cy="530225"/>
            </a:xfrm>
            <a:custGeom>
              <a:avLst/>
              <a:gdLst>
                <a:gd name="T0" fmla="*/ 28 w 48"/>
                <a:gd name="T1" fmla="*/ 97 h 125"/>
                <a:gd name="T2" fmla="*/ 27 w 48"/>
                <a:gd name="T3" fmla="*/ 99 h 125"/>
                <a:gd name="T4" fmla="*/ 14 w 48"/>
                <a:gd name="T5" fmla="*/ 107 h 125"/>
                <a:gd name="T6" fmla="*/ 17 w 48"/>
                <a:gd name="T7" fmla="*/ 125 h 125"/>
                <a:gd name="T8" fmla="*/ 40 w 48"/>
                <a:gd name="T9" fmla="*/ 112 h 125"/>
                <a:gd name="T10" fmla="*/ 48 w 48"/>
                <a:gd name="T11" fmla="*/ 102 h 125"/>
                <a:gd name="T12" fmla="*/ 39 w 48"/>
                <a:gd name="T13" fmla="*/ 103 h 125"/>
                <a:gd name="T14" fmla="*/ 28 w 48"/>
                <a:gd name="T15" fmla="*/ 97 h 125"/>
                <a:gd name="T16" fmla="*/ 0 w 48"/>
                <a:gd name="T17" fmla="*/ 0 h 125"/>
                <a:gd name="T18" fmla="*/ 0 w 48"/>
                <a:gd name="T19" fmla="*/ 0 h 125"/>
                <a:gd name="T20" fmla="*/ 3 w 48"/>
                <a:gd name="T21" fmla="*/ 9 h 125"/>
                <a:gd name="T22" fmla="*/ 6 w 48"/>
                <a:gd name="T23" fmla="*/ 20 h 125"/>
                <a:gd name="T24" fmla="*/ 7 w 48"/>
                <a:gd name="T25" fmla="*/ 20 h 125"/>
                <a:gd name="T26" fmla="*/ 4 w 48"/>
                <a:gd name="T27" fmla="*/ 9 h 125"/>
                <a:gd name="T28" fmla="*/ 0 w 48"/>
                <a:gd name="T29" fmla="*/ 0 h 125"/>
                <a:gd name="T30" fmla="*/ 5 w 48"/>
                <a:gd name="T31" fmla="*/ 0 h 125"/>
                <a:gd name="T32" fmla="*/ 11 w 48"/>
                <a:gd name="T33" fmla="*/ 20 h 125"/>
                <a:gd name="T34" fmla="*/ 11 w 48"/>
                <a:gd name="T35" fmla="*/ 20 h 125"/>
                <a:gd name="T36" fmla="*/ 19 w 48"/>
                <a:gd name="T37" fmla="*/ 22 h 125"/>
                <a:gd name="T38" fmla="*/ 15 w 48"/>
                <a:gd name="T39" fmla="*/ 1 h 125"/>
                <a:gd name="T40" fmla="*/ 13 w 48"/>
                <a:gd name="T41" fmla="*/ 1 h 125"/>
                <a:gd name="T42" fmla="*/ 13 w 48"/>
                <a:gd name="T43" fmla="*/ 1 h 125"/>
                <a:gd name="T44" fmla="*/ 5 w 48"/>
                <a:gd name="T4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8" h="125">
                  <a:moveTo>
                    <a:pt x="28" y="97"/>
                  </a:moveTo>
                  <a:cubicBezTo>
                    <a:pt x="28" y="98"/>
                    <a:pt x="27" y="98"/>
                    <a:pt x="27" y="99"/>
                  </a:cubicBezTo>
                  <a:cubicBezTo>
                    <a:pt x="23" y="103"/>
                    <a:pt x="19" y="105"/>
                    <a:pt x="14" y="107"/>
                  </a:cubicBezTo>
                  <a:cubicBezTo>
                    <a:pt x="15" y="113"/>
                    <a:pt x="16" y="119"/>
                    <a:pt x="17" y="125"/>
                  </a:cubicBezTo>
                  <a:cubicBezTo>
                    <a:pt x="26" y="123"/>
                    <a:pt x="34" y="118"/>
                    <a:pt x="40" y="112"/>
                  </a:cubicBezTo>
                  <a:cubicBezTo>
                    <a:pt x="43" y="109"/>
                    <a:pt x="45" y="105"/>
                    <a:pt x="48" y="102"/>
                  </a:cubicBezTo>
                  <a:cubicBezTo>
                    <a:pt x="45" y="102"/>
                    <a:pt x="42" y="103"/>
                    <a:pt x="39" y="103"/>
                  </a:cubicBezTo>
                  <a:cubicBezTo>
                    <a:pt x="35" y="103"/>
                    <a:pt x="31" y="101"/>
                    <a:pt x="28" y="97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2" y="6"/>
                    <a:pt x="3" y="9"/>
                  </a:cubicBezTo>
                  <a:cubicBezTo>
                    <a:pt x="5" y="12"/>
                    <a:pt x="6" y="16"/>
                    <a:pt x="6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6" y="16"/>
                    <a:pt x="5" y="12"/>
                    <a:pt x="4" y="9"/>
                  </a:cubicBezTo>
                  <a:cubicBezTo>
                    <a:pt x="3" y="6"/>
                    <a:pt x="1" y="3"/>
                    <a:pt x="0" y="0"/>
                  </a:cubicBezTo>
                  <a:moveTo>
                    <a:pt x="5" y="0"/>
                  </a:moveTo>
                  <a:cubicBezTo>
                    <a:pt x="8" y="6"/>
                    <a:pt x="10" y="13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4" y="20"/>
                    <a:pt x="16" y="21"/>
                    <a:pt x="19" y="22"/>
                  </a:cubicBezTo>
                  <a:cubicBezTo>
                    <a:pt x="18" y="15"/>
                    <a:pt x="17" y="8"/>
                    <a:pt x="15" y="1"/>
                  </a:cubicBezTo>
                  <a:cubicBezTo>
                    <a:pt x="15" y="1"/>
                    <a:pt x="14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0" y="0"/>
                    <a:pt x="8" y="0"/>
                    <a:pt x="5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6" name="Freeform 75"/>
            <p:cNvSpPr>
              <a:spLocks noEditPoints="1"/>
            </p:cNvSpPr>
            <p:nvPr/>
          </p:nvSpPr>
          <p:spPr bwMode="auto">
            <a:xfrm>
              <a:off x="3108475" y="1035398"/>
              <a:ext cx="93662" cy="369888"/>
            </a:xfrm>
            <a:custGeom>
              <a:avLst/>
              <a:gdLst>
                <a:gd name="T0" fmla="*/ 5 w 22"/>
                <a:gd name="T1" fmla="*/ 0 h 87"/>
                <a:gd name="T2" fmla="*/ 6 w 22"/>
                <a:gd name="T3" fmla="*/ 74 h 87"/>
                <a:gd name="T4" fmla="*/ 5 w 22"/>
                <a:gd name="T5" fmla="*/ 78 h 87"/>
                <a:gd name="T6" fmla="*/ 8 w 22"/>
                <a:gd name="T7" fmla="*/ 87 h 87"/>
                <a:gd name="T8" fmla="*/ 21 w 22"/>
                <a:gd name="T9" fmla="*/ 79 h 87"/>
                <a:gd name="T10" fmla="*/ 22 w 22"/>
                <a:gd name="T11" fmla="*/ 77 h 87"/>
                <a:gd name="T12" fmla="*/ 21 w 22"/>
                <a:gd name="T13" fmla="*/ 73 h 87"/>
                <a:gd name="T14" fmla="*/ 13 w 22"/>
                <a:gd name="T15" fmla="*/ 2 h 87"/>
                <a:gd name="T16" fmla="*/ 5 w 22"/>
                <a:gd name="T17" fmla="*/ 0 h 87"/>
                <a:gd name="T18" fmla="*/ 0 w 22"/>
                <a:gd name="T19" fmla="*/ 0 h 87"/>
                <a:gd name="T20" fmla="*/ 2 w 22"/>
                <a:gd name="T21" fmla="*/ 9 h 87"/>
                <a:gd name="T22" fmla="*/ 1 w 22"/>
                <a:gd name="T23" fmla="*/ 0 h 87"/>
                <a:gd name="T24" fmla="*/ 0 w 22"/>
                <a:gd name="T25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" h="87">
                  <a:moveTo>
                    <a:pt x="5" y="0"/>
                  </a:moveTo>
                  <a:cubicBezTo>
                    <a:pt x="10" y="24"/>
                    <a:pt x="8" y="49"/>
                    <a:pt x="6" y="74"/>
                  </a:cubicBezTo>
                  <a:cubicBezTo>
                    <a:pt x="5" y="75"/>
                    <a:pt x="5" y="76"/>
                    <a:pt x="5" y="78"/>
                  </a:cubicBezTo>
                  <a:cubicBezTo>
                    <a:pt x="6" y="81"/>
                    <a:pt x="7" y="84"/>
                    <a:pt x="8" y="87"/>
                  </a:cubicBezTo>
                  <a:cubicBezTo>
                    <a:pt x="13" y="85"/>
                    <a:pt x="17" y="83"/>
                    <a:pt x="21" y="79"/>
                  </a:cubicBezTo>
                  <a:cubicBezTo>
                    <a:pt x="21" y="78"/>
                    <a:pt x="22" y="78"/>
                    <a:pt x="22" y="77"/>
                  </a:cubicBezTo>
                  <a:cubicBezTo>
                    <a:pt x="22" y="76"/>
                    <a:pt x="21" y="75"/>
                    <a:pt x="21" y="73"/>
                  </a:cubicBezTo>
                  <a:cubicBezTo>
                    <a:pt x="15" y="51"/>
                    <a:pt x="15" y="26"/>
                    <a:pt x="13" y="2"/>
                  </a:cubicBezTo>
                  <a:cubicBezTo>
                    <a:pt x="10" y="1"/>
                    <a:pt x="8" y="0"/>
                    <a:pt x="5" y="0"/>
                  </a:cubicBezTo>
                  <a:moveTo>
                    <a:pt x="0" y="0"/>
                  </a:moveTo>
                  <a:cubicBezTo>
                    <a:pt x="1" y="3"/>
                    <a:pt x="2" y="6"/>
                    <a:pt x="2" y="9"/>
                  </a:cubicBezTo>
                  <a:cubicBezTo>
                    <a:pt x="2" y="6"/>
                    <a:pt x="1" y="3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7" name="Freeform 76"/>
            <p:cNvSpPr>
              <a:spLocks noEditPoints="1"/>
            </p:cNvSpPr>
            <p:nvPr/>
          </p:nvSpPr>
          <p:spPr bwMode="auto">
            <a:xfrm>
              <a:off x="3073550" y="941735"/>
              <a:ext cx="179387" cy="547688"/>
            </a:xfrm>
            <a:custGeom>
              <a:avLst/>
              <a:gdLst>
                <a:gd name="T0" fmla="*/ 42 w 42"/>
                <a:gd name="T1" fmla="*/ 114 h 129"/>
                <a:gd name="T2" fmla="*/ 19 w 42"/>
                <a:gd name="T3" fmla="*/ 127 h 129"/>
                <a:gd name="T4" fmla="*/ 19 w 42"/>
                <a:gd name="T5" fmla="*/ 129 h 129"/>
                <a:gd name="T6" fmla="*/ 41 w 42"/>
                <a:gd name="T7" fmla="*/ 115 h 129"/>
                <a:gd name="T8" fmla="*/ 42 w 42"/>
                <a:gd name="T9" fmla="*/ 114 h 129"/>
                <a:gd name="T10" fmla="*/ 0 w 42"/>
                <a:gd name="T11" fmla="*/ 0 h 129"/>
                <a:gd name="T12" fmla="*/ 0 w 42"/>
                <a:gd name="T13" fmla="*/ 0 h 129"/>
                <a:gd name="T14" fmla="*/ 2 w 42"/>
                <a:gd name="T15" fmla="*/ 2 h 129"/>
                <a:gd name="T16" fmla="*/ 2 w 42"/>
                <a:gd name="T17" fmla="*/ 2 h 129"/>
                <a:gd name="T18" fmla="*/ 0 w 42"/>
                <a:gd name="T19" fmla="*/ 0 h 129"/>
                <a:gd name="T20" fmla="*/ 6 w 42"/>
                <a:gd name="T21" fmla="*/ 0 h 129"/>
                <a:gd name="T22" fmla="*/ 7 w 42"/>
                <a:gd name="T23" fmla="*/ 2 h 129"/>
                <a:gd name="T24" fmla="*/ 15 w 42"/>
                <a:gd name="T25" fmla="*/ 3 h 129"/>
                <a:gd name="T26" fmla="*/ 15 w 42"/>
                <a:gd name="T27" fmla="*/ 3 h 129"/>
                <a:gd name="T28" fmla="*/ 17 w 42"/>
                <a:gd name="T29" fmla="*/ 3 h 129"/>
                <a:gd name="T30" fmla="*/ 17 w 42"/>
                <a:gd name="T31" fmla="*/ 0 h 129"/>
                <a:gd name="T32" fmla="*/ 6 w 42"/>
                <a:gd name="T33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129">
                  <a:moveTo>
                    <a:pt x="42" y="114"/>
                  </a:moveTo>
                  <a:cubicBezTo>
                    <a:pt x="36" y="120"/>
                    <a:pt x="28" y="125"/>
                    <a:pt x="19" y="127"/>
                  </a:cubicBezTo>
                  <a:cubicBezTo>
                    <a:pt x="19" y="127"/>
                    <a:pt x="19" y="128"/>
                    <a:pt x="19" y="129"/>
                  </a:cubicBezTo>
                  <a:cubicBezTo>
                    <a:pt x="27" y="126"/>
                    <a:pt x="34" y="122"/>
                    <a:pt x="41" y="115"/>
                  </a:cubicBezTo>
                  <a:cubicBezTo>
                    <a:pt x="41" y="115"/>
                    <a:pt x="42" y="114"/>
                    <a:pt x="42" y="114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1" y="0"/>
                    <a:pt x="0" y="0"/>
                  </a:cubicBezTo>
                  <a:moveTo>
                    <a:pt x="6" y="0"/>
                  </a:moveTo>
                  <a:cubicBezTo>
                    <a:pt x="6" y="0"/>
                    <a:pt x="7" y="1"/>
                    <a:pt x="7" y="2"/>
                  </a:cubicBezTo>
                  <a:cubicBezTo>
                    <a:pt x="10" y="2"/>
                    <a:pt x="12" y="2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6" y="3"/>
                    <a:pt x="17" y="3"/>
                    <a:pt x="17" y="3"/>
                  </a:cubicBezTo>
                  <a:cubicBezTo>
                    <a:pt x="17" y="2"/>
                    <a:pt x="17" y="1"/>
                    <a:pt x="17" y="0"/>
                  </a:cubicBezTo>
                  <a:cubicBezTo>
                    <a:pt x="13" y="0"/>
                    <a:pt x="9" y="0"/>
                    <a:pt x="6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auto">
            <a:xfrm>
              <a:off x="2173437" y="806798"/>
              <a:ext cx="454025" cy="598488"/>
            </a:xfrm>
            <a:custGeom>
              <a:avLst/>
              <a:gdLst>
                <a:gd name="T0" fmla="*/ 107 w 107"/>
                <a:gd name="T1" fmla="*/ 24 h 141"/>
                <a:gd name="T2" fmla="*/ 82 w 107"/>
                <a:gd name="T3" fmla="*/ 6 h 141"/>
                <a:gd name="T4" fmla="*/ 59 w 107"/>
                <a:gd name="T5" fmla="*/ 1 h 141"/>
                <a:gd name="T6" fmla="*/ 18 w 107"/>
                <a:gd name="T7" fmla="*/ 15 h 141"/>
                <a:gd name="T8" fmla="*/ 2 w 107"/>
                <a:gd name="T9" fmla="*/ 61 h 141"/>
                <a:gd name="T10" fmla="*/ 34 w 107"/>
                <a:gd name="T11" fmla="*/ 129 h 141"/>
                <a:gd name="T12" fmla="*/ 89 w 107"/>
                <a:gd name="T13" fmla="*/ 139 h 141"/>
                <a:gd name="T14" fmla="*/ 107 w 107"/>
                <a:gd name="T15" fmla="*/ 24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7" h="141">
                  <a:moveTo>
                    <a:pt x="107" y="24"/>
                  </a:moveTo>
                  <a:cubicBezTo>
                    <a:pt x="96" y="20"/>
                    <a:pt x="91" y="12"/>
                    <a:pt x="82" y="6"/>
                  </a:cubicBezTo>
                  <a:cubicBezTo>
                    <a:pt x="75" y="2"/>
                    <a:pt x="67" y="2"/>
                    <a:pt x="59" y="1"/>
                  </a:cubicBezTo>
                  <a:cubicBezTo>
                    <a:pt x="41" y="0"/>
                    <a:pt x="31" y="2"/>
                    <a:pt x="18" y="15"/>
                  </a:cubicBezTo>
                  <a:cubicBezTo>
                    <a:pt x="6" y="29"/>
                    <a:pt x="3" y="43"/>
                    <a:pt x="2" y="61"/>
                  </a:cubicBezTo>
                  <a:cubicBezTo>
                    <a:pt x="0" y="88"/>
                    <a:pt x="4" y="118"/>
                    <a:pt x="34" y="129"/>
                  </a:cubicBezTo>
                  <a:cubicBezTo>
                    <a:pt x="50" y="135"/>
                    <a:pt x="71" y="141"/>
                    <a:pt x="89" y="139"/>
                  </a:cubicBezTo>
                  <a:cubicBezTo>
                    <a:pt x="107" y="24"/>
                    <a:pt x="107" y="24"/>
                    <a:pt x="107" y="24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9" name="Freeform 78"/>
            <p:cNvSpPr>
              <a:spLocks/>
            </p:cNvSpPr>
            <p:nvPr/>
          </p:nvSpPr>
          <p:spPr bwMode="auto">
            <a:xfrm>
              <a:off x="2254400" y="913160"/>
              <a:ext cx="284162" cy="377825"/>
            </a:xfrm>
            <a:custGeom>
              <a:avLst/>
              <a:gdLst>
                <a:gd name="T0" fmla="*/ 67 w 67"/>
                <a:gd name="T1" fmla="*/ 15 h 89"/>
                <a:gd name="T2" fmla="*/ 52 w 67"/>
                <a:gd name="T3" fmla="*/ 3 h 89"/>
                <a:gd name="T4" fmla="*/ 37 w 67"/>
                <a:gd name="T5" fmla="*/ 1 h 89"/>
                <a:gd name="T6" fmla="*/ 11 w 67"/>
                <a:gd name="T7" fmla="*/ 9 h 89"/>
                <a:gd name="T8" fmla="*/ 1 w 67"/>
                <a:gd name="T9" fmla="*/ 38 h 89"/>
                <a:gd name="T10" fmla="*/ 21 w 67"/>
                <a:gd name="T11" fmla="*/ 81 h 89"/>
                <a:gd name="T12" fmla="*/ 56 w 67"/>
                <a:gd name="T13" fmla="*/ 88 h 89"/>
                <a:gd name="T14" fmla="*/ 67 w 67"/>
                <a:gd name="T15" fmla="*/ 15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" h="89">
                  <a:moveTo>
                    <a:pt x="67" y="15"/>
                  </a:moveTo>
                  <a:cubicBezTo>
                    <a:pt x="61" y="12"/>
                    <a:pt x="57" y="7"/>
                    <a:pt x="52" y="3"/>
                  </a:cubicBezTo>
                  <a:cubicBezTo>
                    <a:pt x="47" y="1"/>
                    <a:pt x="42" y="1"/>
                    <a:pt x="37" y="1"/>
                  </a:cubicBezTo>
                  <a:cubicBezTo>
                    <a:pt x="26" y="0"/>
                    <a:pt x="19" y="1"/>
                    <a:pt x="11" y="9"/>
                  </a:cubicBezTo>
                  <a:cubicBezTo>
                    <a:pt x="3" y="18"/>
                    <a:pt x="2" y="27"/>
                    <a:pt x="1" y="38"/>
                  </a:cubicBezTo>
                  <a:cubicBezTo>
                    <a:pt x="0" y="56"/>
                    <a:pt x="2" y="74"/>
                    <a:pt x="21" y="81"/>
                  </a:cubicBezTo>
                  <a:cubicBezTo>
                    <a:pt x="32" y="85"/>
                    <a:pt x="45" y="89"/>
                    <a:pt x="56" y="88"/>
                  </a:cubicBezTo>
                  <a:cubicBezTo>
                    <a:pt x="67" y="15"/>
                    <a:pt x="67" y="15"/>
                    <a:pt x="67" y="1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0" name="Freeform 79"/>
            <p:cNvSpPr>
              <a:spLocks/>
            </p:cNvSpPr>
            <p:nvPr/>
          </p:nvSpPr>
          <p:spPr bwMode="auto">
            <a:xfrm>
              <a:off x="2155975" y="789335"/>
              <a:ext cx="549275" cy="603250"/>
            </a:xfrm>
            <a:custGeom>
              <a:avLst/>
              <a:gdLst>
                <a:gd name="T0" fmla="*/ 75 w 129"/>
                <a:gd name="T1" fmla="*/ 9 h 142"/>
                <a:gd name="T2" fmla="*/ 116 w 129"/>
                <a:gd name="T3" fmla="*/ 93 h 142"/>
                <a:gd name="T4" fmla="*/ 80 w 129"/>
                <a:gd name="T5" fmla="*/ 130 h 142"/>
                <a:gd name="T6" fmla="*/ 34 w 129"/>
                <a:gd name="T7" fmla="*/ 128 h 142"/>
                <a:gd name="T8" fmla="*/ 9 w 129"/>
                <a:gd name="T9" fmla="*/ 49 h 142"/>
                <a:gd name="T10" fmla="*/ 36 w 129"/>
                <a:gd name="T11" fmla="*/ 13 h 142"/>
                <a:gd name="T12" fmla="*/ 75 w 129"/>
                <a:gd name="T13" fmla="*/ 9 h 142"/>
                <a:gd name="T14" fmla="*/ 76 w 129"/>
                <a:gd name="T15" fmla="*/ 5 h 142"/>
                <a:gd name="T16" fmla="*/ 14 w 129"/>
                <a:gd name="T17" fmla="*/ 28 h 142"/>
                <a:gd name="T18" fmla="*/ 1 w 129"/>
                <a:gd name="T19" fmla="*/ 76 h 142"/>
                <a:gd name="T20" fmla="*/ 10 w 129"/>
                <a:gd name="T21" fmla="*/ 114 h 142"/>
                <a:gd name="T22" fmla="*/ 78 w 129"/>
                <a:gd name="T23" fmla="*/ 136 h 142"/>
                <a:gd name="T24" fmla="*/ 125 w 129"/>
                <a:gd name="T25" fmla="*/ 63 h 142"/>
                <a:gd name="T26" fmla="*/ 76 w 129"/>
                <a:gd name="T27" fmla="*/ 5 h 142"/>
                <a:gd name="T28" fmla="*/ 75 w 129"/>
                <a:gd name="T29" fmla="*/ 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9" h="142">
                  <a:moveTo>
                    <a:pt x="75" y="9"/>
                  </a:moveTo>
                  <a:cubicBezTo>
                    <a:pt x="113" y="17"/>
                    <a:pt x="129" y="59"/>
                    <a:pt x="116" y="93"/>
                  </a:cubicBezTo>
                  <a:cubicBezTo>
                    <a:pt x="110" y="110"/>
                    <a:pt x="97" y="124"/>
                    <a:pt x="80" y="130"/>
                  </a:cubicBezTo>
                  <a:cubicBezTo>
                    <a:pt x="65" y="136"/>
                    <a:pt x="49" y="134"/>
                    <a:pt x="34" y="128"/>
                  </a:cubicBezTo>
                  <a:cubicBezTo>
                    <a:pt x="2" y="114"/>
                    <a:pt x="1" y="79"/>
                    <a:pt x="9" y="49"/>
                  </a:cubicBezTo>
                  <a:cubicBezTo>
                    <a:pt x="14" y="34"/>
                    <a:pt x="22" y="20"/>
                    <a:pt x="36" y="13"/>
                  </a:cubicBezTo>
                  <a:cubicBezTo>
                    <a:pt x="48" y="7"/>
                    <a:pt x="62" y="7"/>
                    <a:pt x="75" y="9"/>
                  </a:cubicBezTo>
                  <a:cubicBezTo>
                    <a:pt x="78" y="10"/>
                    <a:pt x="78" y="5"/>
                    <a:pt x="76" y="5"/>
                  </a:cubicBezTo>
                  <a:cubicBezTo>
                    <a:pt x="51" y="0"/>
                    <a:pt x="28" y="6"/>
                    <a:pt x="14" y="28"/>
                  </a:cubicBezTo>
                  <a:cubicBezTo>
                    <a:pt x="5" y="42"/>
                    <a:pt x="1" y="60"/>
                    <a:pt x="1" y="76"/>
                  </a:cubicBezTo>
                  <a:cubicBezTo>
                    <a:pt x="0" y="89"/>
                    <a:pt x="2" y="103"/>
                    <a:pt x="10" y="114"/>
                  </a:cubicBezTo>
                  <a:cubicBezTo>
                    <a:pt x="24" y="135"/>
                    <a:pt x="55" y="142"/>
                    <a:pt x="78" y="136"/>
                  </a:cubicBezTo>
                  <a:cubicBezTo>
                    <a:pt x="109" y="127"/>
                    <a:pt x="127" y="94"/>
                    <a:pt x="125" y="63"/>
                  </a:cubicBezTo>
                  <a:cubicBezTo>
                    <a:pt x="123" y="35"/>
                    <a:pt x="103" y="11"/>
                    <a:pt x="76" y="5"/>
                  </a:cubicBezTo>
                  <a:cubicBezTo>
                    <a:pt x="73" y="4"/>
                    <a:pt x="72" y="9"/>
                    <a:pt x="75" y="9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1" name="Freeform 80"/>
            <p:cNvSpPr>
              <a:spLocks noEditPoints="1"/>
            </p:cNvSpPr>
            <p:nvPr/>
          </p:nvSpPr>
          <p:spPr bwMode="auto">
            <a:xfrm>
              <a:off x="2224237" y="832198"/>
              <a:ext cx="311150" cy="487363"/>
            </a:xfrm>
            <a:custGeom>
              <a:avLst/>
              <a:gdLst>
                <a:gd name="T0" fmla="*/ 14 w 73"/>
                <a:gd name="T1" fmla="*/ 89 h 115"/>
                <a:gd name="T2" fmla="*/ 0 w 73"/>
                <a:gd name="T3" fmla="*/ 104 h 115"/>
                <a:gd name="T4" fmla="*/ 13 w 73"/>
                <a:gd name="T5" fmla="*/ 115 h 115"/>
                <a:gd name="T6" fmla="*/ 23 w 73"/>
                <a:gd name="T7" fmla="*/ 98 h 115"/>
                <a:gd name="T8" fmla="*/ 14 w 73"/>
                <a:gd name="T9" fmla="*/ 89 h 115"/>
                <a:gd name="T10" fmla="*/ 62 w 73"/>
                <a:gd name="T11" fmla="*/ 0 h 115"/>
                <a:gd name="T12" fmla="*/ 48 w 73"/>
                <a:gd name="T13" fmla="*/ 20 h 115"/>
                <a:gd name="T14" fmla="*/ 57 w 73"/>
                <a:gd name="T15" fmla="*/ 22 h 115"/>
                <a:gd name="T16" fmla="*/ 73 w 73"/>
                <a:gd name="T17" fmla="*/ 4 h 115"/>
                <a:gd name="T18" fmla="*/ 62 w 73"/>
                <a:gd name="T19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3" h="115">
                  <a:moveTo>
                    <a:pt x="14" y="89"/>
                  </a:moveTo>
                  <a:cubicBezTo>
                    <a:pt x="10" y="95"/>
                    <a:pt x="5" y="100"/>
                    <a:pt x="0" y="104"/>
                  </a:cubicBezTo>
                  <a:cubicBezTo>
                    <a:pt x="3" y="108"/>
                    <a:pt x="8" y="112"/>
                    <a:pt x="13" y="115"/>
                  </a:cubicBezTo>
                  <a:cubicBezTo>
                    <a:pt x="16" y="109"/>
                    <a:pt x="20" y="104"/>
                    <a:pt x="23" y="98"/>
                  </a:cubicBezTo>
                  <a:cubicBezTo>
                    <a:pt x="19" y="96"/>
                    <a:pt x="16" y="93"/>
                    <a:pt x="14" y="89"/>
                  </a:cubicBezTo>
                  <a:moveTo>
                    <a:pt x="62" y="0"/>
                  </a:moveTo>
                  <a:cubicBezTo>
                    <a:pt x="57" y="6"/>
                    <a:pt x="52" y="13"/>
                    <a:pt x="48" y="20"/>
                  </a:cubicBezTo>
                  <a:cubicBezTo>
                    <a:pt x="51" y="20"/>
                    <a:pt x="54" y="20"/>
                    <a:pt x="57" y="22"/>
                  </a:cubicBezTo>
                  <a:cubicBezTo>
                    <a:pt x="62" y="15"/>
                    <a:pt x="67" y="9"/>
                    <a:pt x="73" y="4"/>
                  </a:cubicBezTo>
                  <a:cubicBezTo>
                    <a:pt x="70" y="3"/>
                    <a:pt x="66" y="1"/>
                    <a:pt x="62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2" name="Freeform 81"/>
            <p:cNvSpPr>
              <a:spLocks/>
            </p:cNvSpPr>
            <p:nvPr/>
          </p:nvSpPr>
          <p:spPr bwMode="auto">
            <a:xfrm>
              <a:off x="2284562" y="916335"/>
              <a:ext cx="182562" cy="331788"/>
            </a:xfrm>
            <a:custGeom>
              <a:avLst/>
              <a:gdLst>
                <a:gd name="T0" fmla="*/ 34 w 43"/>
                <a:gd name="T1" fmla="*/ 0 h 78"/>
                <a:gd name="T2" fmla="*/ 3 w 43"/>
                <a:gd name="T3" fmla="*/ 66 h 78"/>
                <a:gd name="T4" fmla="*/ 0 w 43"/>
                <a:gd name="T5" fmla="*/ 69 h 78"/>
                <a:gd name="T6" fmla="*/ 9 w 43"/>
                <a:gd name="T7" fmla="*/ 78 h 78"/>
                <a:gd name="T8" fmla="*/ 17 w 43"/>
                <a:gd name="T9" fmla="*/ 63 h 78"/>
                <a:gd name="T10" fmla="*/ 18 w 43"/>
                <a:gd name="T11" fmla="*/ 63 h 78"/>
                <a:gd name="T12" fmla="*/ 23 w 43"/>
                <a:gd name="T13" fmla="*/ 43 h 78"/>
                <a:gd name="T14" fmla="*/ 43 w 43"/>
                <a:gd name="T15" fmla="*/ 2 h 78"/>
                <a:gd name="T16" fmla="*/ 34 w 43"/>
                <a:gd name="T17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78">
                  <a:moveTo>
                    <a:pt x="34" y="0"/>
                  </a:moveTo>
                  <a:cubicBezTo>
                    <a:pt x="22" y="21"/>
                    <a:pt x="17" y="46"/>
                    <a:pt x="3" y="66"/>
                  </a:cubicBezTo>
                  <a:cubicBezTo>
                    <a:pt x="2" y="67"/>
                    <a:pt x="1" y="68"/>
                    <a:pt x="0" y="69"/>
                  </a:cubicBezTo>
                  <a:cubicBezTo>
                    <a:pt x="2" y="73"/>
                    <a:pt x="5" y="76"/>
                    <a:pt x="9" y="78"/>
                  </a:cubicBezTo>
                  <a:cubicBezTo>
                    <a:pt x="12" y="73"/>
                    <a:pt x="15" y="68"/>
                    <a:pt x="17" y="63"/>
                  </a:cubicBezTo>
                  <a:cubicBezTo>
                    <a:pt x="17" y="63"/>
                    <a:pt x="18" y="63"/>
                    <a:pt x="18" y="63"/>
                  </a:cubicBezTo>
                  <a:cubicBezTo>
                    <a:pt x="19" y="56"/>
                    <a:pt x="21" y="50"/>
                    <a:pt x="23" y="43"/>
                  </a:cubicBezTo>
                  <a:cubicBezTo>
                    <a:pt x="28" y="29"/>
                    <a:pt x="34" y="14"/>
                    <a:pt x="43" y="2"/>
                  </a:cubicBezTo>
                  <a:cubicBezTo>
                    <a:pt x="40" y="0"/>
                    <a:pt x="37" y="0"/>
                    <a:pt x="34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3" name="Freeform 82"/>
            <p:cNvSpPr>
              <a:spLocks noEditPoints="1"/>
            </p:cNvSpPr>
            <p:nvPr/>
          </p:nvSpPr>
          <p:spPr bwMode="auto">
            <a:xfrm>
              <a:off x="2221062" y="822673"/>
              <a:ext cx="317500" cy="509588"/>
            </a:xfrm>
            <a:custGeom>
              <a:avLst/>
              <a:gdLst>
                <a:gd name="T0" fmla="*/ 1 w 75"/>
                <a:gd name="T1" fmla="*/ 106 h 120"/>
                <a:gd name="T2" fmla="*/ 0 w 75"/>
                <a:gd name="T3" fmla="*/ 107 h 120"/>
                <a:gd name="T4" fmla="*/ 13 w 75"/>
                <a:gd name="T5" fmla="*/ 120 h 120"/>
                <a:gd name="T6" fmla="*/ 14 w 75"/>
                <a:gd name="T7" fmla="*/ 117 h 120"/>
                <a:gd name="T8" fmla="*/ 1 w 75"/>
                <a:gd name="T9" fmla="*/ 106 h 120"/>
                <a:gd name="T10" fmla="*/ 66 w 75"/>
                <a:gd name="T11" fmla="*/ 0 h 120"/>
                <a:gd name="T12" fmla="*/ 63 w 75"/>
                <a:gd name="T13" fmla="*/ 2 h 120"/>
                <a:gd name="T14" fmla="*/ 74 w 75"/>
                <a:gd name="T15" fmla="*/ 6 h 120"/>
                <a:gd name="T16" fmla="*/ 75 w 75"/>
                <a:gd name="T17" fmla="*/ 5 h 120"/>
                <a:gd name="T18" fmla="*/ 71 w 75"/>
                <a:gd name="T19" fmla="*/ 2 h 120"/>
                <a:gd name="T20" fmla="*/ 66 w 75"/>
                <a:gd name="T2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" h="120">
                  <a:moveTo>
                    <a:pt x="1" y="106"/>
                  </a:moveTo>
                  <a:cubicBezTo>
                    <a:pt x="1" y="107"/>
                    <a:pt x="0" y="107"/>
                    <a:pt x="0" y="107"/>
                  </a:cubicBezTo>
                  <a:cubicBezTo>
                    <a:pt x="3" y="112"/>
                    <a:pt x="7" y="116"/>
                    <a:pt x="13" y="120"/>
                  </a:cubicBezTo>
                  <a:cubicBezTo>
                    <a:pt x="13" y="119"/>
                    <a:pt x="14" y="118"/>
                    <a:pt x="14" y="117"/>
                  </a:cubicBezTo>
                  <a:cubicBezTo>
                    <a:pt x="9" y="114"/>
                    <a:pt x="4" y="110"/>
                    <a:pt x="1" y="106"/>
                  </a:cubicBezTo>
                  <a:moveTo>
                    <a:pt x="66" y="0"/>
                  </a:moveTo>
                  <a:cubicBezTo>
                    <a:pt x="65" y="0"/>
                    <a:pt x="64" y="1"/>
                    <a:pt x="63" y="2"/>
                  </a:cubicBezTo>
                  <a:cubicBezTo>
                    <a:pt x="67" y="3"/>
                    <a:pt x="71" y="5"/>
                    <a:pt x="74" y="6"/>
                  </a:cubicBezTo>
                  <a:cubicBezTo>
                    <a:pt x="75" y="6"/>
                    <a:pt x="75" y="6"/>
                    <a:pt x="75" y="5"/>
                  </a:cubicBezTo>
                  <a:cubicBezTo>
                    <a:pt x="74" y="4"/>
                    <a:pt x="73" y="3"/>
                    <a:pt x="71" y="2"/>
                  </a:cubicBezTo>
                  <a:cubicBezTo>
                    <a:pt x="69" y="1"/>
                    <a:pt x="68" y="0"/>
                    <a:pt x="66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4" name="Freeform 83"/>
            <p:cNvSpPr>
              <a:spLocks/>
            </p:cNvSpPr>
            <p:nvPr/>
          </p:nvSpPr>
          <p:spPr bwMode="auto">
            <a:xfrm>
              <a:off x="2279800" y="768698"/>
              <a:ext cx="884237" cy="1006475"/>
            </a:xfrm>
            <a:custGeom>
              <a:avLst/>
              <a:gdLst>
                <a:gd name="T0" fmla="*/ 192 w 208"/>
                <a:gd name="T1" fmla="*/ 52 h 237"/>
                <a:gd name="T2" fmla="*/ 109 w 208"/>
                <a:gd name="T3" fmla="*/ 9 h 237"/>
                <a:gd name="T4" fmla="*/ 31 w 208"/>
                <a:gd name="T5" fmla="*/ 63 h 237"/>
                <a:gd name="T6" fmla="*/ 0 w 208"/>
                <a:gd name="T7" fmla="*/ 204 h 237"/>
                <a:gd name="T8" fmla="*/ 177 w 208"/>
                <a:gd name="T9" fmla="*/ 237 h 237"/>
                <a:gd name="T10" fmla="*/ 192 w 208"/>
                <a:gd name="T11" fmla="*/ 52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8" h="237">
                  <a:moveTo>
                    <a:pt x="192" y="52"/>
                  </a:moveTo>
                  <a:cubicBezTo>
                    <a:pt x="178" y="8"/>
                    <a:pt x="109" y="9"/>
                    <a:pt x="109" y="9"/>
                  </a:cubicBezTo>
                  <a:cubicBezTo>
                    <a:pt x="109" y="9"/>
                    <a:pt x="57" y="0"/>
                    <a:pt x="31" y="63"/>
                  </a:cubicBezTo>
                  <a:cubicBezTo>
                    <a:pt x="16" y="99"/>
                    <a:pt x="6" y="155"/>
                    <a:pt x="0" y="204"/>
                  </a:cubicBezTo>
                  <a:cubicBezTo>
                    <a:pt x="177" y="237"/>
                    <a:pt x="177" y="237"/>
                    <a:pt x="177" y="237"/>
                  </a:cubicBezTo>
                  <a:cubicBezTo>
                    <a:pt x="194" y="174"/>
                    <a:pt x="208" y="96"/>
                    <a:pt x="192" y="52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5" name="Freeform 84"/>
            <p:cNvSpPr>
              <a:spLocks/>
            </p:cNvSpPr>
            <p:nvPr/>
          </p:nvSpPr>
          <p:spPr bwMode="auto">
            <a:xfrm>
              <a:off x="2551262" y="979835"/>
              <a:ext cx="47625" cy="47625"/>
            </a:xfrm>
            <a:custGeom>
              <a:avLst/>
              <a:gdLst>
                <a:gd name="T0" fmla="*/ 11 w 11"/>
                <a:gd name="T1" fmla="*/ 6 h 11"/>
                <a:gd name="T2" fmla="*/ 5 w 11"/>
                <a:gd name="T3" fmla="*/ 10 h 11"/>
                <a:gd name="T4" fmla="*/ 0 w 11"/>
                <a:gd name="T5" fmla="*/ 4 h 11"/>
                <a:gd name="T6" fmla="*/ 6 w 11"/>
                <a:gd name="T7" fmla="*/ 0 h 11"/>
                <a:gd name="T8" fmla="*/ 11 w 11"/>
                <a:gd name="T9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1" y="6"/>
                  </a:moveTo>
                  <a:cubicBezTo>
                    <a:pt x="10" y="9"/>
                    <a:pt x="7" y="11"/>
                    <a:pt x="5" y="10"/>
                  </a:cubicBezTo>
                  <a:cubicBezTo>
                    <a:pt x="2" y="10"/>
                    <a:pt x="0" y="7"/>
                    <a:pt x="0" y="4"/>
                  </a:cubicBezTo>
                  <a:cubicBezTo>
                    <a:pt x="1" y="2"/>
                    <a:pt x="4" y="0"/>
                    <a:pt x="6" y="0"/>
                  </a:cubicBezTo>
                  <a:cubicBezTo>
                    <a:pt x="9" y="1"/>
                    <a:pt x="11" y="3"/>
                    <a:pt x="11" y="6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6" name="Freeform 85"/>
            <p:cNvSpPr>
              <a:spLocks/>
            </p:cNvSpPr>
            <p:nvPr/>
          </p:nvSpPr>
          <p:spPr bwMode="auto">
            <a:xfrm>
              <a:off x="2971950" y="1057623"/>
              <a:ext cx="47625" cy="50800"/>
            </a:xfrm>
            <a:custGeom>
              <a:avLst/>
              <a:gdLst>
                <a:gd name="T0" fmla="*/ 11 w 11"/>
                <a:gd name="T1" fmla="*/ 7 h 12"/>
                <a:gd name="T2" fmla="*/ 5 w 11"/>
                <a:gd name="T3" fmla="*/ 11 h 12"/>
                <a:gd name="T4" fmla="*/ 1 w 11"/>
                <a:gd name="T5" fmla="*/ 5 h 12"/>
                <a:gd name="T6" fmla="*/ 7 w 11"/>
                <a:gd name="T7" fmla="*/ 1 h 12"/>
                <a:gd name="T8" fmla="*/ 11 w 11"/>
                <a:gd name="T9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1" y="7"/>
                  </a:moveTo>
                  <a:cubicBezTo>
                    <a:pt x="10" y="10"/>
                    <a:pt x="7" y="12"/>
                    <a:pt x="5" y="11"/>
                  </a:cubicBezTo>
                  <a:cubicBezTo>
                    <a:pt x="2" y="11"/>
                    <a:pt x="0" y="8"/>
                    <a:pt x="1" y="5"/>
                  </a:cubicBezTo>
                  <a:cubicBezTo>
                    <a:pt x="1" y="2"/>
                    <a:pt x="4" y="0"/>
                    <a:pt x="7" y="1"/>
                  </a:cubicBezTo>
                  <a:cubicBezTo>
                    <a:pt x="9" y="1"/>
                    <a:pt x="11" y="4"/>
                    <a:pt x="11" y="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87" name="Picture 86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6162" y="1003648"/>
              <a:ext cx="268287" cy="25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8" name="Picture 87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3312" y="1057623"/>
              <a:ext cx="153987" cy="147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9" name="Picture 88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5112" y="1090960"/>
              <a:ext cx="203200" cy="255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0" name="Picture 89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2262" y="1148110"/>
              <a:ext cx="138112" cy="146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1" name="Freeform 90"/>
            <p:cNvSpPr>
              <a:spLocks/>
            </p:cNvSpPr>
            <p:nvPr/>
          </p:nvSpPr>
          <p:spPr bwMode="auto">
            <a:xfrm>
              <a:off x="2738587" y="789335"/>
              <a:ext cx="25400" cy="20638"/>
            </a:xfrm>
            <a:custGeom>
              <a:avLst/>
              <a:gdLst>
                <a:gd name="T0" fmla="*/ 3 w 6"/>
                <a:gd name="T1" fmla="*/ 4 h 5"/>
                <a:gd name="T2" fmla="*/ 3 w 6"/>
                <a:gd name="T3" fmla="*/ 0 h 5"/>
                <a:gd name="T4" fmla="*/ 3 w 6"/>
                <a:gd name="T5" fmla="*/ 0 h 5"/>
                <a:gd name="T6" fmla="*/ 3 w 6"/>
                <a:gd name="T7" fmla="*/ 0 h 5"/>
                <a:gd name="T8" fmla="*/ 3 w 6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3" y="4"/>
                  </a:moveTo>
                  <a:cubicBezTo>
                    <a:pt x="5" y="5"/>
                    <a:pt x="6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0"/>
                    <a:pt x="0" y="4"/>
                    <a:pt x="3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2" name="Freeform 91"/>
            <p:cNvSpPr>
              <a:spLocks/>
            </p:cNvSpPr>
            <p:nvPr/>
          </p:nvSpPr>
          <p:spPr bwMode="auto">
            <a:xfrm>
              <a:off x="2751287" y="789335"/>
              <a:ext cx="400050" cy="989013"/>
            </a:xfrm>
            <a:custGeom>
              <a:avLst/>
              <a:gdLst>
                <a:gd name="T0" fmla="*/ 0 w 94"/>
                <a:gd name="T1" fmla="*/ 4 h 233"/>
                <a:gd name="T2" fmla="*/ 0 w 94"/>
                <a:gd name="T3" fmla="*/ 5 h 233"/>
                <a:gd name="T4" fmla="*/ 53 w 94"/>
                <a:gd name="T5" fmla="*/ 16 h 233"/>
                <a:gd name="T6" fmla="*/ 82 w 94"/>
                <a:gd name="T7" fmla="*/ 47 h 233"/>
                <a:gd name="T8" fmla="*/ 87 w 94"/>
                <a:gd name="T9" fmla="*/ 82 h 233"/>
                <a:gd name="T10" fmla="*/ 79 w 94"/>
                <a:gd name="T11" fmla="*/ 171 h 233"/>
                <a:gd name="T12" fmla="*/ 65 w 94"/>
                <a:gd name="T13" fmla="*/ 232 h 233"/>
                <a:gd name="T14" fmla="*/ 70 w 94"/>
                <a:gd name="T15" fmla="*/ 233 h 233"/>
                <a:gd name="T16" fmla="*/ 74 w 94"/>
                <a:gd name="T17" fmla="*/ 217 h 233"/>
                <a:gd name="T18" fmla="*/ 90 w 94"/>
                <a:gd name="T19" fmla="*/ 132 h 233"/>
                <a:gd name="T20" fmla="*/ 89 w 94"/>
                <a:gd name="T21" fmla="*/ 58 h 233"/>
                <a:gd name="T22" fmla="*/ 76 w 94"/>
                <a:gd name="T23" fmla="*/ 28 h 233"/>
                <a:gd name="T24" fmla="*/ 47 w 94"/>
                <a:gd name="T25" fmla="*/ 8 h 233"/>
                <a:gd name="T26" fmla="*/ 0 w 94"/>
                <a:gd name="T27" fmla="*/ 0 h 233"/>
                <a:gd name="T28" fmla="*/ 0 w 94"/>
                <a:gd name="T29" fmla="*/ 0 h 233"/>
                <a:gd name="T30" fmla="*/ 0 w 94"/>
                <a:gd name="T31" fmla="*/ 4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4" h="233">
                  <a:moveTo>
                    <a:pt x="0" y="4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18" y="4"/>
                    <a:pt x="37" y="8"/>
                    <a:pt x="53" y="16"/>
                  </a:cubicBezTo>
                  <a:cubicBezTo>
                    <a:pt x="66" y="22"/>
                    <a:pt x="77" y="32"/>
                    <a:pt x="82" y="47"/>
                  </a:cubicBezTo>
                  <a:cubicBezTo>
                    <a:pt x="86" y="58"/>
                    <a:pt x="87" y="70"/>
                    <a:pt x="87" y="82"/>
                  </a:cubicBezTo>
                  <a:cubicBezTo>
                    <a:pt x="89" y="112"/>
                    <a:pt x="85" y="142"/>
                    <a:pt x="79" y="171"/>
                  </a:cubicBezTo>
                  <a:cubicBezTo>
                    <a:pt x="75" y="191"/>
                    <a:pt x="71" y="212"/>
                    <a:pt x="65" y="232"/>
                  </a:cubicBezTo>
                  <a:cubicBezTo>
                    <a:pt x="70" y="233"/>
                    <a:pt x="70" y="233"/>
                    <a:pt x="70" y="233"/>
                  </a:cubicBezTo>
                  <a:cubicBezTo>
                    <a:pt x="71" y="228"/>
                    <a:pt x="72" y="222"/>
                    <a:pt x="74" y="217"/>
                  </a:cubicBezTo>
                  <a:cubicBezTo>
                    <a:pt x="81" y="189"/>
                    <a:pt x="86" y="160"/>
                    <a:pt x="90" y="132"/>
                  </a:cubicBezTo>
                  <a:cubicBezTo>
                    <a:pt x="92" y="107"/>
                    <a:pt x="94" y="82"/>
                    <a:pt x="89" y="58"/>
                  </a:cubicBezTo>
                  <a:cubicBezTo>
                    <a:pt x="87" y="47"/>
                    <a:pt x="83" y="36"/>
                    <a:pt x="76" y="28"/>
                  </a:cubicBezTo>
                  <a:cubicBezTo>
                    <a:pt x="68" y="18"/>
                    <a:pt x="58" y="12"/>
                    <a:pt x="47" y="8"/>
                  </a:cubicBezTo>
                  <a:cubicBezTo>
                    <a:pt x="32" y="3"/>
                    <a:pt x="16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2" y="5"/>
                    <a:pt x="0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3" name="Freeform 92"/>
            <p:cNvSpPr>
              <a:spLocks/>
            </p:cNvSpPr>
            <p:nvPr/>
          </p:nvSpPr>
          <p:spPr bwMode="auto">
            <a:xfrm>
              <a:off x="2279800" y="781398"/>
              <a:ext cx="471487" cy="857250"/>
            </a:xfrm>
            <a:custGeom>
              <a:avLst/>
              <a:gdLst>
                <a:gd name="T0" fmla="*/ 9 w 111"/>
                <a:gd name="T1" fmla="*/ 168 h 202"/>
                <a:gd name="T2" fmla="*/ 33 w 111"/>
                <a:gd name="T3" fmla="*/ 65 h 202"/>
                <a:gd name="T4" fmla="*/ 80 w 111"/>
                <a:gd name="T5" fmla="*/ 10 h 202"/>
                <a:gd name="T6" fmla="*/ 110 w 111"/>
                <a:gd name="T7" fmla="*/ 6 h 202"/>
                <a:gd name="T8" fmla="*/ 111 w 111"/>
                <a:gd name="T9" fmla="*/ 6 h 202"/>
                <a:gd name="T10" fmla="*/ 111 w 111"/>
                <a:gd name="T11" fmla="*/ 2 h 202"/>
                <a:gd name="T12" fmla="*/ 111 w 111"/>
                <a:gd name="T13" fmla="*/ 2 h 202"/>
                <a:gd name="T14" fmla="*/ 74 w 111"/>
                <a:gd name="T15" fmla="*/ 8 h 202"/>
                <a:gd name="T16" fmla="*/ 24 w 111"/>
                <a:gd name="T17" fmla="*/ 75 h 202"/>
                <a:gd name="T18" fmla="*/ 3 w 111"/>
                <a:gd name="T19" fmla="*/ 178 h 202"/>
                <a:gd name="T20" fmla="*/ 0 w 111"/>
                <a:gd name="T21" fmla="*/ 201 h 202"/>
                <a:gd name="T22" fmla="*/ 4 w 111"/>
                <a:gd name="T23" fmla="*/ 202 h 202"/>
                <a:gd name="T24" fmla="*/ 9 w 111"/>
                <a:gd name="T25" fmla="*/ 16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" h="202">
                  <a:moveTo>
                    <a:pt x="9" y="168"/>
                  </a:moveTo>
                  <a:cubicBezTo>
                    <a:pt x="14" y="133"/>
                    <a:pt x="20" y="98"/>
                    <a:pt x="33" y="65"/>
                  </a:cubicBezTo>
                  <a:cubicBezTo>
                    <a:pt x="41" y="41"/>
                    <a:pt x="56" y="20"/>
                    <a:pt x="80" y="10"/>
                  </a:cubicBezTo>
                  <a:cubicBezTo>
                    <a:pt x="89" y="7"/>
                    <a:pt x="101" y="5"/>
                    <a:pt x="110" y="6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08" y="6"/>
                    <a:pt x="108" y="2"/>
                    <a:pt x="111" y="2"/>
                  </a:cubicBezTo>
                  <a:cubicBezTo>
                    <a:pt x="111" y="2"/>
                    <a:pt x="111" y="2"/>
                    <a:pt x="111" y="2"/>
                  </a:cubicBezTo>
                  <a:cubicBezTo>
                    <a:pt x="99" y="0"/>
                    <a:pt x="85" y="3"/>
                    <a:pt x="74" y="8"/>
                  </a:cubicBezTo>
                  <a:cubicBezTo>
                    <a:pt x="47" y="20"/>
                    <a:pt x="33" y="48"/>
                    <a:pt x="24" y="75"/>
                  </a:cubicBezTo>
                  <a:cubicBezTo>
                    <a:pt x="14" y="109"/>
                    <a:pt x="8" y="143"/>
                    <a:pt x="3" y="178"/>
                  </a:cubicBezTo>
                  <a:cubicBezTo>
                    <a:pt x="2" y="186"/>
                    <a:pt x="1" y="193"/>
                    <a:pt x="0" y="201"/>
                  </a:cubicBezTo>
                  <a:cubicBezTo>
                    <a:pt x="4" y="202"/>
                    <a:pt x="4" y="202"/>
                    <a:pt x="4" y="202"/>
                  </a:cubicBezTo>
                  <a:cubicBezTo>
                    <a:pt x="6" y="190"/>
                    <a:pt x="7" y="179"/>
                    <a:pt x="9" y="168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4" name="Freeform 93"/>
            <p:cNvSpPr>
              <a:spLocks/>
            </p:cNvSpPr>
            <p:nvPr/>
          </p:nvSpPr>
          <p:spPr bwMode="auto">
            <a:xfrm>
              <a:off x="2956075" y="848073"/>
              <a:ext cx="114300" cy="85725"/>
            </a:xfrm>
            <a:custGeom>
              <a:avLst/>
              <a:gdLst>
                <a:gd name="T0" fmla="*/ 0 w 27"/>
                <a:gd name="T1" fmla="*/ 0 h 20"/>
                <a:gd name="T2" fmla="*/ 27 w 27"/>
                <a:gd name="T3" fmla="*/ 20 h 20"/>
                <a:gd name="T4" fmla="*/ 27 w 27"/>
                <a:gd name="T5" fmla="*/ 20 h 20"/>
                <a:gd name="T6" fmla="*/ 0 w 27"/>
                <a:gd name="T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20">
                  <a:moveTo>
                    <a:pt x="0" y="0"/>
                  </a:moveTo>
                  <a:cubicBezTo>
                    <a:pt x="11" y="5"/>
                    <a:pt x="20" y="11"/>
                    <a:pt x="27" y="20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0" y="11"/>
                    <a:pt x="11" y="5"/>
                    <a:pt x="0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5" name="Freeform 94"/>
            <p:cNvSpPr>
              <a:spLocks/>
            </p:cNvSpPr>
            <p:nvPr/>
          </p:nvSpPr>
          <p:spPr bwMode="auto">
            <a:xfrm>
              <a:off x="3070375" y="933798"/>
              <a:ext cx="3175" cy="7938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2 h 2"/>
                <a:gd name="T6" fmla="*/ 1 w 1"/>
                <a:gd name="T7" fmla="*/ 2 h 2"/>
                <a:gd name="T8" fmla="*/ 0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6" name="Freeform 95"/>
            <p:cNvSpPr>
              <a:spLocks/>
            </p:cNvSpPr>
            <p:nvPr/>
          </p:nvSpPr>
          <p:spPr bwMode="auto">
            <a:xfrm>
              <a:off x="3083075" y="951260"/>
              <a:ext cx="25400" cy="84138"/>
            </a:xfrm>
            <a:custGeom>
              <a:avLst/>
              <a:gdLst>
                <a:gd name="T0" fmla="*/ 0 w 6"/>
                <a:gd name="T1" fmla="*/ 0 h 20"/>
                <a:gd name="T2" fmla="*/ 0 w 6"/>
                <a:gd name="T3" fmla="*/ 0 h 20"/>
                <a:gd name="T4" fmla="*/ 3 w 6"/>
                <a:gd name="T5" fmla="*/ 9 h 20"/>
                <a:gd name="T6" fmla="*/ 6 w 6"/>
                <a:gd name="T7" fmla="*/ 20 h 20"/>
                <a:gd name="T8" fmla="*/ 6 w 6"/>
                <a:gd name="T9" fmla="*/ 20 h 20"/>
                <a:gd name="T10" fmla="*/ 3 w 6"/>
                <a:gd name="T11" fmla="*/ 9 h 20"/>
                <a:gd name="T12" fmla="*/ 0 w 6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2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2" y="6"/>
                    <a:pt x="3" y="9"/>
                  </a:cubicBezTo>
                  <a:cubicBezTo>
                    <a:pt x="5" y="12"/>
                    <a:pt x="6" y="16"/>
                    <a:pt x="6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16"/>
                    <a:pt x="5" y="12"/>
                    <a:pt x="3" y="9"/>
                  </a:cubicBezTo>
                  <a:cubicBezTo>
                    <a:pt x="2" y="6"/>
                    <a:pt x="1" y="3"/>
                    <a:pt x="0" y="0"/>
                  </a:cubicBezTo>
                </a:path>
              </a:pathLst>
            </a:custGeom>
            <a:solidFill>
              <a:srgbClr val="47B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7" name="Freeform 96"/>
            <p:cNvSpPr>
              <a:spLocks/>
            </p:cNvSpPr>
            <p:nvPr/>
          </p:nvSpPr>
          <p:spPr bwMode="auto">
            <a:xfrm>
              <a:off x="3073550" y="941735"/>
              <a:ext cx="9525" cy="9525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2 h 2"/>
                <a:gd name="T6" fmla="*/ 2 w 2"/>
                <a:gd name="T7" fmla="*/ 2 h 2"/>
                <a:gd name="T8" fmla="*/ 0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1" y="0"/>
                    <a:pt x="0" y="0"/>
                  </a:cubicBezTo>
                </a:path>
              </a:pathLst>
            </a:custGeom>
            <a:solidFill>
              <a:srgbClr val="1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8" name="Freeform 97"/>
            <p:cNvSpPr>
              <a:spLocks/>
            </p:cNvSpPr>
            <p:nvPr/>
          </p:nvSpPr>
          <p:spPr bwMode="auto">
            <a:xfrm>
              <a:off x="2925912" y="835373"/>
              <a:ext cx="200025" cy="506413"/>
            </a:xfrm>
            <a:custGeom>
              <a:avLst/>
              <a:gdLst>
                <a:gd name="T0" fmla="*/ 0 w 47"/>
                <a:gd name="T1" fmla="*/ 0 h 119"/>
                <a:gd name="T2" fmla="*/ 26 w 47"/>
                <a:gd name="T3" fmla="*/ 29 h 119"/>
                <a:gd name="T4" fmla="*/ 32 w 47"/>
                <a:gd name="T5" fmla="*/ 68 h 119"/>
                <a:gd name="T6" fmla="*/ 45 w 47"/>
                <a:gd name="T7" fmla="*/ 95 h 119"/>
                <a:gd name="T8" fmla="*/ 30 w 47"/>
                <a:gd name="T9" fmla="*/ 114 h 119"/>
                <a:gd name="T10" fmla="*/ 30 w 47"/>
                <a:gd name="T11" fmla="*/ 114 h 119"/>
                <a:gd name="T12" fmla="*/ 33 w 47"/>
                <a:gd name="T13" fmla="*/ 114 h 119"/>
                <a:gd name="T14" fmla="*/ 35 w 47"/>
                <a:gd name="T15" fmla="*/ 114 h 119"/>
                <a:gd name="T16" fmla="*/ 45 w 47"/>
                <a:gd name="T17" fmla="*/ 119 h 119"/>
                <a:gd name="T18" fmla="*/ 46 w 47"/>
                <a:gd name="T19" fmla="*/ 71 h 119"/>
                <a:gd name="T20" fmla="*/ 45 w 47"/>
                <a:gd name="T21" fmla="*/ 56 h 119"/>
                <a:gd name="T22" fmla="*/ 43 w 47"/>
                <a:gd name="T23" fmla="*/ 47 h 119"/>
                <a:gd name="T24" fmla="*/ 40 w 47"/>
                <a:gd name="T25" fmla="*/ 36 h 119"/>
                <a:gd name="T26" fmla="*/ 37 w 47"/>
                <a:gd name="T27" fmla="*/ 27 h 119"/>
                <a:gd name="T28" fmla="*/ 35 w 47"/>
                <a:gd name="T29" fmla="*/ 25 h 119"/>
                <a:gd name="T30" fmla="*/ 34 w 47"/>
                <a:gd name="T31" fmla="*/ 23 h 119"/>
                <a:gd name="T32" fmla="*/ 7 w 47"/>
                <a:gd name="T33" fmla="*/ 3 h 119"/>
                <a:gd name="T34" fmla="*/ 0 w 47"/>
                <a:gd name="T35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7" h="119">
                  <a:moveTo>
                    <a:pt x="0" y="0"/>
                  </a:moveTo>
                  <a:cubicBezTo>
                    <a:pt x="12" y="7"/>
                    <a:pt x="21" y="16"/>
                    <a:pt x="26" y="29"/>
                  </a:cubicBezTo>
                  <a:cubicBezTo>
                    <a:pt x="30" y="40"/>
                    <a:pt x="32" y="54"/>
                    <a:pt x="32" y="68"/>
                  </a:cubicBezTo>
                  <a:cubicBezTo>
                    <a:pt x="41" y="73"/>
                    <a:pt x="47" y="84"/>
                    <a:pt x="45" y="95"/>
                  </a:cubicBezTo>
                  <a:cubicBezTo>
                    <a:pt x="43" y="104"/>
                    <a:pt x="38" y="110"/>
                    <a:pt x="30" y="114"/>
                  </a:cubicBezTo>
                  <a:cubicBezTo>
                    <a:pt x="30" y="114"/>
                    <a:pt x="30" y="114"/>
                    <a:pt x="30" y="114"/>
                  </a:cubicBezTo>
                  <a:cubicBezTo>
                    <a:pt x="31" y="114"/>
                    <a:pt x="32" y="114"/>
                    <a:pt x="33" y="114"/>
                  </a:cubicBezTo>
                  <a:cubicBezTo>
                    <a:pt x="33" y="114"/>
                    <a:pt x="34" y="114"/>
                    <a:pt x="35" y="114"/>
                  </a:cubicBezTo>
                  <a:cubicBezTo>
                    <a:pt x="39" y="114"/>
                    <a:pt x="42" y="116"/>
                    <a:pt x="45" y="119"/>
                  </a:cubicBezTo>
                  <a:cubicBezTo>
                    <a:pt x="46" y="103"/>
                    <a:pt x="47" y="87"/>
                    <a:pt x="46" y="71"/>
                  </a:cubicBezTo>
                  <a:cubicBezTo>
                    <a:pt x="46" y="66"/>
                    <a:pt x="46" y="61"/>
                    <a:pt x="45" y="56"/>
                  </a:cubicBezTo>
                  <a:cubicBezTo>
                    <a:pt x="45" y="53"/>
                    <a:pt x="44" y="50"/>
                    <a:pt x="43" y="47"/>
                  </a:cubicBezTo>
                  <a:cubicBezTo>
                    <a:pt x="43" y="43"/>
                    <a:pt x="42" y="39"/>
                    <a:pt x="40" y="36"/>
                  </a:cubicBezTo>
                  <a:cubicBezTo>
                    <a:pt x="39" y="33"/>
                    <a:pt x="38" y="30"/>
                    <a:pt x="37" y="27"/>
                  </a:cubicBezTo>
                  <a:cubicBezTo>
                    <a:pt x="36" y="26"/>
                    <a:pt x="36" y="25"/>
                    <a:pt x="35" y="25"/>
                  </a:cubicBezTo>
                  <a:cubicBezTo>
                    <a:pt x="35" y="24"/>
                    <a:pt x="34" y="24"/>
                    <a:pt x="34" y="23"/>
                  </a:cubicBezTo>
                  <a:cubicBezTo>
                    <a:pt x="27" y="14"/>
                    <a:pt x="18" y="8"/>
                    <a:pt x="7" y="3"/>
                  </a:cubicBezTo>
                  <a:cubicBezTo>
                    <a:pt x="5" y="2"/>
                    <a:pt x="3" y="1"/>
                    <a:pt x="0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99" name="Picture 98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7037" y="1106835"/>
              <a:ext cx="1016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0" name="Picture 99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4500" y="1176685"/>
              <a:ext cx="28575" cy="93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1" name="Freeform 100"/>
            <p:cNvSpPr>
              <a:spLocks/>
            </p:cNvSpPr>
            <p:nvPr/>
          </p:nvSpPr>
          <p:spPr bwMode="auto">
            <a:xfrm>
              <a:off x="3116412" y="1073498"/>
              <a:ext cx="12700" cy="268288"/>
            </a:xfrm>
            <a:custGeom>
              <a:avLst/>
              <a:gdLst>
                <a:gd name="T0" fmla="*/ 0 w 3"/>
                <a:gd name="T1" fmla="*/ 0 h 63"/>
                <a:gd name="T2" fmla="*/ 0 w 3"/>
                <a:gd name="T3" fmla="*/ 0 h 63"/>
                <a:gd name="T4" fmla="*/ 1 w 3"/>
                <a:gd name="T5" fmla="*/ 15 h 63"/>
                <a:gd name="T6" fmla="*/ 0 w 3"/>
                <a:gd name="T7" fmla="*/ 63 h 63"/>
                <a:gd name="T8" fmla="*/ 0 w 3"/>
                <a:gd name="T9" fmla="*/ 63 h 63"/>
                <a:gd name="T10" fmla="*/ 0 w 3"/>
                <a:gd name="T1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5"/>
                    <a:pt x="1" y="10"/>
                    <a:pt x="1" y="15"/>
                  </a:cubicBezTo>
                  <a:cubicBezTo>
                    <a:pt x="2" y="31"/>
                    <a:pt x="1" y="47"/>
                    <a:pt x="0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2" y="40"/>
                    <a:pt x="3" y="18"/>
                    <a:pt x="0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2" name="Freeform 101"/>
            <p:cNvSpPr>
              <a:spLocks/>
            </p:cNvSpPr>
            <p:nvPr/>
          </p:nvSpPr>
          <p:spPr bwMode="auto">
            <a:xfrm>
              <a:off x="2449662" y="1311623"/>
              <a:ext cx="484187" cy="438150"/>
            </a:xfrm>
            <a:custGeom>
              <a:avLst/>
              <a:gdLst>
                <a:gd name="T0" fmla="*/ 107 w 114"/>
                <a:gd name="T1" fmla="*/ 85 h 103"/>
                <a:gd name="T2" fmla="*/ 68 w 114"/>
                <a:gd name="T3" fmla="*/ 5 h 103"/>
                <a:gd name="T4" fmla="*/ 2 w 114"/>
                <a:gd name="T5" fmla="*/ 65 h 103"/>
                <a:gd name="T6" fmla="*/ 0 w 114"/>
                <a:gd name="T7" fmla="*/ 84 h 103"/>
                <a:gd name="T8" fmla="*/ 102 w 114"/>
                <a:gd name="T9" fmla="*/ 103 h 103"/>
                <a:gd name="T10" fmla="*/ 107 w 114"/>
                <a:gd name="T11" fmla="*/ 8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4" h="103">
                  <a:moveTo>
                    <a:pt x="107" y="85"/>
                  </a:moveTo>
                  <a:cubicBezTo>
                    <a:pt x="114" y="46"/>
                    <a:pt x="97" y="11"/>
                    <a:pt x="68" y="5"/>
                  </a:cubicBezTo>
                  <a:cubicBezTo>
                    <a:pt x="39" y="0"/>
                    <a:pt x="9" y="27"/>
                    <a:pt x="2" y="65"/>
                  </a:cubicBezTo>
                  <a:cubicBezTo>
                    <a:pt x="1" y="71"/>
                    <a:pt x="0" y="78"/>
                    <a:pt x="0" y="84"/>
                  </a:cubicBezTo>
                  <a:cubicBezTo>
                    <a:pt x="102" y="103"/>
                    <a:pt x="102" y="103"/>
                    <a:pt x="102" y="103"/>
                  </a:cubicBezTo>
                  <a:cubicBezTo>
                    <a:pt x="104" y="97"/>
                    <a:pt x="106" y="91"/>
                    <a:pt x="107" y="8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3" name="Freeform 102"/>
            <p:cNvSpPr>
              <a:spLocks/>
            </p:cNvSpPr>
            <p:nvPr/>
          </p:nvSpPr>
          <p:spPr bwMode="auto">
            <a:xfrm>
              <a:off x="2416325" y="619473"/>
              <a:ext cx="811212" cy="454025"/>
            </a:xfrm>
            <a:custGeom>
              <a:avLst/>
              <a:gdLst>
                <a:gd name="T0" fmla="*/ 175 w 191"/>
                <a:gd name="T1" fmla="*/ 103 h 107"/>
                <a:gd name="T2" fmla="*/ 171 w 191"/>
                <a:gd name="T3" fmla="*/ 45 h 107"/>
                <a:gd name="T4" fmla="*/ 120 w 191"/>
                <a:gd name="T5" fmla="*/ 9 h 107"/>
                <a:gd name="T6" fmla="*/ 12 w 191"/>
                <a:gd name="T7" fmla="*/ 37 h 107"/>
                <a:gd name="T8" fmla="*/ 24 w 191"/>
                <a:gd name="T9" fmla="*/ 70 h 107"/>
                <a:gd name="T10" fmla="*/ 60 w 191"/>
                <a:gd name="T11" fmla="*/ 55 h 107"/>
                <a:gd name="T12" fmla="*/ 90 w 191"/>
                <a:gd name="T13" fmla="*/ 78 h 107"/>
                <a:gd name="T14" fmla="*/ 117 w 191"/>
                <a:gd name="T15" fmla="*/ 58 h 107"/>
                <a:gd name="T16" fmla="*/ 175 w 191"/>
                <a:gd name="T17" fmla="*/ 10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1" h="107">
                  <a:moveTo>
                    <a:pt x="175" y="103"/>
                  </a:moveTo>
                  <a:cubicBezTo>
                    <a:pt x="191" y="101"/>
                    <a:pt x="175" y="51"/>
                    <a:pt x="171" y="45"/>
                  </a:cubicBezTo>
                  <a:cubicBezTo>
                    <a:pt x="160" y="26"/>
                    <a:pt x="141" y="15"/>
                    <a:pt x="120" y="9"/>
                  </a:cubicBezTo>
                  <a:cubicBezTo>
                    <a:pt x="87" y="0"/>
                    <a:pt x="32" y="4"/>
                    <a:pt x="12" y="37"/>
                  </a:cubicBezTo>
                  <a:cubicBezTo>
                    <a:pt x="2" y="54"/>
                    <a:pt x="0" y="68"/>
                    <a:pt x="24" y="70"/>
                  </a:cubicBezTo>
                  <a:cubicBezTo>
                    <a:pt x="41" y="71"/>
                    <a:pt x="45" y="56"/>
                    <a:pt x="60" y="55"/>
                  </a:cubicBezTo>
                  <a:cubicBezTo>
                    <a:pt x="79" y="55"/>
                    <a:pt x="75" y="74"/>
                    <a:pt x="90" y="78"/>
                  </a:cubicBezTo>
                  <a:cubicBezTo>
                    <a:pt x="113" y="84"/>
                    <a:pt x="101" y="64"/>
                    <a:pt x="117" y="58"/>
                  </a:cubicBezTo>
                  <a:cubicBezTo>
                    <a:pt x="154" y="45"/>
                    <a:pt x="144" y="107"/>
                    <a:pt x="175" y="10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4" name="Freeform 103"/>
            <p:cNvSpPr>
              <a:spLocks/>
            </p:cNvSpPr>
            <p:nvPr/>
          </p:nvSpPr>
          <p:spPr bwMode="auto">
            <a:xfrm>
              <a:off x="2424262" y="703610"/>
              <a:ext cx="773112" cy="369888"/>
            </a:xfrm>
            <a:custGeom>
              <a:avLst/>
              <a:gdLst>
                <a:gd name="T0" fmla="*/ 173 w 182"/>
                <a:gd name="T1" fmla="*/ 58 h 87"/>
                <a:gd name="T2" fmla="*/ 115 w 182"/>
                <a:gd name="T3" fmla="*/ 14 h 87"/>
                <a:gd name="T4" fmla="*/ 88 w 182"/>
                <a:gd name="T5" fmla="*/ 33 h 87"/>
                <a:gd name="T6" fmla="*/ 58 w 182"/>
                <a:gd name="T7" fmla="*/ 11 h 87"/>
                <a:gd name="T8" fmla="*/ 22 w 182"/>
                <a:gd name="T9" fmla="*/ 26 h 87"/>
                <a:gd name="T10" fmla="*/ 7 w 182"/>
                <a:gd name="T11" fmla="*/ 21 h 87"/>
                <a:gd name="T12" fmla="*/ 22 w 182"/>
                <a:gd name="T13" fmla="*/ 50 h 87"/>
                <a:gd name="T14" fmla="*/ 58 w 182"/>
                <a:gd name="T15" fmla="*/ 35 h 87"/>
                <a:gd name="T16" fmla="*/ 88 w 182"/>
                <a:gd name="T17" fmla="*/ 58 h 87"/>
                <a:gd name="T18" fmla="*/ 115 w 182"/>
                <a:gd name="T19" fmla="*/ 38 h 87"/>
                <a:gd name="T20" fmla="*/ 173 w 182"/>
                <a:gd name="T21" fmla="*/ 83 h 87"/>
                <a:gd name="T22" fmla="*/ 178 w 182"/>
                <a:gd name="T23" fmla="*/ 54 h 87"/>
                <a:gd name="T24" fmla="*/ 173 w 182"/>
                <a:gd name="T25" fmla="*/ 58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2" h="87">
                  <a:moveTo>
                    <a:pt x="173" y="58"/>
                  </a:moveTo>
                  <a:cubicBezTo>
                    <a:pt x="142" y="63"/>
                    <a:pt x="152" y="0"/>
                    <a:pt x="115" y="14"/>
                  </a:cubicBezTo>
                  <a:cubicBezTo>
                    <a:pt x="99" y="19"/>
                    <a:pt x="111" y="39"/>
                    <a:pt x="88" y="33"/>
                  </a:cubicBezTo>
                  <a:cubicBezTo>
                    <a:pt x="73" y="29"/>
                    <a:pt x="77" y="10"/>
                    <a:pt x="58" y="11"/>
                  </a:cubicBezTo>
                  <a:cubicBezTo>
                    <a:pt x="43" y="11"/>
                    <a:pt x="39" y="27"/>
                    <a:pt x="22" y="26"/>
                  </a:cubicBezTo>
                  <a:cubicBezTo>
                    <a:pt x="15" y="25"/>
                    <a:pt x="11" y="24"/>
                    <a:pt x="7" y="21"/>
                  </a:cubicBezTo>
                  <a:cubicBezTo>
                    <a:pt x="0" y="36"/>
                    <a:pt x="0" y="48"/>
                    <a:pt x="22" y="50"/>
                  </a:cubicBezTo>
                  <a:cubicBezTo>
                    <a:pt x="39" y="51"/>
                    <a:pt x="43" y="36"/>
                    <a:pt x="58" y="35"/>
                  </a:cubicBezTo>
                  <a:cubicBezTo>
                    <a:pt x="77" y="35"/>
                    <a:pt x="73" y="54"/>
                    <a:pt x="88" y="58"/>
                  </a:cubicBezTo>
                  <a:cubicBezTo>
                    <a:pt x="111" y="64"/>
                    <a:pt x="99" y="44"/>
                    <a:pt x="115" y="38"/>
                  </a:cubicBezTo>
                  <a:cubicBezTo>
                    <a:pt x="152" y="25"/>
                    <a:pt x="142" y="87"/>
                    <a:pt x="173" y="83"/>
                  </a:cubicBezTo>
                  <a:cubicBezTo>
                    <a:pt x="182" y="82"/>
                    <a:pt x="181" y="68"/>
                    <a:pt x="178" y="54"/>
                  </a:cubicBezTo>
                  <a:cubicBezTo>
                    <a:pt x="177" y="57"/>
                    <a:pt x="176" y="58"/>
                    <a:pt x="173" y="58"/>
                  </a:cubicBezTo>
                  <a:close/>
                </a:path>
              </a:pathLst>
            </a:custGeom>
            <a:solidFill>
              <a:srgbClr val="D9F0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5" name="Freeform 104"/>
            <p:cNvSpPr>
              <a:spLocks/>
            </p:cNvSpPr>
            <p:nvPr/>
          </p:nvSpPr>
          <p:spPr bwMode="auto">
            <a:xfrm>
              <a:off x="2398862" y="586135"/>
              <a:ext cx="833437" cy="492125"/>
            </a:xfrm>
            <a:custGeom>
              <a:avLst/>
              <a:gdLst>
                <a:gd name="T0" fmla="*/ 180 w 196"/>
                <a:gd name="T1" fmla="*/ 114 h 116"/>
                <a:gd name="T2" fmla="*/ 185 w 196"/>
                <a:gd name="T3" fmla="*/ 71 h 116"/>
                <a:gd name="T4" fmla="*/ 143 w 196"/>
                <a:gd name="T5" fmla="*/ 21 h 116"/>
                <a:gd name="T6" fmla="*/ 7 w 196"/>
                <a:gd name="T7" fmla="*/ 58 h 116"/>
                <a:gd name="T8" fmla="*/ 41 w 196"/>
                <a:gd name="T9" fmla="*/ 79 h 116"/>
                <a:gd name="T10" fmla="*/ 55 w 196"/>
                <a:gd name="T11" fmla="*/ 69 h 116"/>
                <a:gd name="T12" fmla="*/ 82 w 196"/>
                <a:gd name="T13" fmla="*/ 80 h 116"/>
                <a:gd name="T14" fmla="*/ 105 w 196"/>
                <a:gd name="T15" fmla="*/ 90 h 116"/>
                <a:gd name="T16" fmla="*/ 116 w 196"/>
                <a:gd name="T17" fmla="*/ 75 h 116"/>
                <a:gd name="T18" fmla="*/ 137 w 196"/>
                <a:gd name="T19" fmla="*/ 69 h 116"/>
                <a:gd name="T20" fmla="*/ 147 w 196"/>
                <a:gd name="T21" fmla="*/ 82 h 116"/>
                <a:gd name="T22" fmla="*/ 179 w 196"/>
                <a:gd name="T23" fmla="*/ 114 h 116"/>
                <a:gd name="T24" fmla="*/ 179 w 196"/>
                <a:gd name="T25" fmla="*/ 108 h 116"/>
                <a:gd name="T26" fmla="*/ 126 w 196"/>
                <a:gd name="T27" fmla="*/ 62 h 116"/>
                <a:gd name="T28" fmla="*/ 111 w 196"/>
                <a:gd name="T29" fmla="*/ 69 h 116"/>
                <a:gd name="T30" fmla="*/ 108 w 196"/>
                <a:gd name="T31" fmla="*/ 76 h 116"/>
                <a:gd name="T32" fmla="*/ 88 w 196"/>
                <a:gd name="T33" fmla="*/ 79 h 116"/>
                <a:gd name="T34" fmla="*/ 55 w 196"/>
                <a:gd name="T35" fmla="*/ 62 h 116"/>
                <a:gd name="T36" fmla="*/ 20 w 196"/>
                <a:gd name="T37" fmla="*/ 73 h 116"/>
                <a:gd name="T38" fmla="*/ 28 w 196"/>
                <a:gd name="T39" fmla="*/ 35 h 116"/>
                <a:gd name="T40" fmla="*/ 102 w 196"/>
                <a:gd name="T41" fmla="*/ 17 h 116"/>
                <a:gd name="T42" fmla="*/ 173 w 196"/>
                <a:gd name="T43" fmla="*/ 56 h 116"/>
                <a:gd name="T44" fmla="*/ 178 w 196"/>
                <a:gd name="T45" fmla="*/ 108 h 116"/>
                <a:gd name="T46" fmla="*/ 180 w 196"/>
                <a:gd name="T47" fmla="*/ 114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6" h="116">
                  <a:moveTo>
                    <a:pt x="180" y="114"/>
                  </a:moveTo>
                  <a:cubicBezTo>
                    <a:pt x="196" y="109"/>
                    <a:pt x="188" y="82"/>
                    <a:pt x="185" y="71"/>
                  </a:cubicBezTo>
                  <a:cubicBezTo>
                    <a:pt x="179" y="48"/>
                    <a:pt x="165" y="32"/>
                    <a:pt x="143" y="21"/>
                  </a:cubicBezTo>
                  <a:cubicBezTo>
                    <a:pt x="100" y="0"/>
                    <a:pt x="24" y="5"/>
                    <a:pt x="7" y="58"/>
                  </a:cubicBezTo>
                  <a:cubicBezTo>
                    <a:pt x="0" y="77"/>
                    <a:pt x="27" y="87"/>
                    <a:pt x="41" y="79"/>
                  </a:cubicBezTo>
                  <a:cubicBezTo>
                    <a:pt x="46" y="76"/>
                    <a:pt x="51" y="72"/>
                    <a:pt x="55" y="69"/>
                  </a:cubicBezTo>
                  <a:cubicBezTo>
                    <a:pt x="68" y="61"/>
                    <a:pt x="75" y="71"/>
                    <a:pt x="82" y="80"/>
                  </a:cubicBezTo>
                  <a:cubicBezTo>
                    <a:pt x="86" y="87"/>
                    <a:pt x="97" y="93"/>
                    <a:pt x="105" y="90"/>
                  </a:cubicBezTo>
                  <a:cubicBezTo>
                    <a:pt x="112" y="87"/>
                    <a:pt x="113" y="81"/>
                    <a:pt x="116" y="75"/>
                  </a:cubicBezTo>
                  <a:cubicBezTo>
                    <a:pt x="119" y="67"/>
                    <a:pt x="130" y="66"/>
                    <a:pt x="137" y="69"/>
                  </a:cubicBezTo>
                  <a:cubicBezTo>
                    <a:pt x="142" y="71"/>
                    <a:pt x="145" y="77"/>
                    <a:pt x="147" y="82"/>
                  </a:cubicBezTo>
                  <a:cubicBezTo>
                    <a:pt x="155" y="96"/>
                    <a:pt x="160" y="116"/>
                    <a:pt x="179" y="114"/>
                  </a:cubicBezTo>
                  <a:cubicBezTo>
                    <a:pt x="183" y="114"/>
                    <a:pt x="183" y="107"/>
                    <a:pt x="179" y="108"/>
                  </a:cubicBezTo>
                  <a:cubicBezTo>
                    <a:pt x="151" y="110"/>
                    <a:pt x="158" y="55"/>
                    <a:pt x="126" y="62"/>
                  </a:cubicBezTo>
                  <a:cubicBezTo>
                    <a:pt x="121" y="63"/>
                    <a:pt x="114" y="64"/>
                    <a:pt x="111" y="69"/>
                  </a:cubicBezTo>
                  <a:cubicBezTo>
                    <a:pt x="110" y="72"/>
                    <a:pt x="109" y="74"/>
                    <a:pt x="108" y="76"/>
                  </a:cubicBezTo>
                  <a:cubicBezTo>
                    <a:pt x="105" y="86"/>
                    <a:pt x="96" y="85"/>
                    <a:pt x="88" y="79"/>
                  </a:cubicBezTo>
                  <a:cubicBezTo>
                    <a:pt x="78" y="69"/>
                    <a:pt x="73" y="53"/>
                    <a:pt x="55" y="62"/>
                  </a:cubicBezTo>
                  <a:cubicBezTo>
                    <a:pt x="42" y="69"/>
                    <a:pt x="36" y="77"/>
                    <a:pt x="20" y="73"/>
                  </a:cubicBezTo>
                  <a:cubicBezTo>
                    <a:pt x="0" y="69"/>
                    <a:pt x="22" y="42"/>
                    <a:pt x="28" y="35"/>
                  </a:cubicBezTo>
                  <a:cubicBezTo>
                    <a:pt x="47" y="17"/>
                    <a:pt x="77" y="15"/>
                    <a:pt x="102" y="17"/>
                  </a:cubicBezTo>
                  <a:cubicBezTo>
                    <a:pt x="129" y="19"/>
                    <a:pt x="160" y="31"/>
                    <a:pt x="173" y="56"/>
                  </a:cubicBezTo>
                  <a:cubicBezTo>
                    <a:pt x="177" y="63"/>
                    <a:pt x="191" y="104"/>
                    <a:pt x="178" y="108"/>
                  </a:cubicBezTo>
                  <a:cubicBezTo>
                    <a:pt x="174" y="109"/>
                    <a:pt x="176" y="115"/>
                    <a:pt x="180" y="11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6" name="Freeform 105"/>
            <p:cNvSpPr>
              <a:spLocks/>
            </p:cNvSpPr>
            <p:nvPr/>
          </p:nvSpPr>
          <p:spPr bwMode="auto">
            <a:xfrm>
              <a:off x="716112" y="1541810"/>
              <a:ext cx="2498725" cy="950913"/>
            </a:xfrm>
            <a:custGeom>
              <a:avLst/>
              <a:gdLst>
                <a:gd name="T0" fmla="*/ 508 w 588"/>
                <a:gd name="T1" fmla="*/ 105 h 224"/>
                <a:gd name="T2" fmla="*/ 466 w 588"/>
                <a:gd name="T3" fmla="*/ 162 h 224"/>
                <a:gd name="T4" fmla="*/ 420 w 588"/>
                <a:gd name="T5" fmla="*/ 147 h 224"/>
                <a:gd name="T6" fmla="*/ 390 w 588"/>
                <a:gd name="T7" fmla="*/ 74 h 224"/>
                <a:gd name="T8" fmla="*/ 360 w 588"/>
                <a:gd name="T9" fmla="*/ 108 h 224"/>
                <a:gd name="T10" fmla="*/ 310 w 588"/>
                <a:gd name="T11" fmla="*/ 120 h 224"/>
                <a:gd name="T12" fmla="*/ 266 w 588"/>
                <a:gd name="T13" fmla="*/ 82 h 224"/>
                <a:gd name="T14" fmla="*/ 245 w 588"/>
                <a:gd name="T15" fmla="*/ 145 h 224"/>
                <a:gd name="T16" fmla="*/ 177 w 588"/>
                <a:gd name="T17" fmla="*/ 151 h 224"/>
                <a:gd name="T18" fmla="*/ 137 w 588"/>
                <a:gd name="T19" fmla="*/ 74 h 224"/>
                <a:gd name="T20" fmla="*/ 118 w 588"/>
                <a:gd name="T21" fmla="*/ 105 h 224"/>
                <a:gd name="T22" fmla="*/ 102 w 588"/>
                <a:gd name="T23" fmla="*/ 83 h 224"/>
                <a:gd name="T24" fmla="*/ 69 w 588"/>
                <a:gd name="T25" fmla="*/ 59 h 224"/>
                <a:gd name="T26" fmla="*/ 3 w 588"/>
                <a:gd name="T27" fmla="*/ 126 h 224"/>
                <a:gd name="T28" fmla="*/ 16 w 588"/>
                <a:gd name="T29" fmla="*/ 61 h 224"/>
                <a:gd name="T30" fmla="*/ 51 w 588"/>
                <a:gd name="T31" fmla="*/ 6 h 224"/>
                <a:gd name="T32" fmla="*/ 145 w 588"/>
                <a:gd name="T33" fmla="*/ 0 h 224"/>
                <a:gd name="T34" fmla="*/ 168 w 588"/>
                <a:gd name="T35" fmla="*/ 1 h 224"/>
                <a:gd name="T36" fmla="*/ 415 w 588"/>
                <a:gd name="T37" fmla="*/ 19 h 224"/>
                <a:gd name="T38" fmla="*/ 574 w 588"/>
                <a:gd name="T39" fmla="*/ 68 h 224"/>
                <a:gd name="T40" fmla="*/ 547 w 588"/>
                <a:gd name="T41" fmla="*/ 206 h 224"/>
                <a:gd name="T42" fmla="*/ 508 w 588"/>
                <a:gd name="T43" fmla="*/ 105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88" h="224">
                  <a:moveTo>
                    <a:pt x="508" y="105"/>
                  </a:moveTo>
                  <a:cubicBezTo>
                    <a:pt x="479" y="105"/>
                    <a:pt x="489" y="151"/>
                    <a:pt x="466" y="162"/>
                  </a:cubicBezTo>
                  <a:cubicBezTo>
                    <a:pt x="446" y="171"/>
                    <a:pt x="430" y="163"/>
                    <a:pt x="420" y="147"/>
                  </a:cubicBezTo>
                  <a:cubicBezTo>
                    <a:pt x="406" y="125"/>
                    <a:pt x="431" y="77"/>
                    <a:pt x="390" y="74"/>
                  </a:cubicBezTo>
                  <a:cubicBezTo>
                    <a:pt x="378" y="73"/>
                    <a:pt x="369" y="90"/>
                    <a:pt x="360" y="108"/>
                  </a:cubicBezTo>
                  <a:cubicBezTo>
                    <a:pt x="347" y="135"/>
                    <a:pt x="334" y="163"/>
                    <a:pt x="310" y="120"/>
                  </a:cubicBezTo>
                  <a:cubicBezTo>
                    <a:pt x="299" y="101"/>
                    <a:pt x="308" y="57"/>
                    <a:pt x="266" y="82"/>
                  </a:cubicBezTo>
                  <a:cubicBezTo>
                    <a:pt x="244" y="95"/>
                    <a:pt x="250" y="123"/>
                    <a:pt x="245" y="145"/>
                  </a:cubicBezTo>
                  <a:cubicBezTo>
                    <a:pt x="232" y="196"/>
                    <a:pt x="180" y="224"/>
                    <a:pt x="177" y="151"/>
                  </a:cubicBezTo>
                  <a:cubicBezTo>
                    <a:pt x="175" y="121"/>
                    <a:pt x="191" y="13"/>
                    <a:pt x="137" y="74"/>
                  </a:cubicBezTo>
                  <a:cubicBezTo>
                    <a:pt x="128" y="85"/>
                    <a:pt x="140" y="101"/>
                    <a:pt x="118" y="105"/>
                  </a:cubicBezTo>
                  <a:cubicBezTo>
                    <a:pt x="94" y="108"/>
                    <a:pt x="106" y="93"/>
                    <a:pt x="102" y="83"/>
                  </a:cubicBezTo>
                  <a:cubicBezTo>
                    <a:pt x="96" y="67"/>
                    <a:pt x="103" y="24"/>
                    <a:pt x="69" y="59"/>
                  </a:cubicBezTo>
                  <a:cubicBezTo>
                    <a:pt x="64" y="64"/>
                    <a:pt x="28" y="206"/>
                    <a:pt x="3" y="126"/>
                  </a:cubicBezTo>
                  <a:cubicBezTo>
                    <a:pt x="0" y="116"/>
                    <a:pt x="14" y="75"/>
                    <a:pt x="16" y="61"/>
                  </a:cubicBezTo>
                  <a:cubicBezTo>
                    <a:pt x="20" y="22"/>
                    <a:pt x="14" y="14"/>
                    <a:pt x="51" y="6"/>
                  </a:cubicBezTo>
                  <a:cubicBezTo>
                    <a:pt x="80" y="0"/>
                    <a:pt x="114" y="0"/>
                    <a:pt x="145" y="0"/>
                  </a:cubicBezTo>
                  <a:cubicBezTo>
                    <a:pt x="153" y="1"/>
                    <a:pt x="160" y="1"/>
                    <a:pt x="168" y="1"/>
                  </a:cubicBezTo>
                  <a:cubicBezTo>
                    <a:pt x="251" y="0"/>
                    <a:pt x="333" y="8"/>
                    <a:pt x="415" y="19"/>
                  </a:cubicBezTo>
                  <a:cubicBezTo>
                    <a:pt x="457" y="24"/>
                    <a:pt x="547" y="29"/>
                    <a:pt x="574" y="68"/>
                  </a:cubicBezTo>
                  <a:cubicBezTo>
                    <a:pt x="588" y="88"/>
                    <a:pt x="574" y="221"/>
                    <a:pt x="547" y="206"/>
                  </a:cubicBezTo>
                  <a:cubicBezTo>
                    <a:pt x="517" y="188"/>
                    <a:pt x="548" y="105"/>
                    <a:pt x="508" y="10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7" name="Freeform 106"/>
            <p:cNvSpPr>
              <a:spLocks/>
            </p:cNvSpPr>
            <p:nvPr/>
          </p:nvSpPr>
          <p:spPr bwMode="auto">
            <a:xfrm>
              <a:off x="1468587" y="1621185"/>
              <a:ext cx="1016000" cy="871538"/>
            </a:xfrm>
            <a:custGeom>
              <a:avLst/>
              <a:gdLst>
                <a:gd name="T0" fmla="*/ 210 w 239"/>
                <a:gd name="T1" fmla="*/ 17 h 205"/>
                <a:gd name="T2" fmla="*/ 180 w 239"/>
                <a:gd name="T3" fmla="*/ 51 h 205"/>
                <a:gd name="T4" fmla="*/ 129 w 239"/>
                <a:gd name="T5" fmla="*/ 63 h 205"/>
                <a:gd name="T6" fmla="*/ 85 w 239"/>
                <a:gd name="T7" fmla="*/ 26 h 205"/>
                <a:gd name="T8" fmla="*/ 64 w 239"/>
                <a:gd name="T9" fmla="*/ 88 h 205"/>
                <a:gd name="T10" fmla="*/ 0 w 239"/>
                <a:gd name="T11" fmla="*/ 118 h 205"/>
                <a:gd name="T12" fmla="*/ 0 w 239"/>
                <a:gd name="T13" fmla="*/ 132 h 205"/>
                <a:gd name="T14" fmla="*/ 68 w 239"/>
                <a:gd name="T15" fmla="*/ 126 h 205"/>
                <a:gd name="T16" fmla="*/ 89 w 239"/>
                <a:gd name="T17" fmla="*/ 63 h 205"/>
                <a:gd name="T18" fmla="*/ 133 w 239"/>
                <a:gd name="T19" fmla="*/ 101 h 205"/>
                <a:gd name="T20" fmla="*/ 183 w 239"/>
                <a:gd name="T21" fmla="*/ 89 h 205"/>
                <a:gd name="T22" fmla="*/ 213 w 239"/>
                <a:gd name="T23" fmla="*/ 55 h 205"/>
                <a:gd name="T24" fmla="*/ 235 w 239"/>
                <a:gd name="T25" fmla="*/ 67 h 205"/>
                <a:gd name="T26" fmla="*/ 210 w 239"/>
                <a:gd name="T27" fmla="*/ 17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9" h="205">
                  <a:moveTo>
                    <a:pt x="210" y="17"/>
                  </a:moveTo>
                  <a:cubicBezTo>
                    <a:pt x="197" y="16"/>
                    <a:pt x="189" y="34"/>
                    <a:pt x="180" y="51"/>
                  </a:cubicBezTo>
                  <a:cubicBezTo>
                    <a:pt x="166" y="79"/>
                    <a:pt x="153" y="106"/>
                    <a:pt x="129" y="63"/>
                  </a:cubicBezTo>
                  <a:cubicBezTo>
                    <a:pt x="119" y="45"/>
                    <a:pt x="128" y="0"/>
                    <a:pt x="85" y="26"/>
                  </a:cubicBezTo>
                  <a:cubicBezTo>
                    <a:pt x="63" y="39"/>
                    <a:pt x="70" y="67"/>
                    <a:pt x="64" y="88"/>
                  </a:cubicBezTo>
                  <a:cubicBezTo>
                    <a:pt x="53" y="133"/>
                    <a:pt x="13" y="160"/>
                    <a:pt x="0" y="118"/>
                  </a:cubicBezTo>
                  <a:cubicBezTo>
                    <a:pt x="0" y="124"/>
                    <a:pt x="0" y="128"/>
                    <a:pt x="0" y="132"/>
                  </a:cubicBezTo>
                  <a:cubicBezTo>
                    <a:pt x="3" y="205"/>
                    <a:pt x="55" y="177"/>
                    <a:pt x="68" y="126"/>
                  </a:cubicBezTo>
                  <a:cubicBezTo>
                    <a:pt x="73" y="104"/>
                    <a:pt x="67" y="76"/>
                    <a:pt x="89" y="63"/>
                  </a:cubicBezTo>
                  <a:cubicBezTo>
                    <a:pt x="131" y="38"/>
                    <a:pt x="122" y="82"/>
                    <a:pt x="133" y="101"/>
                  </a:cubicBezTo>
                  <a:cubicBezTo>
                    <a:pt x="157" y="144"/>
                    <a:pt x="170" y="116"/>
                    <a:pt x="183" y="89"/>
                  </a:cubicBezTo>
                  <a:cubicBezTo>
                    <a:pt x="192" y="71"/>
                    <a:pt x="201" y="54"/>
                    <a:pt x="213" y="55"/>
                  </a:cubicBezTo>
                  <a:cubicBezTo>
                    <a:pt x="225" y="55"/>
                    <a:pt x="231" y="60"/>
                    <a:pt x="235" y="67"/>
                  </a:cubicBezTo>
                  <a:cubicBezTo>
                    <a:pt x="235" y="44"/>
                    <a:pt x="239" y="19"/>
                    <a:pt x="210" y="17"/>
                  </a:cubicBezTo>
                </a:path>
              </a:pathLst>
            </a:custGeom>
            <a:solidFill>
              <a:srgbClr val="D9F0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8" name="Freeform 107"/>
            <p:cNvSpPr>
              <a:spLocks/>
            </p:cNvSpPr>
            <p:nvPr/>
          </p:nvSpPr>
          <p:spPr bwMode="auto">
            <a:xfrm>
              <a:off x="725637" y="1486248"/>
              <a:ext cx="735012" cy="930275"/>
            </a:xfrm>
            <a:custGeom>
              <a:avLst/>
              <a:gdLst>
                <a:gd name="T0" fmla="*/ 132 w 173"/>
                <a:gd name="T1" fmla="*/ 50 h 219"/>
                <a:gd name="T2" fmla="*/ 112 w 173"/>
                <a:gd name="T3" fmla="*/ 80 h 219"/>
                <a:gd name="T4" fmla="*/ 97 w 173"/>
                <a:gd name="T5" fmla="*/ 58 h 219"/>
                <a:gd name="T6" fmla="*/ 64 w 173"/>
                <a:gd name="T7" fmla="*/ 34 h 219"/>
                <a:gd name="T8" fmla="*/ 4 w 173"/>
                <a:gd name="T9" fmla="*/ 117 h 219"/>
                <a:gd name="T10" fmla="*/ 1 w 173"/>
                <a:gd name="T11" fmla="*/ 139 h 219"/>
                <a:gd name="T12" fmla="*/ 67 w 173"/>
                <a:gd name="T13" fmla="*/ 72 h 219"/>
                <a:gd name="T14" fmla="*/ 100 w 173"/>
                <a:gd name="T15" fmla="*/ 96 h 219"/>
                <a:gd name="T16" fmla="*/ 116 w 173"/>
                <a:gd name="T17" fmla="*/ 118 h 219"/>
                <a:gd name="T18" fmla="*/ 135 w 173"/>
                <a:gd name="T19" fmla="*/ 87 h 219"/>
                <a:gd name="T20" fmla="*/ 172 w 173"/>
                <a:gd name="T21" fmla="*/ 80 h 219"/>
                <a:gd name="T22" fmla="*/ 132 w 173"/>
                <a:gd name="T23" fmla="*/ 5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3" h="219">
                  <a:moveTo>
                    <a:pt x="132" y="50"/>
                  </a:moveTo>
                  <a:cubicBezTo>
                    <a:pt x="122" y="61"/>
                    <a:pt x="134" y="77"/>
                    <a:pt x="112" y="80"/>
                  </a:cubicBezTo>
                  <a:cubicBezTo>
                    <a:pt x="88" y="84"/>
                    <a:pt x="101" y="68"/>
                    <a:pt x="97" y="58"/>
                  </a:cubicBezTo>
                  <a:cubicBezTo>
                    <a:pt x="90" y="42"/>
                    <a:pt x="97" y="0"/>
                    <a:pt x="64" y="34"/>
                  </a:cubicBezTo>
                  <a:cubicBezTo>
                    <a:pt x="58" y="39"/>
                    <a:pt x="28" y="160"/>
                    <a:pt x="4" y="117"/>
                  </a:cubicBezTo>
                  <a:cubicBezTo>
                    <a:pt x="1" y="126"/>
                    <a:pt x="0" y="135"/>
                    <a:pt x="1" y="139"/>
                  </a:cubicBezTo>
                  <a:cubicBezTo>
                    <a:pt x="26" y="219"/>
                    <a:pt x="62" y="77"/>
                    <a:pt x="67" y="72"/>
                  </a:cubicBezTo>
                  <a:cubicBezTo>
                    <a:pt x="101" y="37"/>
                    <a:pt x="94" y="80"/>
                    <a:pt x="100" y="96"/>
                  </a:cubicBezTo>
                  <a:cubicBezTo>
                    <a:pt x="104" y="106"/>
                    <a:pt x="92" y="121"/>
                    <a:pt x="116" y="118"/>
                  </a:cubicBezTo>
                  <a:cubicBezTo>
                    <a:pt x="138" y="114"/>
                    <a:pt x="126" y="98"/>
                    <a:pt x="135" y="87"/>
                  </a:cubicBezTo>
                  <a:cubicBezTo>
                    <a:pt x="157" y="62"/>
                    <a:pt x="168" y="65"/>
                    <a:pt x="172" y="80"/>
                  </a:cubicBezTo>
                  <a:cubicBezTo>
                    <a:pt x="173" y="43"/>
                    <a:pt x="168" y="8"/>
                    <a:pt x="132" y="5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9" name="Freeform 108"/>
            <p:cNvSpPr>
              <a:spLocks/>
            </p:cNvSpPr>
            <p:nvPr/>
          </p:nvSpPr>
          <p:spPr bwMode="auto">
            <a:xfrm>
              <a:off x="2976712" y="1846610"/>
              <a:ext cx="228600" cy="628650"/>
            </a:xfrm>
            <a:custGeom>
              <a:avLst/>
              <a:gdLst>
                <a:gd name="T0" fmla="*/ 44 w 54"/>
                <a:gd name="T1" fmla="*/ 0 h 148"/>
                <a:gd name="T2" fmla="*/ 12 w 54"/>
                <a:gd name="T3" fmla="*/ 96 h 148"/>
                <a:gd name="T4" fmla="*/ 0 w 54"/>
                <a:gd name="T5" fmla="*/ 77 h 148"/>
                <a:gd name="T6" fmla="*/ 15 w 54"/>
                <a:gd name="T7" fmla="*/ 134 h 148"/>
                <a:gd name="T8" fmla="*/ 44 w 54"/>
                <a:gd name="T9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148">
                  <a:moveTo>
                    <a:pt x="44" y="0"/>
                  </a:moveTo>
                  <a:cubicBezTo>
                    <a:pt x="43" y="45"/>
                    <a:pt x="30" y="107"/>
                    <a:pt x="12" y="96"/>
                  </a:cubicBezTo>
                  <a:cubicBezTo>
                    <a:pt x="5" y="92"/>
                    <a:pt x="2" y="85"/>
                    <a:pt x="0" y="77"/>
                  </a:cubicBezTo>
                  <a:cubicBezTo>
                    <a:pt x="1" y="100"/>
                    <a:pt x="1" y="125"/>
                    <a:pt x="15" y="134"/>
                  </a:cubicBezTo>
                  <a:cubicBezTo>
                    <a:pt x="41" y="148"/>
                    <a:pt x="54" y="29"/>
                    <a:pt x="4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0" name="Freeform 109"/>
            <p:cNvSpPr>
              <a:spLocks/>
            </p:cNvSpPr>
            <p:nvPr/>
          </p:nvSpPr>
          <p:spPr bwMode="auto">
            <a:xfrm>
              <a:off x="2475062" y="1825973"/>
              <a:ext cx="488950" cy="441325"/>
            </a:xfrm>
            <a:custGeom>
              <a:avLst/>
              <a:gdLst>
                <a:gd name="T0" fmla="*/ 91 w 115"/>
                <a:gd name="T1" fmla="*/ 0 h 104"/>
                <a:gd name="T2" fmla="*/ 48 w 115"/>
                <a:gd name="T3" fmla="*/ 57 h 104"/>
                <a:gd name="T4" fmla="*/ 3 w 115"/>
                <a:gd name="T5" fmla="*/ 43 h 104"/>
                <a:gd name="T6" fmla="*/ 2 w 115"/>
                <a:gd name="T7" fmla="*/ 41 h 104"/>
                <a:gd name="T8" fmla="*/ 6 w 115"/>
                <a:gd name="T9" fmla="*/ 80 h 104"/>
                <a:gd name="T10" fmla="*/ 52 w 115"/>
                <a:gd name="T11" fmla="*/ 95 h 104"/>
                <a:gd name="T12" fmla="*/ 94 w 115"/>
                <a:gd name="T13" fmla="*/ 38 h 104"/>
                <a:gd name="T14" fmla="*/ 115 w 115"/>
                <a:gd name="T15" fmla="*/ 56 h 104"/>
                <a:gd name="T16" fmla="*/ 91 w 115"/>
                <a:gd name="T1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04">
                  <a:moveTo>
                    <a:pt x="91" y="0"/>
                  </a:moveTo>
                  <a:cubicBezTo>
                    <a:pt x="62" y="0"/>
                    <a:pt x="71" y="46"/>
                    <a:pt x="48" y="57"/>
                  </a:cubicBezTo>
                  <a:cubicBezTo>
                    <a:pt x="29" y="66"/>
                    <a:pt x="12" y="58"/>
                    <a:pt x="3" y="43"/>
                  </a:cubicBezTo>
                  <a:cubicBezTo>
                    <a:pt x="2" y="42"/>
                    <a:pt x="2" y="41"/>
                    <a:pt x="2" y="41"/>
                  </a:cubicBezTo>
                  <a:cubicBezTo>
                    <a:pt x="2" y="55"/>
                    <a:pt x="0" y="70"/>
                    <a:pt x="6" y="80"/>
                  </a:cubicBezTo>
                  <a:cubicBezTo>
                    <a:pt x="16" y="96"/>
                    <a:pt x="32" y="104"/>
                    <a:pt x="52" y="95"/>
                  </a:cubicBezTo>
                  <a:cubicBezTo>
                    <a:pt x="75" y="84"/>
                    <a:pt x="65" y="38"/>
                    <a:pt x="94" y="38"/>
                  </a:cubicBezTo>
                  <a:cubicBezTo>
                    <a:pt x="106" y="38"/>
                    <a:pt x="112" y="45"/>
                    <a:pt x="115" y="56"/>
                  </a:cubicBezTo>
                  <a:cubicBezTo>
                    <a:pt x="113" y="28"/>
                    <a:pt x="114" y="0"/>
                    <a:pt x="91" y="0"/>
                  </a:cubicBezTo>
                </a:path>
              </a:pathLst>
            </a:custGeom>
            <a:solidFill>
              <a:srgbClr val="D9F0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1" name="Freeform 110"/>
            <p:cNvSpPr>
              <a:spLocks/>
            </p:cNvSpPr>
            <p:nvPr/>
          </p:nvSpPr>
          <p:spPr bwMode="auto">
            <a:xfrm>
              <a:off x="2964012" y="2064098"/>
              <a:ext cx="12700" cy="109538"/>
            </a:xfrm>
            <a:custGeom>
              <a:avLst/>
              <a:gdLst>
                <a:gd name="T0" fmla="*/ 3 w 3"/>
                <a:gd name="T1" fmla="*/ 26 h 26"/>
                <a:gd name="T2" fmla="*/ 0 w 3"/>
                <a:gd name="T3" fmla="*/ 0 h 26"/>
                <a:gd name="T4" fmla="*/ 3 w 3"/>
                <a:gd name="T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6">
                  <a:moveTo>
                    <a:pt x="3" y="26"/>
                  </a:moveTo>
                  <a:cubicBezTo>
                    <a:pt x="2" y="16"/>
                    <a:pt x="2" y="7"/>
                    <a:pt x="0" y="0"/>
                  </a:cubicBezTo>
                  <a:cubicBezTo>
                    <a:pt x="0" y="9"/>
                    <a:pt x="1" y="18"/>
                    <a:pt x="3" y="2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2" name="Freeform 111"/>
            <p:cNvSpPr>
              <a:spLocks/>
            </p:cNvSpPr>
            <p:nvPr/>
          </p:nvSpPr>
          <p:spPr bwMode="auto">
            <a:xfrm>
              <a:off x="2467125" y="1906935"/>
              <a:ext cx="17462" cy="92075"/>
            </a:xfrm>
            <a:custGeom>
              <a:avLst/>
              <a:gdLst>
                <a:gd name="T0" fmla="*/ 4 w 4"/>
                <a:gd name="T1" fmla="*/ 22 h 22"/>
                <a:gd name="T2" fmla="*/ 0 w 4"/>
                <a:gd name="T3" fmla="*/ 0 h 22"/>
                <a:gd name="T4" fmla="*/ 4 w 4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2">
                  <a:moveTo>
                    <a:pt x="4" y="22"/>
                  </a:moveTo>
                  <a:cubicBezTo>
                    <a:pt x="4" y="13"/>
                    <a:pt x="3" y="6"/>
                    <a:pt x="0" y="0"/>
                  </a:cubicBezTo>
                  <a:cubicBezTo>
                    <a:pt x="0" y="8"/>
                    <a:pt x="1" y="16"/>
                    <a:pt x="4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3" name="Freeform 112"/>
            <p:cNvSpPr>
              <a:spLocks/>
            </p:cNvSpPr>
            <p:nvPr/>
          </p:nvSpPr>
          <p:spPr bwMode="auto">
            <a:xfrm>
              <a:off x="1451125" y="1825973"/>
              <a:ext cx="30162" cy="296863"/>
            </a:xfrm>
            <a:custGeom>
              <a:avLst/>
              <a:gdLst>
                <a:gd name="T0" fmla="*/ 1 w 7"/>
                <a:gd name="T1" fmla="*/ 0 h 70"/>
                <a:gd name="T2" fmla="*/ 0 w 7"/>
                <a:gd name="T3" fmla="*/ 46 h 70"/>
                <a:gd name="T4" fmla="*/ 4 w 7"/>
                <a:gd name="T5" fmla="*/ 70 h 70"/>
                <a:gd name="T6" fmla="*/ 1 w 7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70">
                  <a:moveTo>
                    <a:pt x="1" y="0"/>
                  </a:moveTo>
                  <a:cubicBezTo>
                    <a:pt x="1" y="18"/>
                    <a:pt x="0" y="36"/>
                    <a:pt x="0" y="46"/>
                  </a:cubicBezTo>
                  <a:cubicBezTo>
                    <a:pt x="1" y="56"/>
                    <a:pt x="2" y="64"/>
                    <a:pt x="4" y="70"/>
                  </a:cubicBezTo>
                  <a:cubicBezTo>
                    <a:pt x="5" y="49"/>
                    <a:pt x="7" y="17"/>
                    <a:pt x="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4" name="Freeform 113"/>
            <p:cNvSpPr>
              <a:spLocks/>
            </p:cNvSpPr>
            <p:nvPr/>
          </p:nvSpPr>
          <p:spPr bwMode="auto">
            <a:xfrm>
              <a:off x="695475" y="1519585"/>
              <a:ext cx="2506662" cy="950913"/>
            </a:xfrm>
            <a:custGeom>
              <a:avLst/>
              <a:gdLst>
                <a:gd name="T0" fmla="*/ 482 w 590"/>
                <a:gd name="T1" fmla="*/ 148 h 224"/>
                <a:gd name="T2" fmla="*/ 423 w 590"/>
                <a:gd name="T3" fmla="*/ 115 h 224"/>
                <a:gd name="T4" fmla="*/ 368 w 590"/>
                <a:gd name="T5" fmla="*/ 102 h 224"/>
                <a:gd name="T6" fmla="*/ 317 w 590"/>
                <a:gd name="T7" fmla="*/ 124 h 224"/>
                <a:gd name="T8" fmla="*/ 269 w 590"/>
                <a:gd name="T9" fmla="*/ 85 h 224"/>
                <a:gd name="T10" fmla="*/ 192 w 590"/>
                <a:gd name="T11" fmla="*/ 188 h 224"/>
                <a:gd name="T12" fmla="*/ 152 w 590"/>
                <a:gd name="T13" fmla="*/ 66 h 224"/>
                <a:gd name="T14" fmla="*/ 119 w 590"/>
                <a:gd name="T15" fmla="*/ 107 h 224"/>
                <a:gd name="T16" fmla="*/ 106 w 590"/>
                <a:gd name="T17" fmla="*/ 68 h 224"/>
                <a:gd name="T18" fmla="*/ 69 w 590"/>
                <a:gd name="T19" fmla="*/ 69 h 224"/>
                <a:gd name="T20" fmla="*/ 20 w 590"/>
                <a:gd name="T21" fmla="*/ 150 h 224"/>
                <a:gd name="T22" fmla="*/ 26 w 590"/>
                <a:gd name="T23" fmla="*/ 42 h 224"/>
                <a:gd name="T24" fmla="*/ 173 w 590"/>
                <a:gd name="T25" fmla="*/ 8 h 224"/>
                <a:gd name="T26" fmla="*/ 527 w 590"/>
                <a:gd name="T27" fmla="*/ 45 h 224"/>
                <a:gd name="T28" fmla="*/ 577 w 590"/>
                <a:gd name="T29" fmla="*/ 158 h 224"/>
                <a:gd name="T30" fmla="*/ 539 w 590"/>
                <a:gd name="T31" fmla="*/ 141 h 224"/>
                <a:gd name="T32" fmla="*/ 513 w 590"/>
                <a:gd name="T33" fmla="*/ 112 h 224"/>
                <a:gd name="T34" fmla="*/ 587 w 590"/>
                <a:gd name="T35" fmla="*/ 127 h 224"/>
                <a:gd name="T36" fmla="*/ 529 w 590"/>
                <a:gd name="T37" fmla="*/ 39 h 224"/>
                <a:gd name="T38" fmla="*/ 325 w 590"/>
                <a:gd name="T39" fmla="*/ 10 h 224"/>
                <a:gd name="T40" fmla="*/ 60 w 590"/>
                <a:gd name="T41" fmla="*/ 7 h 224"/>
                <a:gd name="T42" fmla="*/ 16 w 590"/>
                <a:gd name="T43" fmla="*/ 75 h 224"/>
                <a:gd name="T44" fmla="*/ 21 w 590"/>
                <a:gd name="T45" fmla="*/ 157 h 224"/>
                <a:gd name="T46" fmla="*/ 68 w 590"/>
                <a:gd name="T47" fmla="*/ 89 h 224"/>
                <a:gd name="T48" fmla="*/ 99 w 590"/>
                <a:gd name="T49" fmla="*/ 61 h 224"/>
                <a:gd name="T50" fmla="*/ 107 w 590"/>
                <a:gd name="T51" fmla="*/ 110 h 224"/>
                <a:gd name="T52" fmla="*/ 141 w 590"/>
                <a:gd name="T53" fmla="*/ 87 h 224"/>
                <a:gd name="T54" fmla="*/ 179 w 590"/>
                <a:gd name="T55" fmla="*/ 87 h 224"/>
                <a:gd name="T56" fmla="*/ 197 w 590"/>
                <a:gd name="T57" fmla="*/ 201 h 224"/>
                <a:gd name="T58" fmla="*/ 252 w 590"/>
                <a:gd name="T59" fmla="*/ 154 h 224"/>
                <a:gd name="T60" fmla="*/ 300 w 590"/>
                <a:gd name="T61" fmla="*/ 87 h 224"/>
                <a:gd name="T62" fmla="*/ 352 w 590"/>
                <a:gd name="T63" fmla="*/ 142 h 224"/>
                <a:gd name="T64" fmla="*/ 395 w 590"/>
                <a:gd name="T65" fmla="*/ 81 h 224"/>
                <a:gd name="T66" fmla="*/ 441 w 590"/>
                <a:gd name="T67" fmla="*/ 170 h 224"/>
                <a:gd name="T68" fmla="*/ 513 w 590"/>
                <a:gd name="T69" fmla="*/ 11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0" h="224">
                  <a:moveTo>
                    <a:pt x="513" y="107"/>
                  </a:moveTo>
                  <a:cubicBezTo>
                    <a:pt x="491" y="108"/>
                    <a:pt x="488" y="131"/>
                    <a:pt x="482" y="148"/>
                  </a:cubicBezTo>
                  <a:cubicBezTo>
                    <a:pt x="474" y="170"/>
                    <a:pt x="448" y="173"/>
                    <a:pt x="432" y="157"/>
                  </a:cubicBezTo>
                  <a:cubicBezTo>
                    <a:pt x="421" y="146"/>
                    <a:pt x="423" y="129"/>
                    <a:pt x="423" y="115"/>
                  </a:cubicBezTo>
                  <a:cubicBezTo>
                    <a:pt x="424" y="94"/>
                    <a:pt x="418" y="78"/>
                    <a:pt x="395" y="76"/>
                  </a:cubicBezTo>
                  <a:cubicBezTo>
                    <a:pt x="382" y="74"/>
                    <a:pt x="373" y="92"/>
                    <a:pt x="368" y="102"/>
                  </a:cubicBezTo>
                  <a:cubicBezTo>
                    <a:pt x="362" y="114"/>
                    <a:pt x="354" y="140"/>
                    <a:pt x="340" y="144"/>
                  </a:cubicBezTo>
                  <a:cubicBezTo>
                    <a:pt x="330" y="147"/>
                    <a:pt x="321" y="130"/>
                    <a:pt x="317" y="124"/>
                  </a:cubicBezTo>
                  <a:cubicBezTo>
                    <a:pt x="312" y="115"/>
                    <a:pt x="312" y="103"/>
                    <a:pt x="309" y="93"/>
                  </a:cubicBezTo>
                  <a:cubicBezTo>
                    <a:pt x="303" y="72"/>
                    <a:pt x="285" y="76"/>
                    <a:pt x="269" y="85"/>
                  </a:cubicBezTo>
                  <a:cubicBezTo>
                    <a:pt x="245" y="99"/>
                    <a:pt x="252" y="135"/>
                    <a:pt x="244" y="159"/>
                  </a:cubicBezTo>
                  <a:cubicBezTo>
                    <a:pt x="238" y="176"/>
                    <a:pt x="210" y="216"/>
                    <a:pt x="192" y="188"/>
                  </a:cubicBezTo>
                  <a:cubicBezTo>
                    <a:pt x="180" y="169"/>
                    <a:pt x="185" y="141"/>
                    <a:pt x="186" y="119"/>
                  </a:cubicBezTo>
                  <a:cubicBezTo>
                    <a:pt x="186" y="99"/>
                    <a:pt x="187" y="37"/>
                    <a:pt x="152" y="66"/>
                  </a:cubicBezTo>
                  <a:cubicBezTo>
                    <a:pt x="144" y="72"/>
                    <a:pt x="137" y="79"/>
                    <a:pt x="135" y="89"/>
                  </a:cubicBezTo>
                  <a:cubicBezTo>
                    <a:pt x="134" y="100"/>
                    <a:pt x="132" y="106"/>
                    <a:pt x="119" y="107"/>
                  </a:cubicBezTo>
                  <a:cubicBezTo>
                    <a:pt x="108" y="109"/>
                    <a:pt x="111" y="99"/>
                    <a:pt x="111" y="92"/>
                  </a:cubicBezTo>
                  <a:cubicBezTo>
                    <a:pt x="111" y="84"/>
                    <a:pt x="108" y="75"/>
                    <a:pt x="106" y="68"/>
                  </a:cubicBezTo>
                  <a:cubicBezTo>
                    <a:pt x="105" y="61"/>
                    <a:pt x="104" y="53"/>
                    <a:pt x="98" y="49"/>
                  </a:cubicBezTo>
                  <a:cubicBezTo>
                    <a:pt x="88" y="42"/>
                    <a:pt x="72" y="60"/>
                    <a:pt x="69" y="69"/>
                  </a:cubicBezTo>
                  <a:cubicBezTo>
                    <a:pt x="62" y="86"/>
                    <a:pt x="57" y="103"/>
                    <a:pt x="50" y="119"/>
                  </a:cubicBezTo>
                  <a:cubicBezTo>
                    <a:pt x="46" y="127"/>
                    <a:pt x="33" y="162"/>
                    <a:pt x="20" y="150"/>
                  </a:cubicBezTo>
                  <a:cubicBezTo>
                    <a:pt x="0" y="131"/>
                    <a:pt x="17" y="98"/>
                    <a:pt x="22" y="76"/>
                  </a:cubicBezTo>
                  <a:cubicBezTo>
                    <a:pt x="25" y="65"/>
                    <a:pt x="25" y="54"/>
                    <a:pt x="26" y="42"/>
                  </a:cubicBezTo>
                  <a:cubicBezTo>
                    <a:pt x="27" y="28"/>
                    <a:pt x="32" y="21"/>
                    <a:pt x="46" y="16"/>
                  </a:cubicBezTo>
                  <a:cubicBezTo>
                    <a:pt x="87" y="4"/>
                    <a:pt x="131" y="8"/>
                    <a:pt x="173" y="8"/>
                  </a:cubicBezTo>
                  <a:cubicBezTo>
                    <a:pt x="262" y="9"/>
                    <a:pt x="349" y="19"/>
                    <a:pt x="437" y="29"/>
                  </a:cubicBezTo>
                  <a:cubicBezTo>
                    <a:pt x="467" y="32"/>
                    <a:pt x="498" y="36"/>
                    <a:pt x="527" y="45"/>
                  </a:cubicBezTo>
                  <a:cubicBezTo>
                    <a:pt x="550" y="51"/>
                    <a:pt x="577" y="63"/>
                    <a:pt x="580" y="89"/>
                  </a:cubicBezTo>
                  <a:cubicBezTo>
                    <a:pt x="583" y="112"/>
                    <a:pt x="581" y="136"/>
                    <a:pt x="577" y="158"/>
                  </a:cubicBezTo>
                  <a:cubicBezTo>
                    <a:pt x="576" y="167"/>
                    <a:pt x="570" y="212"/>
                    <a:pt x="555" y="209"/>
                  </a:cubicBezTo>
                  <a:cubicBezTo>
                    <a:pt x="535" y="205"/>
                    <a:pt x="540" y="156"/>
                    <a:pt x="539" y="141"/>
                  </a:cubicBezTo>
                  <a:cubicBezTo>
                    <a:pt x="537" y="125"/>
                    <a:pt x="532" y="108"/>
                    <a:pt x="513" y="107"/>
                  </a:cubicBezTo>
                  <a:cubicBezTo>
                    <a:pt x="509" y="107"/>
                    <a:pt x="509" y="112"/>
                    <a:pt x="513" y="112"/>
                  </a:cubicBezTo>
                  <a:cubicBezTo>
                    <a:pt x="554" y="114"/>
                    <a:pt x="516" y="201"/>
                    <a:pt x="554" y="214"/>
                  </a:cubicBezTo>
                  <a:cubicBezTo>
                    <a:pt x="580" y="224"/>
                    <a:pt x="586" y="140"/>
                    <a:pt x="587" y="127"/>
                  </a:cubicBezTo>
                  <a:cubicBezTo>
                    <a:pt x="588" y="111"/>
                    <a:pt x="590" y="90"/>
                    <a:pt x="583" y="74"/>
                  </a:cubicBezTo>
                  <a:cubicBezTo>
                    <a:pt x="574" y="55"/>
                    <a:pt x="547" y="45"/>
                    <a:pt x="529" y="39"/>
                  </a:cubicBezTo>
                  <a:cubicBezTo>
                    <a:pt x="501" y="30"/>
                    <a:pt x="472" y="27"/>
                    <a:pt x="443" y="24"/>
                  </a:cubicBezTo>
                  <a:cubicBezTo>
                    <a:pt x="404" y="19"/>
                    <a:pt x="364" y="14"/>
                    <a:pt x="325" y="10"/>
                  </a:cubicBezTo>
                  <a:cubicBezTo>
                    <a:pt x="278" y="6"/>
                    <a:pt x="231" y="3"/>
                    <a:pt x="184" y="3"/>
                  </a:cubicBezTo>
                  <a:cubicBezTo>
                    <a:pt x="143" y="2"/>
                    <a:pt x="101" y="0"/>
                    <a:pt x="60" y="7"/>
                  </a:cubicBezTo>
                  <a:cubicBezTo>
                    <a:pt x="41" y="11"/>
                    <a:pt x="23" y="16"/>
                    <a:pt x="20" y="37"/>
                  </a:cubicBezTo>
                  <a:cubicBezTo>
                    <a:pt x="19" y="50"/>
                    <a:pt x="19" y="62"/>
                    <a:pt x="16" y="75"/>
                  </a:cubicBezTo>
                  <a:cubicBezTo>
                    <a:pt x="13" y="89"/>
                    <a:pt x="8" y="103"/>
                    <a:pt x="6" y="117"/>
                  </a:cubicBezTo>
                  <a:cubicBezTo>
                    <a:pt x="3" y="130"/>
                    <a:pt x="8" y="151"/>
                    <a:pt x="21" y="157"/>
                  </a:cubicBezTo>
                  <a:cubicBezTo>
                    <a:pt x="32" y="162"/>
                    <a:pt x="41" y="148"/>
                    <a:pt x="46" y="141"/>
                  </a:cubicBezTo>
                  <a:cubicBezTo>
                    <a:pt x="55" y="125"/>
                    <a:pt x="62" y="106"/>
                    <a:pt x="68" y="89"/>
                  </a:cubicBezTo>
                  <a:cubicBezTo>
                    <a:pt x="70" y="82"/>
                    <a:pt x="72" y="76"/>
                    <a:pt x="75" y="69"/>
                  </a:cubicBezTo>
                  <a:cubicBezTo>
                    <a:pt x="78" y="60"/>
                    <a:pt x="95" y="46"/>
                    <a:pt x="99" y="61"/>
                  </a:cubicBezTo>
                  <a:cubicBezTo>
                    <a:pt x="102" y="69"/>
                    <a:pt x="102" y="78"/>
                    <a:pt x="104" y="87"/>
                  </a:cubicBezTo>
                  <a:cubicBezTo>
                    <a:pt x="106" y="93"/>
                    <a:pt x="102" y="106"/>
                    <a:pt x="107" y="110"/>
                  </a:cubicBezTo>
                  <a:cubicBezTo>
                    <a:pt x="113" y="115"/>
                    <a:pt x="125" y="114"/>
                    <a:pt x="131" y="110"/>
                  </a:cubicBezTo>
                  <a:cubicBezTo>
                    <a:pt x="141" y="105"/>
                    <a:pt x="139" y="96"/>
                    <a:pt x="141" y="87"/>
                  </a:cubicBezTo>
                  <a:cubicBezTo>
                    <a:pt x="143" y="78"/>
                    <a:pt x="159" y="64"/>
                    <a:pt x="169" y="64"/>
                  </a:cubicBezTo>
                  <a:cubicBezTo>
                    <a:pt x="177" y="63"/>
                    <a:pt x="179" y="81"/>
                    <a:pt x="179" y="87"/>
                  </a:cubicBezTo>
                  <a:cubicBezTo>
                    <a:pt x="181" y="107"/>
                    <a:pt x="179" y="127"/>
                    <a:pt x="179" y="147"/>
                  </a:cubicBezTo>
                  <a:cubicBezTo>
                    <a:pt x="178" y="165"/>
                    <a:pt x="180" y="191"/>
                    <a:pt x="197" y="201"/>
                  </a:cubicBezTo>
                  <a:cubicBezTo>
                    <a:pt x="211" y="209"/>
                    <a:pt x="228" y="195"/>
                    <a:pt x="236" y="185"/>
                  </a:cubicBezTo>
                  <a:cubicBezTo>
                    <a:pt x="243" y="175"/>
                    <a:pt x="248" y="165"/>
                    <a:pt x="252" y="154"/>
                  </a:cubicBezTo>
                  <a:cubicBezTo>
                    <a:pt x="256" y="139"/>
                    <a:pt x="255" y="123"/>
                    <a:pt x="259" y="108"/>
                  </a:cubicBezTo>
                  <a:cubicBezTo>
                    <a:pt x="262" y="95"/>
                    <a:pt x="289" y="71"/>
                    <a:pt x="300" y="87"/>
                  </a:cubicBezTo>
                  <a:cubicBezTo>
                    <a:pt x="306" y="96"/>
                    <a:pt x="306" y="108"/>
                    <a:pt x="309" y="118"/>
                  </a:cubicBezTo>
                  <a:cubicBezTo>
                    <a:pt x="314" y="136"/>
                    <a:pt x="334" y="162"/>
                    <a:pt x="352" y="142"/>
                  </a:cubicBezTo>
                  <a:cubicBezTo>
                    <a:pt x="360" y="133"/>
                    <a:pt x="365" y="120"/>
                    <a:pt x="371" y="109"/>
                  </a:cubicBezTo>
                  <a:cubicBezTo>
                    <a:pt x="375" y="99"/>
                    <a:pt x="383" y="81"/>
                    <a:pt x="395" y="81"/>
                  </a:cubicBezTo>
                  <a:cubicBezTo>
                    <a:pt x="422" y="82"/>
                    <a:pt x="417" y="112"/>
                    <a:pt x="418" y="130"/>
                  </a:cubicBezTo>
                  <a:cubicBezTo>
                    <a:pt x="418" y="148"/>
                    <a:pt x="425" y="162"/>
                    <a:pt x="441" y="170"/>
                  </a:cubicBezTo>
                  <a:cubicBezTo>
                    <a:pt x="456" y="178"/>
                    <a:pt x="475" y="171"/>
                    <a:pt x="484" y="157"/>
                  </a:cubicBezTo>
                  <a:cubicBezTo>
                    <a:pt x="493" y="143"/>
                    <a:pt x="491" y="114"/>
                    <a:pt x="513" y="112"/>
                  </a:cubicBezTo>
                  <a:cubicBezTo>
                    <a:pt x="517" y="112"/>
                    <a:pt x="517" y="107"/>
                    <a:pt x="513" y="10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5" name="Freeform 114"/>
            <p:cNvSpPr>
              <a:spLocks/>
            </p:cNvSpPr>
            <p:nvPr/>
          </p:nvSpPr>
          <p:spPr bwMode="auto">
            <a:xfrm>
              <a:off x="1298725" y="751235"/>
              <a:ext cx="403225" cy="207963"/>
            </a:xfrm>
            <a:custGeom>
              <a:avLst/>
              <a:gdLst>
                <a:gd name="T0" fmla="*/ 77 w 95"/>
                <a:gd name="T1" fmla="*/ 37 h 49"/>
                <a:gd name="T2" fmla="*/ 41 w 95"/>
                <a:gd name="T3" fmla="*/ 3 h 49"/>
                <a:gd name="T4" fmla="*/ 44 w 95"/>
                <a:gd name="T5" fmla="*/ 47 h 49"/>
                <a:gd name="T6" fmla="*/ 77 w 95"/>
                <a:gd name="T7" fmla="*/ 3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" h="49">
                  <a:moveTo>
                    <a:pt x="77" y="37"/>
                  </a:moveTo>
                  <a:cubicBezTo>
                    <a:pt x="95" y="10"/>
                    <a:pt x="64" y="0"/>
                    <a:pt x="41" y="3"/>
                  </a:cubicBezTo>
                  <a:cubicBezTo>
                    <a:pt x="2" y="9"/>
                    <a:pt x="0" y="47"/>
                    <a:pt x="44" y="47"/>
                  </a:cubicBezTo>
                  <a:cubicBezTo>
                    <a:pt x="58" y="48"/>
                    <a:pt x="68" y="49"/>
                    <a:pt x="77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6" name="Freeform 115"/>
            <p:cNvSpPr>
              <a:spLocks/>
            </p:cNvSpPr>
            <p:nvPr/>
          </p:nvSpPr>
          <p:spPr bwMode="auto">
            <a:xfrm>
              <a:off x="1447950" y="751235"/>
              <a:ext cx="254000" cy="207963"/>
            </a:xfrm>
            <a:custGeom>
              <a:avLst/>
              <a:gdLst>
                <a:gd name="T0" fmla="*/ 6 w 60"/>
                <a:gd name="T1" fmla="*/ 3 h 49"/>
                <a:gd name="T2" fmla="*/ 0 w 60"/>
                <a:gd name="T3" fmla="*/ 4 h 49"/>
                <a:gd name="T4" fmla="*/ 16 w 60"/>
                <a:gd name="T5" fmla="*/ 37 h 49"/>
                <a:gd name="T6" fmla="*/ 4 w 60"/>
                <a:gd name="T7" fmla="*/ 47 h 49"/>
                <a:gd name="T8" fmla="*/ 9 w 60"/>
                <a:gd name="T9" fmla="*/ 47 h 49"/>
                <a:gd name="T10" fmla="*/ 42 w 60"/>
                <a:gd name="T11" fmla="*/ 37 h 49"/>
                <a:gd name="T12" fmla="*/ 6 w 60"/>
                <a:gd name="T13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49">
                  <a:moveTo>
                    <a:pt x="6" y="3"/>
                  </a:moveTo>
                  <a:cubicBezTo>
                    <a:pt x="4" y="3"/>
                    <a:pt x="2" y="4"/>
                    <a:pt x="0" y="4"/>
                  </a:cubicBezTo>
                  <a:cubicBezTo>
                    <a:pt x="17" y="7"/>
                    <a:pt x="30" y="18"/>
                    <a:pt x="16" y="37"/>
                  </a:cubicBezTo>
                  <a:cubicBezTo>
                    <a:pt x="12" y="43"/>
                    <a:pt x="8" y="46"/>
                    <a:pt x="4" y="47"/>
                  </a:cubicBezTo>
                  <a:cubicBezTo>
                    <a:pt x="5" y="47"/>
                    <a:pt x="7" y="47"/>
                    <a:pt x="9" y="47"/>
                  </a:cubicBezTo>
                  <a:cubicBezTo>
                    <a:pt x="23" y="48"/>
                    <a:pt x="33" y="49"/>
                    <a:pt x="42" y="37"/>
                  </a:cubicBezTo>
                  <a:cubicBezTo>
                    <a:pt x="60" y="10"/>
                    <a:pt x="29" y="0"/>
                    <a:pt x="6" y="3"/>
                  </a:cubicBezTo>
                  <a:close/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7" name="Freeform 116"/>
            <p:cNvSpPr>
              <a:spLocks/>
            </p:cNvSpPr>
            <p:nvPr/>
          </p:nvSpPr>
          <p:spPr bwMode="auto">
            <a:xfrm>
              <a:off x="1316187" y="708373"/>
              <a:ext cx="433387" cy="263525"/>
            </a:xfrm>
            <a:custGeom>
              <a:avLst/>
              <a:gdLst>
                <a:gd name="T0" fmla="*/ 76 w 102"/>
                <a:gd name="T1" fmla="*/ 49 h 62"/>
                <a:gd name="T2" fmla="*/ 13 w 102"/>
                <a:gd name="T3" fmla="*/ 19 h 62"/>
                <a:gd name="T4" fmla="*/ 16 w 102"/>
                <a:gd name="T5" fmla="*/ 56 h 62"/>
                <a:gd name="T6" fmla="*/ 51 w 102"/>
                <a:gd name="T7" fmla="*/ 62 h 62"/>
                <a:gd name="T8" fmla="*/ 76 w 102"/>
                <a:gd name="T9" fmla="*/ 49 h 62"/>
                <a:gd name="T10" fmla="*/ 70 w 102"/>
                <a:gd name="T11" fmla="*/ 44 h 62"/>
                <a:gd name="T12" fmla="*/ 28 w 102"/>
                <a:gd name="T13" fmla="*/ 52 h 62"/>
                <a:gd name="T14" fmla="*/ 21 w 102"/>
                <a:gd name="T15" fmla="*/ 23 h 62"/>
                <a:gd name="T16" fmla="*/ 70 w 102"/>
                <a:gd name="T17" fmla="*/ 44 h 62"/>
                <a:gd name="T18" fmla="*/ 76 w 102"/>
                <a:gd name="T19" fmla="*/ 4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2" h="62">
                  <a:moveTo>
                    <a:pt x="76" y="49"/>
                  </a:moveTo>
                  <a:cubicBezTo>
                    <a:pt x="102" y="9"/>
                    <a:pt x="37" y="0"/>
                    <a:pt x="13" y="19"/>
                  </a:cubicBezTo>
                  <a:cubicBezTo>
                    <a:pt x="0" y="29"/>
                    <a:pt x="1" y="48"/>
                    <a:pt x="16" y="56"/>
                  </a:cubicBezTo>
                  <a:cubicBezTo>
                    <a:pt x="27" y="61"/>
                    <a:pt x="39" y="62"/>
                    <a:pt x="51" y="62"/>
                  </a:cubicBezTo>
                  <a:cubicBezTo>
                    <a:pt x="61" y="62"/>
                    <a:pt x="69" y="58"/>
                    <a:pt x="76" y="49"/>
                  </a:cubicBezTo>
                  <a:cubicBezTo>
                    <a:pt x="79" y="45"/>
                    <a:pt x="73" y="40"/>
                    <a:pt x="70" y="44"/>
                  </a:cubicBezTo>
                  <a:cubicBezTo>
                    <a:pt x="60" y="57"/>
                    <a:pt x="42" y="55"/>
                    <a:pt x="28" y="52"/>
                  </a:cubicBezTo>
                  <a:cubicBezTo>
                    <a:pt x="11" y="48"/>
                    <a:pt x="7" y="33"/>
                    <a:pt x="21" y="23"/>
                  </a:cubicBezTo>
                  <a:cubicBezTo>
                    <a:pt x="37" y="12"/>
                    <a:pt x="89" y="15"/>
                    <a:pt x="70" y="44"/>
                  </a:cubicBezTo>
                  <a:cubicBezTo>
                    <a:pt x="67" y="48"/>
                    <a:pt x="73" y="53"/>
                    <a:pt x="76" y="49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8" name="Freeform 117"/>
            <p:cNvSpPr>
              <a:spLocks/>
            </p:cNvSpPr>
            <p:nvPr/>
          </p:nvSpPr>
          <p:spPr bwMode="auto">
            <a:xfrm>
              <a:off x="882800" y="1002060"/>
              <a:ext cx="215900" cy="428625"/>
            </a:xfrm>
            <a:custGeom>
              <a:avLst/>
              <a:gdLst>
                <a:gd name="T0" fmla="*/ 12 w 51"/>
                <a:gd name="T1" fmla="*/ 79 h 101"/>
                <a:gd name="T2" fmla="*/ 50 w 51"/>
                <a:gd name="T3" fmla="*/ 46 h 101"/>
                <a:gd name="T4" fmla="*/ 4 w 51"/>
                <a:gd name="T5" fmla="*/ 45 h 101"/>
                <a:gd name="T6" fmla="*/ 12 w 51"/>
                <a:gd name="T7" fmla="*/ 7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101">
                  <a:moveTo>
                    <a:pt x="12" y="79"/>
                  </a:moveTo>
                  <a:cubicBezTo>
                    <a:pt x="38" y="101"/>
                    <a:pt x="51" y="70"/>
                    <a:pt x="50" y="46"/>
                  </a:cubicBezTo>
                  <a:cubicBezTo>
                    <a:pt x="48" y="6"/>
                    <a:pt x="9" y="0"/>
                    <a:pt x="4" y="45"/>
                  </a:cubicBezTo>
                  <a:cubicBezTo>
                    <a:pt x="2" y="59"/>
                    <a:pt x="0" y="69"/>
                    <a:pt x="12" y="7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9" name="Freeform 118"/>
            <p:cNvSpPr>
              <a:spLocks/>
            </p:cNvSpPr>
            <p:nvPr/>
          </p:nvSpPr>
          <p:spPr bwMode="auto">
            <a:xfrm>
              <a:off x="882800" y="1167160"/>
              <a:ext cx="215900" cy="263525"/>
            </a:xfrm>
            <a:custGeom>
              <a:avLst/>
              <a:gdLst>
                <a:gd name="T0" fmla="*/ 50 w 51"/>
                <a:gd name="T1" fmla="*/ 7 h 62"/>
                <a:gd name="T2" fmla="*/ 49 w 51"/>
                <a:gd name="T3" fmla="*/ 1 h 62"/>
                <a:gd name="T4" fmla="*/ 14 w 51"/>
                <a:gd name="T5" fmla="*/ 14 h 62"/>
                <a:gd name="T6" fmla="*/ 5 w 51"/>
                <a:gd name="T7" fmla="*/ 0 h 62"/>
                <a:gd name="T8" fmla="*/ 4 w 51"/>
                <a:gd name="T9" fmla="*/ 6 h 62"/>
                <a:gd name="T10" fmla="*/ 12 w 51"/>
                <a:gd name="T11" fmla="*/ 40 h 62"/>
                <a:gd name="T12" fmla="*/ 50 w 51"/>
                <a:gd name="T13" fmla="*/ 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62">
                  <a:moveTo>
                    <a:pt x="50" y="7"/>
                  </a:moveTo>
                  <a:cubicBezTo>
                    <a:pt x="50" y="5"/>
                    <a:pt x="50" y="3"/>
                    <a:pt x="49" y="1"/>
                  </a:cubicBezTo>
                  <a:cubicBezTo>
                    <a:pt x="44" y="18"/>
                    <a:pt x="32" y="30"/>
                    <a:pt x="14" y="14"/>
                  </a:cubicBezTo>
                  <a:cubicBezTo>
                    <a:pt x="8" y="10"/>
                    <a:pt x="6" y="5"/>
                    <a:pt x="5" y="0"/>
                  </a:cubicBezTo>
                  <a:cubicBezTo>
                    <a:pt x="5" y="2"/>
                    <a:pt x="4" y="4"/>
                    <a:pt x="4" y="6"/>
                  </a:cubicBezTo>
                  <a:cubicBezTo>
                    <a:pt x="2" y="20"/>
                    <a:pt x="0" y="30"/>
                    <a:pt x="12" y="40"/>
                  </a:cubicBezTo>
                  <a:cubicBezTo>
                    <a:pt x="38" y="62"/>
                    <a:pt x="51" y="31"/>
                    <a:pt x="50" y="7"/>
                  </a:cubicBezTo>
                  <a:close/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0" name="Freeform 119"/>
            <p:cNvSpPr>
              <a:spLocks/>
            </p:cNvSpPr>
            <p:nvPr/>
          </p:nvSpPr>
          <p:spPr bwMode="auto">
            <a:xfrm>
              <a:off x="873275" y="1027460"/>
              <a:ext cx="280987" cy="454025"/>
            </a:xfrm>
            <a:custGeom>
              <a:avLst/>
              <a:gdLst>
                <a:gd name="T0" fmla="*/ 11 w 66"/>
                <a:gd name="T1" fmla="*/ 76 h 107"/>
                <a:gd name="T2" fmla="*/ 48 w 66"/>
                <a:gd name="T3" fmla="*/ 14 h 107"/>
                <a:gd name="T4" fmla="*/ 10 w 66"/>
                <a:gd name="T5" fmla="*/ 14 h 107"/>
                <a:gd name="T6" fmla="*/ 1 w 66"/>
                <a:gd name="T7" fmla="*/ 49 h 107"/>
                <a:gd name="T8" fmla="*/ 11 w 66"/>
                <a:gd name="T9" fmla="*/ 76 h 107"/>
                <a:gd name="T10" fmla="*/ 17 w 66"/>
                <a:gd name="T11" fmla="*/ 70 h 107"/>
                <a:gd name="T12" fmla="*/ 13 w 66"/>
                <a:gd name="T13" fmla="*/ 27 h 107"/>
                <a:gd name="T14" fmla="*/ 43 w 66"/>
                <a:gd name="T15" fmla="*/ 22 h 107"/>
                <a:gd name="T16" fmla="*/ 17 w 66"/>
                <a:gd name="T17" fmla="*/ 70 h 107"/>
                <a:gd name="T18" fmla="*/ 11 w 66"/>
                <a:gd name="T19" fmla="*/ 76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107">
                  <a:moveTo>
                    <a:pt x="11" y="76"/>
                  </a:moveTo>
                  <a:cubicBezTo>
                    <a:pt x="50" y="107"/>
                    <a:pt x="66" y="41"/>
                    <a:pt x="48" y="14"/>
                  </a:cubicBezTo>
                  <a:cubicBezTo>
                    <a:pt x="39" y="0"/>
                    <a:pt x="19" y="0"/>
                    <a:pt x="10" y="14"/>
                  </a:cubicBezTo>
                  <a:cubicBezTo>
                    <a:pt x="3" y="25"/>
                    <a:pt x="2" y="37"/>
                    <a:pt x="1" y="49"/>
                  </a:cubicBezTo>
                  <a:cubicBezTo>
                    <a:pt x="0" y="60"/>
                    <a:pt x="3" y="69"/>
                    <a:pt x="11" y="76"/>
                  </a:cubicBezTo>
                  <a:cubicBezTo>
                    <a:pt x="15" y="80"/>
                    <a:pt x="21" y="74"/>
                    <a:pt x="17" y="70"/>
                  </a:cubicBezTo>
                  <a:cubicBezTo>
                    <a:pt x="5" y="59"/>
                    <a:pt x="9" y="41"/>
                    <a:pt x="13" y="27"/>
                  </a:cubicBezTo>
                  <a:cubicBezTo>
                    <a:pt x="18" y="10"/>
                    <a:pt x="35" y="7"/>
                    <a:pt x="43" y="22"/>
                  </a:cubicBezTo>
                  <a:cubicBezTo>
                    <a:pt x="53" y="40"/>
                    <a:pt x="45" y="93"/>
                    <a:pt x="17" y="70"/>
                  </a:cubicBezTo>
                  <a:cubicBezTo>
                    <a:pt x="13" y="67"/>
                    <a:pt x="7" y="73"/>
                    <a:pt x="11" y="76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1" name="Freeform 120"/>
            <p:cNvSpPr>
              <a:spLocks/>
            </p:cNvSpPr>
            <p:nvPr/>
          </p:nvSpPr>
          <p:spPr bwMode="auto">
            <a:xfrm>
              <a:off x="1405087" y="1171923"/>
              <a:ext cx="58737" cy="152400"/>
            </a:xfrm>
            <a:custGeom>
              <a:avLst/>
              <a:gdLst>
                <a:gd name="T0" fmla="*/ 0 w 14"/>
                <a:gd name="T1" fmla="*/ 5 h 36"/>
                <a:gd name="T2" fmla="*/ 7 w 14"/>
                <a:gd name="T3" fmla="*/ 33 h 36"/>
                <a:gd name="T4" fmla="*/ 12 w 14"/>
                <a:gd name="T5" fmla="*/ 30 h 36"/>
                <a:gd name="T6" fmla="*/ 6 w 14"/>
                <a:gd name="T7" fmla="*/ 4 h 36"/>
                <a:gd name="T8" fmla="*/ 0 w 14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36">
                  <a:moveTo>
                    <a:pt x="0" y="5"/>
                  </a:moveTo>
                  <a:cubicBezTo>
                    <a:pt x="2" y="15"/>
                    <a:pt x="1" y="25"/>
                    <a:pt x="7" y="33"/>
                  </a:cubicBezTo>
                  <a:cubicBezTo>
                    <a:pt x="9" y="36"/>
                    <a:pt x="14" y="33"/>
                    <a:pt x="12" y="30"/>
                  </a:cubicBezTo>
                  <a:cubicBezTo>
                    <a:pt x="6" y="22"/>
                    <a:pt x="8" y="13"/>
                    <a:pt x="6" y="4"/>
                  </a:cubicBezTo>
                  <a:cubicBezTo>
                    <a:pt x="5" y="0"/>
                    <a:pt x="0" y="2"/>
                    <a:pt x="0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2" name="Freeform 121"/>
            <p:cNvSpPr>
              <a:spLocks/>
            </p:cNvSpPr>
            <p:nvPr/>
          </p:nvSpPr>
          <p:spPr bwMode="auto">
            <a:xfrm>
              <a:off x="1765450" y="1167160"/>
              <a:ext cx="85725" cy="174625"/>
            </a:xfrm>
            <a:custGeom>
              <a:avLst/>
              <a:gdLst>
                <a:gd name="T0" fmla="*/ 1 w 20"/>
                <a:gd name="T1" fmla="*/ 3 h 41"/>
                <a:gd name="T2" fmla="*/ 13 w 20"/>
                <a:gd name="T3" fmla="*/ 38 h 41"/>
                <a:gd name="T4" fmla="*/ 17 w 20"/>
                <a:gd name="T5" fmla="*/ 34 h 41"/>
                <a:gd name="T6" fmla="*/ 6 w 20"/>
                <a:gd name="T7" fmla="*/ 3 h 41"/>
                <a:gd name="T8" fmla="*/ 1 w 20"/>
                <a:gd name="T9" fmla="*/ 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1">
                  <a:moveTo>
                    <a:pt x="1" y="3"/>
                  </a:moveTo>
                  <a:cubicBezTo>
                    <a:pt x="1" y="15"/>
                    <a:pt x="3" y="30"/>
                    <a:pt x="13" y="38"/>
                  </a:cubicBezTo>
                  <a:cubicBezTo>
                    <a:pt x="16" y="41"/>
                    <a:pt x="20" y="37"/>
                    <a:pt x="17" y="34"/>
                  </a:cubicBezTo>
                  <a:cubicBezTo>
                    <a:pt x="9" y="27"/>
                    <a:pt x="6" y="14"/>
                    <a:pt x="6" y="3"/>
                  </a:cubicBezTo>
                  <a:cubicBezTo>
                    <a:pt x="6" y="0"/>
                    <a:pt x="0" y="0"/>
                    <a:pt x="1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3" name="Freeform 122"/>
            <p:cNvSpPr>
              <a:spLocks/>
            </p:cNvSpPr>
            <p:nvPr/>
          </p:nvSpPr>
          <p:spPr bwMode="auto">
            <a:xfrm>
              <a:off x="495450" y="2908648"/>
              <a:ext cx="20637" cy="73025"/>
            </a:xfrm>
            <a:custGeom>
              <a:avLst/>
              <a:gdLst>
                <a:gd name="T0" fmla="*/ 0 w 5"/>
                <a:gd name="T1" fmla="*/ 4 h 17"/>
                <a:gd name="T2" fmla="*/ 0 w 5"/>
                <a:gd name="T3" fmla="*/ 13 h 17"/>
                <a:gd name="T4" fmla="*/ 5 w 5"/>
                <a:gd name="T5" fmla="*/ 13 h 17"/>
                <a:gd name="T6" fmla="*/ 5 w 5"/>
                <a:gd name="T7" fmla="*/ 4 h 17"/>
                <a:gd name="T8" fmla="*/ 0 w 5"/>
                <a:gd name="T9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7">
                  <a:moveTo>
                    <a:pt x="0" y="4"/>
                  </a:moveTo>
                  <a:cubicBezTo>
                    <a:pt x="0" y="7"/>
                    <a:pt x="0" y="10"/>
                    <a:pt x="0" y="13"/>
                  </a:cubicBezTo>
                  <a:cubicBezTo>
                    <a:pt x="0" y="17"/>
                    <a:pt x="5" y="17"/>
                    <a:pt x="5" y="13"/>
                  </a:cubicBezTo>
                  <a:cubicBezTo>
                    <a:pt x="5" y="10"/>
                    <a:pt x="5" y="7"/>
                    <a:pt x="5" y="4"/>
                  </a:cubicBezTo>
                  <a:cubicBezTo>
                    <a:pt x="5" y="0"/>
                    <a:pt x="0" y="0"/>
                    <a:pt x="0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4" name="Freeform 123"/>
            <p:cNvSpPr>
              <a:spLocks/>
            </p:cNvSpPr>
            <p:nvPr/>
          </p:nvSpPr>
          <p:spPr bwMode="auto">
            <a:xfrm>
              <a:off x="593875" y="2611785"/>
              <a:ext cx="220662" cy="1358900"/>
            </a:xfrm>
            <a:custGeom>
              <a:avLst/>
              <a:gdLst>
                <a:gd name="T0" fmla="*/ 139 w 139"/>
                <a:gd name="T1" fmla="*/ 2 h 856"/>
                <a:gd name="T2" fmla="*/ 117 w 139"/>
                <a:gd name="T3" fmla="*/ 0 h 856"/>
                <a:gd name="T4" fmla="*/ 0 w 139"/>
                <a:gd name="T5" fmla="*/ 856 h 856"/>
                <a:gd name="T6" fmla="*/ 21 w 139"/>
                <a:gd name="T7" fmla="*/ 856 h 856"/>
                <a:gd name="T8" fmla="*/ 139 w 139"/>
                <a:gd name="T9" fmla="*/ 2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" h="856">
                  <a:moveTo>
                    <a:pt x="139" y="2"/>
                  </a:moveTo>
                  <a:lnTo>
                    <a:pt x="117" y="0"/>
                  </a:lnTo>
                  <a:lnTo>
                    <a:pt x="0" y="856"/>
                  </a:lnTo>
                  <a:lnTo>
                    <a:pt x="21" y="856"/>
                  </a:lnTo>
                  <a:lnTo>
                    <a:pt x="139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5" name="Freeform 124"/>
            <p:cNvSpPr>
              <a:spLocks/>
            </p:cNvSpPr>
            <p:nvPr/>
          </p:nvSpPr>
          <p:spPr bwMode="auto">
            <a:xfrm>
              <a:off x="776437" y="2627660"/>
              <a:ext cx="215900" cy="1343025"/>
            </a:xfrm>
            <a:custGeom>
              <a:avLst/>
              <a:gdLst>
                <a:gd name="T0" fmla="*/ 136 w 136"/>
                <a:gd name="T1" fmla="*/ 3 h 846"/>
                <a:gd name="T2" fmla="*/ 117 w 136"/>
                <a:gd name="T3" fmla="*/ 0 h 846"/>
                <a:gd name="T4" fmla="*/ 0 w 136"/>
                <a:gd name="T5" fmla="*/ 846 h 846"/>
                <a:gd name="T6" fmla="*/ 21 w 136"/>
                <a:gd name="T7" fmla="*/ 846 h 846"/>
                <a:gd name="T8" fmla="*/ 136 w 136"/>
                <a:gd name="T9" fmla="*/ 3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846">
                  <a:moveTo>
                    <a:pt x="136" y="3"/>
                  </a:moveTo>
                  <a:lnTo>
                    <a:pt x="117" y="0"/>
                  </a:lnTo>
                  <a:lnTo>
                    <a:pt x="0" y="846"/>
                  </a:lnTo>
                  <a:lnTo>
                    <a:pt x="21" y="846"/>
                  </a:lnTo>
                  <a:lnTo>
                    <a:pt x="136" y="3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6" name="Freeform 125"/>
            <p:cNvSpPr>
              <a:spLocks/>
            </p:cNvSpPr>
            <p:nvPr/>
          </p:nvSpPr>
          <p:spPr bwMode="auto">
            <a:xfrm>
              <a:off x="959000" y="2645123"/>
              <a:ext cx="215900" cy="1325563"/>
            </a:xfrm>
            <a:custGeom>
              <a:avLst/>
              <a:gdLst>
                <a:gd name="T0" fmla="*/ 136 w 136"/>
                <a:gd name="T1" fmla="*/ 3 h 835"/>
                <a:gd name="T2" fmla="*/ 115 w 136"/>
                <a:gd name="T3" fmla="*/ 0 h 835"/>
                <a:gd name="T4" fmla="*/ 0 w 136"/>
                <a:gd name="T5" fmla="*/ 835 h 835"/>
                <a:gd name="T6" fmla="*/ 18 w 136"/>
                <a:gd name="T7" fmla="*/ 835 h 835"/>
                <a:gd name="T8" fmla="*/ 136 w 136"/>
                <a:gd name="T9" fmla="*/ 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835">
                  <a:moveTo>
                    <a:pt x="136" y="3"/>
                  </a:moveTo>
                  <a:lnTo>
                    <a:pt x="115" y="0"/>
                  </a:lnTo>
                  <a:lnTo>
                    <a:pt x="0" y="835"/>
                  </a:lnTo>
                  <a:lnTo>
                    <a:pt x="18" y="835"/>
                  </a:lnTo>
                  <a:lnTo>
                    <a:pt x="136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7" name="Freeform 126"/>
            <p:cNvSpPr>
              <a:spLocks/>
            </p:cNvSpPr>
            <p:nvPr/>
          </p:nvSpPr>
          <p:spPr bwMode="auto">
            <a:xfrm>
              <a:off x="1136800" y="2662585"/>
              <a:ext cx="217487" cy="1308100"/>
            </a:xfrm>
            <a:custGeom>
              <a:avLst/>
              <a:gdLst>
                <a:gd name="T0" fmla="*/ 137 w 137"/>
                <a:gd name="T1" fmla="*/ 5 h 824"/>
                <a:gd name="T2" fmla="*/ 115 w 137"/>
                <a:gd name="T3" fmla="*/ 0 h 824"/>
                <a:gd name="T4" fmla="*/ 0 w 137"/>
                <a:gd name="T5" fmla="*/ 824 h 824"/>
                <a:gd name="T6" fmla="*/ 22 w 137"/>
                <a:gd name="T7" fmla="*/ 824 h 824"/>
                <a:gd name="T8" fmla="*/ 137 w 137"/>
                <a:gd name="T9" fmla="*/ 5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824">
                  <a:moveTo>
                    <a:pt x="137" y="5"/>
                  </a:moveTo>
                  <a:lnTo>
                    <a:pt x="115" y="0"/>
                  </a:lnTo>
                  <a:lnTo>
                    <a:pt x="0" y="824"/>
                  </a:lnTo>
                  <a:lnTo>
                    <a:pt x="22" y="824"/>
                  </a:lnTo>
                  <a:lnTo>
                    <a:pt x="137" y="5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8" name="Freeform 127"/>
            <p:cNvSpPr>
              <a:spLocks/>
            </p:cNvSpPr>
            <p:nvPr/>
          </p:nvSpPr>
          <p:spPr bwMode="auto">
            <a:xfrm>
              <a:off x="1136800" y="2662585"/>
              <a:ext cx="217487" cy="1308100"/>
            </a:xfrm>
            <a:custGeom>
              <a:avLst/>
              <a:gdLst>
                <a:gd name="T0" fmla="*/ 137 w 137"/>
                <a:gd name="T1" fmla="*/ 5 h 824"/>
                <a:gd name="T2" fmla="*/ 115 w 137"/>
                <a:gd name="T3" fmla="*/ 0 h 824"/>
                <a:gd name="T4" fmla="*/ 0 w 137"/>
                <a:gd name="T5" fmla="*/ 824 h 824"/>
                <a:gd name="T6" fmla="*/ 22 w 137"/>
                <a:gd name="T7" fmla="*/ 824 h 824"/>
                <a:gd name="T8" fmla="*/ 137 w 137"/>
                <a:gd name="T9" fmla="*/ 5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824">
                  <a:moveTo>
                    <a:pt x="137" y="5"/>
                  </a:moveTo>
                  <a:lnTo>
                    <a:pt x="115" y="0"/>
                  </a:lnTo>
                  <a:lnTo>
                    <a:pt x="0" y="824"/>
                  </a:lnTo>
                  <a:lnTo>
                    <a:pt x="22" y="824"/>
                  </a:lnTo>
                  <a:lnTo>
                    <a:pt x="137" y="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9" name="Freeform 128"/>
            <p:cNvSpPr>
              <a:spLocks/>
            </p:cNvSpPr>
            <p:nvPr/>
          </p:nvSpPr>
          <p:spPr bwMode="auto">
            <a:xfrm>
              <a:off x="1319362" y="2680048"/>
              <a:ext cx="212725" cy="1290638"/>
            </a:xfrm>
            <a:custGeom>
              <a:avLst/>
              <a:gdLst>
                <a:gd name="T0" fmla="*/ 134 w 134"/>
                <a:gd name="T1" fmla="*/ 5 h 813"/>
                <a:gd name="T2" fmla="*/ 113 w 134"/>
                <a:gd name="T3" fmla="*/ 0 h 813"/>
                <a:gd name="T4" fmla="*/ 0 w 134"/>
                <a:gd name="T5" fmla="*/ 813 h 813"/>
                <a:gd name="T6" fmla="*/ 22 w 134"/>
                <a:gd name="T7" fmla="*/ 813 h 813"/>
                <a:gd name="T8" fmla="*/ 134 w 134"/>
                <a:gd name="T9" fmla="*/ 5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813">
                  <a:moveTo>
                    <a:pt x="134" y="5"/>
                  </a:moveTo>
                  <a:lnTo>
                    <a:pt x="113" y="0"/>
                  </a:lnTo>
                  <a:lnTo>
                    <a:pt x="0" y="813"/>
                  </a:lnTo>
                  <a:lnTo>
                    <a:pt x="22" y="813"/>
                  </a:lnTo>
                  <a:lnTo>
                    <a:pt x="134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0" name="Freeform 129"/>
            <p:cNvSpPr>
              <a:spLocks/>
            </p:cNvSpPr>
            <p:nvPr/>
          </p:nvSpPr>
          <p:spPr bwMode="auto">
            <a:xfrm>
              <a:off x="1319362" y="2680048"/>
              <a:ext cx="212725" cy="1290638"/>
            </a:xfrm>
            <a:custGeom>
              <a:avLst/>
              <a:gdLst>
                <a:gd name="T0" fmla="*/ 134 w 134"/>
                <a:gd name="T1" fmla="*/ 5 h 813"/>
                <a:gd name="T2" fmla="*/ 113 w 134"/>
                <a:gd name="T3" fmla="*/ 0 h 813"/>
                <a:gd name="T4" fmla="*/ 0 w 134"/>
                <a:gd name="T5" fmla="*/ 813 h 813"/>
                <a:gd name="T6" fmla="*/ 22 w 134"/>
                <a:gd name="T7" fmla="*/ 813 h 813"/>
                <a:gd name="T8" fmla="*/ 134 w 134"/>
                <a:gd name="T9" fmla="*/ 5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813">
                  <a:moveTo>
                    <a:pt x="134" y="5"/>
                  </a:moveTo>
                  <a:lnTo>
                    <a:pt x="113" y="0"/>
                  </a:lnTo>
                  <a:lnTo>
                    <a:pt x="0" y="813"/>
                  </a:lnTo>
                  <a:lnTo>
                    <a:pt x="22" y="813"/>
                  </a:lnTo>
                  <a:lnTo>
                    <a:pt x="134" y="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1" name="Freeform 130"/>
            <p:cNvSpPr>
              <a:spLocks/>
            </p:cNvSpPr>
            <p:nvPr/>
          </p:nvSpPr>
          <p:spPr bwMode="auto">
            <a:xfrm>
              <a:off x="1501925" y="2695923"/>
              <a:ext cx="207962" cy="1274763"/>
            </a:xfrm>
            <a:custGeom>
              <a:avLst/>
              <a:gdLst>
                <a:gd name="T0" fmla="*/ 131 w 131"/>
                <a:gd name="T1" fmla="*/ 6 h 803"/>
                <a:gd name="T2" fmla="*/ 110 w 131"/>
                <a:gd name="T3" fmla="*/ 0 h 803"/>
                <a:gd name="T4" fmla="*/ 0 w 131"/>
                <a:gd name="T5" fmla="*/ 803 h 803"/>
                <a:gd name="T6" fmla="*/ 22 w 131"/>
                <a:gd name="T7" fmla="*/ 803 h 803"/>
                <a:gd name="T8" fmla="*/ 131 w 131"/>
                <a:gd name="T9" fmla="*/ 6 h 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803">
                  <a:moveTo>
                    <a:pt x="131" y="6"/>
                  </a:moveTo>
                  <a:lnTo>
                    <a:pt x="110" y="0"/>
                  </a:lnTo>
                  <a:lnTo>
                    <a:pt x="0" y="803"/>
                  </a:lnTo>
                  <a:lnTo>
                    <a:pt x="22" y="803"/>
                  </a:lnTo>
                  <a:lnTo>
                    <a:pt x="131" y="6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2" name="Freeform 131"/>
            <p:cNvSpPr>
              <a:spLocks/>
            </p:cNvSpPr>
            <p:nvPr/>
          </p:nvSpPr>
          <p:spPr bwMode="auto">
            <a:xfrm>
              <a:off x="1684487" y="2718148"/>
              <a:ext cx="204787" cy="1252538"/>
            </a:xfrm>
            <a:custGeom>
              <a:avLst/>
              <a:gdLst>
                <a:gd name="T0" fmla="*/ 129 w 129"/>
                <a:gd name="T1" fmla="*/ 2 h 789"/>
                <a:gd name="T2" fmla="*/ 110 w 129"/>
                <a:gd name="T3" fmla="*/ 0 h 789"/>
                <a:gd name="T4" fmla="*/ 0 w 129"/>
                <a:gd name="T5" fmla="*/ 789 h 789"/>
                <a:gd name="T6" fmla="*/ 22 w 129"/>
                <a:gd name="T7" fmla="*/ 789 h 789"/>
                <a:gd name="T8" fmla="*/ 129 w 129"/>
                <a:gd name="T9" fmla="*/ 2 h 7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789">
                  <a:moveTo>
                    <a:pt x="129" y="2"/>
                  </a:moveTo>
                  <a:lnTo>
                    <a:pt x="110" y="0"/>
                  </a:lnTo>
                  <a:lnTo>
                    <a:pt x="0" y="789"/>
                  </a:lnTo>
                  <a:lnTo>
                    <a:pt x="22" y="789"/>
                  </a:lnTo>
                  <a:lnTo>
                    <a:pt x="129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3" name="Freeform 132"/>
            <p:cNvSpPr>
              <a:spLocks/>
            </p:cNvSpPr>
            <p:nvPr/>
          </p:nvSpPr>
          <p:spPr bwMode="auto">
            <a:xfrm>
              <a:off x="1867050" y="2734023"/>
              <a:ext cx="204787" cy="1236663"/>
            </a:xfrm>
            <a:custGeom>
              <a:avLst/>
              <a:gdLst>
                <a:gd name="T0" fmla="*/ 129 w 129"/>
                <a:gd name="T1" fmla="*/ 3 h 779"/>
                <a:gd name="T2" fmla="*/ 108 w 129"/>
                <a:gd name="T3" fmla="*/ 0 h 779"/>
                <a:gd name="T4" fmla="*/ 0 w 129"/>
                <a:gd name="T5" fmla="*/ 779 h 779"/>
                <a:gd name="T6" fmla="*/ 19 w 129"/>
                <a:gd name="T7" fmla="*/ 779 h 779"/>
                <a:gd name="T8" fmla="*/ 129 w 129"/>
                <a:gd name="T9" fmla="*/ 3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779">
                  <a:moveTo>
                    <a:pt x="129" y="3"/>
                  </a:moveTo>
                  <a:lnTo>
                    <a:pt x="108" y="0"/>
                  </a:lnTo>
                  <a:lnTo>
                    <a:pt x="0" y="779"/>
                  </a:lnTo>
                  <a:lnTo>
                    <a:pt x="19" y="779"/>
                  </a:lnTo>
                  <a:lnTo>
                    <a:pt x="129" y="3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4" name="Freeform 133"/>
            <p:cNvSpPr>
              <a:spLocks/>
            </p:cNvSpPr>
            <p:nvPr/>
          </p:nvSpPr>
          <p:spPr bwMode="auto">
            <a:xfrm>
              <a:off x="2046437" y="2751485"/>
              <a:ext cx="203200" cy="1219200"/>
            </a:xfrm>
            <a:custGeom>
              <a:avLst/>
              <a:gdLst>
                <a:gd name="T0" fmla="*/ 128 w 128"/>
                <a:gd name="T1" fmla="*/ 3 h 768"/>
                <a:gd name="T2" fmla="*/ 107 w 128"/>
                <a:gd name="T3" fmla="*/ 0 h 768"/>
                <a:gd name="T4" fmla="*/ 0 w 128"/>
                <a:gd name="T5" fmla="*/ 768 h 768"/>
                <a:gd name="T6" fmla="*/ 21 w 128"/>
                <a:gd name="T7" fmla="*/ 768 h 768"/>
                <a:gd name="T8" fmla="*/ 128 w 128"/>
                <a:gd name="T9" fmla="*/ 3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768">
                  <a:moveTo>
                    <a:pt x="128" y="3"/>
                  </a:moveTo>
                  <a:lnTo>
                    <a:pt x="107" y="0"/>
                  </a:lnTo>
                  <a:lnTo>
                    <a:pt x="0" y="768"/>
                  </a:lnTo>
                  <a:lnTo>
                    <a:pt x="21" y="768"/>
                  </a:lnTo>
                  <a:lnTo>
                    <a:pt x="128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5" name="Freeform 134"/>
            <p:cNvSpPr>
              <a:spLocks/>
            </p:cNvSpPr>
            <p:nvPr/>
          </p:nvSpPr>
          <p:spPr bwMode="auto">
            <a:xfrm>
              <a:off x="2229000" y="2768948"/>
              <a:ext cx="200025" cy="1201738"/>
            </a:xfrm>
            <a:custGeom>
              <a:avLst/>
              <a:gdLst>
                <a:gd name="T0" fmla="*/ 126 w 126"/>
                <a:gd name="T1" fmla="*/ 2 h 757"/>
                <a:gd name="T2" fmla="*/ 104 w 126"/>
                <a:gd name="T3" fmla="*/ 0 h 757"/>
                <a:gd name="T4" fmla="*/ 0 w 126"/>
                <a:gd name="T5" fmla="*/ 757 h 757"/>
                <a:gd name="T6" fmla="*/ 21 w 126"/>
                <a:gd name="T7" fmla="*/ 757 h 757"/>
                <a:gd name="T8" fmla="*/ 126 w 126"/>
                <a:gd name="T9" fmla="*/ 2 h 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757">
                  <a:moveTo>
                    <a:pt x="126" y="2"/>
                  </a:moveTo>
                  <a:lnTo>
                    <a:pt x="104" y="0"/>
                  </a:lnTo>
                  <a:lnTo>
                    <a:pt x="0" y="757"/>
                  </a:lnTo>
                  <a:lnTo>
                    <a:pt x="21" y="757"/>
                  </a:lnTo>
                  <a:lnTo>
                    <a:pt x="126" y="2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6" name="Freeform 135"/>
            <p:cNvSpPr>
              <a:spLocks/>
            </p:cNvSpPr>
            <p:nvPr/>
          </p:nvSpPr>
          <p:spPr bwMode="auto">
            <a:xfrm>
              <a:off x="2411562" y="2784823"/>
              <a:ext cx="195262" cy="1185863"/>
            </a:xfrm>
            <a:custGeom>
              <a:avLst/>
              <a:gdLst>
                <a:gd name="T0" fmla="*/ 123 w 123"/>
                <a:gd name="T1" fmla="*/ 3 h 747"/>
                <a:gd name="T2" fmla="*/ 104 w 123"/>
                <a:gd name="T3" fmla="*/ 0 h 747"/>
                <a:gd name="T4" fmla="*/ 0 w 123"/>
                <a:gd name="T5" fmla="*/ 747 h 747"/>
                <a:gd name="T6" fmla="*/ 21 w 123"/>
                <a:gd name="T7" fmla="*/ 747 h 747"/>
                <a:gd name="T8" fmla="*/ 123 w 123"/>
                <a:gd name="T9" fmla="*/ 3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47">
                  <a:moveTo>
                    <a:pt x="123" y="3"/>
                  </a:moveTo>
                  <a:lnTo>
                    <a:pt x="104" y="0"/>
                  </a:lnTo>
                  <a:lnTo>
                    <a:pt x="0" y="747"/>
                  </a:lnTo>
                  <a:lnTo>
                    <a:pt x="21" y="747"/>
                  </a:lnTo>
                  <a:lnTo>
                    <a:pt x="123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7" name="Freeform 136"/>
            <p:cNvSpPr>
              <a:spLocks/>
            </p:cNvSpPr>
            <p:nvPr/>
          </p:nvSpPr>
          <p:spPr bwMode="auto">
            <a:xfrm>
              <a:off x="2411562" y="2784823"/>
              <a:ext cx="195262" cy="1185863"/>
            </a:xfrm>
            <a:custGeom>
              <a:avLst/>
              <a:gdLst>
                <a:gd name="T0" fmla="*/ 123 w 123"/>
                <a:gd name="T1" fmla="*/ 3 h 747"/>
                <a:gd name="T2" fmla="*/ 104 w 123"/>
                <a:gd name="T3" fmla="*/ 0 h 747"/>
                <a:gd name="T4" fmla="*/ 0 w 123"/>
                <a:gd name="T5" fmla="*/ 747 h 747"/>
                <a:gd name="T6" fmla="*/ 21 w 123"/>
                <a:gd name="T7" fmla="*/ 747 h 747"/>
                <a:gd name="T8" fmla="*/ 123 w 123"/>
                <a:gd name="T9" fmla="*/ 3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47">
                  <a:moveTo>
                    <a:pt x="123" y="3"/>
                  </a:moveTo>
                  <a:lnTo>
                    <a:pt x="104" y="0"/>
                  </a:lnTo>
                  <a:lnTo>
                    <a:pt x="0" y="747"/>
                  </a:lnTo>
                  <a:lnTo>
                    <a:pt x="21" y="747"/>
                  </a:lnTo>
                  <a:lnTo>
                    <a:pt x="123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8" name="Freeform 137"/>
            <p:cNvSpPr>
              <a:spLocks/>
            </p:cNvSpPr>
            <p:nvPr/>
          </p:nvSpPr>
          <p:spPr bwMode="auto">
            <a:xfrm>
              <a:off x="2594125" y="2802285"/>
              <a:ext cx="195262" cy="1168400"/>
            </a:xfrm>
            <a:custGeom>
              <a:avLst/>
              <a:gdLst>
                <a:gd name="T0" fmla="*/ 123 w 123"/>
                <a:gd name="T1" fmla="*/ 3 h 736"/>
                <a:gd name="T2" fmla="*/ 102 w 123"/>
                <a:gd name="T3" fmla="*/ 0 h 736"/>
                <a:gd name="T4" fmla="*/ 0 w 123"/>
                <a:gd name="T5" fmla="*/ 736 h 736"/>
                <a:gd name="T6" fmla="*/ 21 w 123"/>
                <a:gd name="T7" fmla="*/ 736 h 736"/>
                <a:gd name="T8" fmla="*/ 123 w 123"/>
                <a:gd name="T9" fmla="*/ 3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36">
                  <a:moveTo>
                    <a:pt x="123" y="3"/>
                  </a:moveTo>
                  <a:lnTo>
                    <a:pt x="102" y="0"/>
                  </a:lnTo>
                  <a:lnTo>
                    <a:pt x="0" y="736"/>
                  </a:lnTo>
                  <a:lnTo>
                    <a:pt x="21" y="736"/>
                  </a:lnTo>
                  <a:lnTo>
                    <a:pt x="123" y="3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9" name="Freeform 138"/>
            <p:cNvSpPr>
              <a:spLocks/>
            </p:cNvSpPr>
            <p:nvPr/>
          </p:nvSpPr>
          <p:spPr bwMode="auto">
            <a:xfrm>
              <a:off x="2594125" y="2802285"/>
              <a:ext cx="195262" cy="1168400"/>
            </a:xfrm>
            <a:custGeom>
              <a:avLst/>
              <a:gdLst>
                <a:gd name="T0" fmla="*/ 123 w 123"/>
                <a:gd name="T1" fmla="*/ 3 h 736"/>
                <a:gd name="T2" fmla="*/ 102 w 123"/>
                <a:gd name="T3" fmla="*/ 0 h 736"/>
                <a:gd name="T4" fmla="*/ 0 w 123"/>
                <a:gd name="T5" fmla="*/ 736 h 736"/>
                <a:gd name="T6" fmla="*/ 21 w 123"/>
                <a:gd name="T7" fmla="*/ 736 h 736"/>
                <a:gd name="T8" fmla="*/ 123 w 123"/>
                <a:gd name="T9" fmla="*/ 3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36">
                  <a:moveTo>
                    <a:pt x="123" y="3"/>
                  </a:moveTo>
                  <a:lnTo>
                    <a:pt x="102" y="0"/>
                  </a:lnTo>
                  <a:lnTo>
                    <a:pt x="0" y="736"/>
                  </a:lnTo>
                  <a:lnTo>
                    <a:pt x="21" y="736"/>
                  </a:lnTo>
                  <a:lnTo>
                    <a:pt x="123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0" name="Freeform 139"/>
            <p:cNvSpPr>
              <a:spLocks/>
            </p:cNvSpPr>
            <p:nvPr/>
          </p:nvSpPr>
          <p:spPr bwMode="auto">
            <a:xfrm>
              <a:off x="2771925" y="2819748"/>
              <a:ext cx="196850" cy="1150938"/>
            </a:xfrm>
            <a:custGeom>
              <a:avLst/>
              <a:gdLst>
                <a:gd name="T0" fmla="*/ 124 w 124"/>
                <a:gd name="T1" fmla="*/ 3 h 725"/>
                <a:gd name="T2" fmla="*/ 102 w 124"/>
                <a:gd name="T3" fmla="*/ 0 h 725"/>
                <a:gd name="T4" fmla="*/ 0 w 124"/>
                <a:gd name="T5" fmla="*/ 725 h 725"/>
                <a:gd name="T6" fmla="*/ 22 w 124"/>
                <a:gd name="T7" fmla="*/ 725 h 725"/>
                <a:gd name="T8" fmla="*/ 124 w 124"/>
                <a:gd name="T9" fmla="*/ 3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725">
                  <a:moveTo>
                    <a:pt x="124" y="3"/>
                  </a:moveTo>
                  <a:lnTo>
                    <a:pt x="102" y="0"/>
                  </a:lnTo>
                  <a:lnTo>
                    <a:pt x="0" y="725"/>
                  </a:lnTo>
                  <a:lnTo>
                    <a:pt x="22" y="725"/>
                  </a:lnTo>
                  <a:lnTo>
                    <a:pt x="124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1" name="Freeform 140"/>
            <p:cNvSpPr>
              <a:spLocks/>
            </p:cNvSpPr>
            <p:nvPr/>
          </p:nvSpPr>
          <p:spPr bwMode="auto">
            <a:xfrm>
              <a:off x="2771925" y="2819748"/>
              <a:ext cx="196850" cy="1150938"/>
            </a:xfrm>
            <a:custGeom>
              <a:avLst/>
              <a:gdLst>
                <a:gd name="T0" fmla="*/ 124 w 124"/>
                <a:gd name="T1" fmla="*/ 3 h 725"/>
                <a:gd name="T2" fmla="*/ 102 w 124"/>
                <a:gd name="T3" fmla="*/ 0 h 725"/>
                <a:gd name="T4" fmla="*/ 0 w 124"/>
                <a:gd name="T5" fmla="*/ 725 h 725"/>
                <a:gd name="T6" fmla="*/ 22 w 124"/>
                <a:gd name="T7" fmla="*/ 725 h 725"/>
                <a:gd name="T8" fmla="*/ 124 w 124"/>
                <a:gd name="T9" fmla="*/ 3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725">
                  <a:moveTo>
                    <a:pt x="124" y="3"/>
                  </a:moveTo>
                  <a:lnTo>
                    <a:pt x="102" y="0"/>
                  </a:lnTo>
                  <a:lnTo>
                    <a:pt x="0" y="725"/>
                  </a:lnTo>
                  <a:lnTo>
                    <a:pt x="22" y="725"/>
                  </a:lnTo>
                  <a:lnTo>
                    <a:pt x="124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2" name="Freeform 141"/>
            <p:cNvSpPr>
              <a:spLocks/>
            </p:cNvSpPr>
            <p:nvPr/>
          </p:nvSpPr>
          <p:spPr bwMode="auto">
            <a:xfrm>
              <a:off x="330350" y="2429223"/>
              <a:ext cx="2952750" cy="1473200"/>
            </a:xfrm>
            <a:custGeom>
              <a:avLst/>
              <a:gdLst>
                <a:gd name="T0" fmla="*/ 324 w 695"/>
                <a:gd name="T1" fmla="*/ 23 h 347"/>
                <a:gd name="T2" fmla="*/ 148 w 695"/>
                <a:gd name="T3" fmla="*/ 4 h 347"/>
                <a:gd name="T4" fmla="*/ 43 w 695"/>
                <a:gd name="T5" fmla="*/ 42 h 347"/>
                <a:gd name="T6" fmla="*/ 17 w 695"/>
                <a:gd name="T7" fmla="*/ 187 h 347"/>
                <a:gd name="T8" fmla="*/ 19 w 695"/>
                <a:gd name="T9" fmla="*/ 253 h 347"/>
                <a:gd name="T10" fmla="*/ 73 w 695"/>
                <a:gd name="T11" fmla="*/ 184 h 347"/>
                <a:gd name="T12" fmla="*/ 91 w 695"/>
                <a:gd name="T13" fmla="*/ 109 h 347"/>
                <a:gd name="T14" fmla="*/ 140 w 695"/>
                <a:gd name="T15" fmla="*/ 126 h 347"/>
                <a:gd name="T16" fmla="*/ 190 w 695"/>
                <a:gd name="T17" fmla="*/ 140 h 347"/>
                <a:gd name="T18" fmla="*/ 225 w 695"/>
                <a:gd name="T19" fmla="*/ 88 h 347"/>
                <a:gd name="T20" fmla="*/ 281 w 695"/>
                <a:gd name="T21" fmla="*/ 127 h 347"/>
                <a:gd name="T22" fmla="*/ 377 w 695"/>
                <a:gd name="T23" fmla="*/ 178 h 347"/>
                <a:gd name="T24" fmla="*/ 419 w 695"/>
                <a:gd name="T25" fmla="*/ 115 h 347"/>
                <a:gd name="T26" fmla="*/ 481 w 695"/>
                <a:gd name="T27" fmla="*/ 134 h 347"/>
                <a:gd name="T28" fmla="*/ 522 w 695"/>
                <a:gd name="T29" fmla="*/ 181 h 347"/>
                <a:gd name="T30" fmla="*/ 571 w 695"/>
                <a:gd name="T31" fmla="*/ 148 h 347"/>
                <a:gd name="T32" fmla="*/ 605 w 695"/>
                <a:gd name="T33" fmla="*/ 280 h 347"/>
                <a:gd name="T34" fmla="*/ 667 w 695"/>
                <a:gd name="T35" fmla="*/ 252 h 347"/>
                <a:gd name="T36" fmla="*/ 666 w 695"/>
                <a:gd name="T37" fmla="*/ 109 h 347"/>
                <a:gd name="T38" fmla="*/ 558 w 695"/>
                <a:gd name="T39" fmla="*/ 57 h 347"/>
                <a:gd name="T40" fmla="*/ 324 w 695"/>
                <a:gd name="T41" fmla="*/ 23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5" h="347">
                  <a:moveTo>
                    <a:pt x="324" y="23"/>
                  </a:moveTo>
                  <a:cubicBezTo>
                    <a:pt x="265" y="18"/>
                    <a:pt x="206" y="11"/>
                    <a:pt x="148" y="4"/>
                  </a:cubicBezTo>
                  <a:cubicBezTo>
                    <a:pt x="109" y="0"/>
                    <a:pt x="64" y="2"/>
                    <a:pt x="43" y="42"/>
                  </a:cubicBezTo>
                  <a:cubicBezTo>
                    <a:pt x="19" y="87"/>
                    <a:pt x="23" y="138"/>
                    <a:pt x="17" y="187"/>
                  </a:cubicBezTo>
                  <a:cubicBezTo>
                    <a:pt x="15" y="205"/>
                    <a:pt x="0" y="237"/>
                    <a:pt x="19" y="253"/>
                  </a:cubicBezTo>
                  <a:cubicBezTo>
                    <a:pt x="56" y="283"/>
                    <a:pt x="66" y="206"/>
                    <a:pt x="73" y="184"/>
                  </a:cubicBezTo>
                  <a:cubicBezTo>
                    <a:pt x="78" y="164"/>
                    <a:pt x="77" y="125"/>
                    <a:pt x="91" y="109"/>
                  </a:cubicBezTo>
                  <a:cubicBezTo>
                    <a:pt x="119" y="78"/>
                    <a:pt x="130" y="102"/>
                    <a:pt x="140" y="126"/>
                  </a:cubicBezTo>
                  <a:cubicBezTo>
                    <a:pt x="151" y="150"/>
                    <a:pt x="162" y="174"/>
                    <a:pt x="190" y="140"/>
                  </a:cubicBezTo>
                  <a:cubicBezTo>
                    <a:pt x="207" y="120"/>
                    <a:pt x="195" y="100"/>
                    <a:pt x="225" y="88"/>
                  </a:cubicBezTo>
                  <a:cubicBezTo>
                    <a:pt x="262" y="72"/>
                    <a:pt x="271" y="98"/>
                    <a:pt x="281" y="127"/>
                  </a:cubicBezTo>
                  <a:cubicBezTo>
                    <a:pt x="296" y="172"/>
                    <a:pt x="324" y="236"/>
                    <a:pt x="377" y="178"/>
                  </a:cubicBezTo>
                  <a:cubicBezTo>
                    <a:pt x="395" y="159"/>
                    <a:pt x="395" y="128"/>
                    <a:pt x="419" y="115"/>
                  </a:cubicBezTo>
                  <a:cubicBezTo>
                    <a:pt x="451" y="96"/>
                    <a:pt x="468" y="113"/>
                    <a:pt x="481" y="134"/>
                  </a:cubicBezTo>
                  <a:cubicBezTo>
                    <a:pt x="494" y="154"/>
                    <a:pt x="491" y="178"/>
                    <a:pt x="522" y="181"/>
                  </a:cubicBezTo>
                  <a:cubicBezTo>
                    <a:pt x="550" y="183"/>
                    <a:pt x="552" y="162"/>
                    <a:pt x="571" y="148"/>
                  </a:cubicBezTo>
                  <a:cubicBezTo>
                    <a:pt x="628" y="169"/>
                    <a:pt x="588" y="239"/>
                    <a:pt x="605" y="280"/>
                  </a:cubicBezTo>
                  <a:cubicBezTo>
                    <a:pt x="633" y="347"/>
                    <a:pt x="665" y="301"/>
                    <a:pt x="667" y="252"/>
                  </a:cubicBezTo>
                  <a:cubicBezTo>
                    <a:pt x="669" y="206"/>
                    <a:pt x="695" y="148"/>
                    <a:pt x="666" y="109"/>
                  </a:cubicBezTo>
                  <a:cubicBezTo>
                    <a:pt x="642" y="77"/>
                    <a:pt x="595" y="63"/>
                    <a:pt x="558" y="57"/>
                  </a:cubicBezTo>
                  <a:cubicBezTo>
                    <a:pt x="480" y="46"/>
                    <a:pt x="402" y="29"/>
                    <a:pt x="324" y="23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3" name="Freeform 142"/>
            <p:cNvSpPr>
              <a:spLocks/>
            </p:cNvSpPr>
            <p:nvPr/>
          </p:nvSpPr>
          <p:spPr bwMode="auto">
            <a:xfrm>
              <a:off x="320825" y="2406998"/>
              <a:ext cx="2936875" cy="1457325"/>
            </a:xfrm>
            <a:custGeom>
              <a:avLst/>
              <a:gdLst>
                <a:gd name="T0" fmla="*/ 326 w 691"/>
                <a:gd name="T1" fmla="*/ 25 h 343"/>
                <a:gd name="T2" fmla="*/ 188 w 691"/>
                <a:gd name="T3" fmla="*/ 11 h 343"/>
                <a:gd name="T4" fmla="*/ 87 w 691"/>
                <a:gd name="T5" fmla="*/ 10 h 343"/>
                <a:gd name="T6" fmla="*/ 15 w 691"/>
                <a:gd name="T7" fmla="*/ 197 h 343"/>
                <a:gd name="T8" fmla="*/ 24 w 691"/>
                <a:gd name="T9" fmla="*/ 264 h 343"/>
                <a:gd name="T10" fmla="*/ 60 w 691"/>
                <a:gd name="T11" fmla="*/ 248 h 343"/>
                <a:gd name="T12" fmla="*/ 77 w 691"/>
                <a:gd name="T13" fmla="*/ 189 h 343"/>
                <a:gd name="T14" fmla="*/ 105 w 691"/>
                <a:gd name="T15" fmla="*/ 107 h 343"/>
                <a:gd name="T16" fmla="*/ 153 w 691"/>
                <a:gd name="T17" fmla="*/ 157 h 343"/>
                <a:gd name="T18" fmla="*/ 180 w 691"/>
                <a:gd name="T19" fmla="*/ 161 h 343"/>
                <a:gd name="T20" fmla="*/ 199 w 691"/>
                <a:gd name="T21" fmla="*/ 140 h 343"/>
                <a:gd name="T22" fmla="*/ 220 w 691"/>
                <a:gd name="T23" fmla="*/ 99 h 343"/>
                <a:gd name="T24" fmla="*/ 269 w 691"/>
                <a:gd name="T25" fmla="*/ 105 h 343"/>
                <a:gd name="T26" fmla="*/ 286 w 691"/>
                <a:gd name="T27" fmla="*/ 149 h 343"/>
                <a:gd name="T28" fmla="*/ 326 w 691"/>
                <a:gd name="T29" fmla="*/ 206 h 343"/>
                <a:gd name="T30" fmla="*/ 386 w 691"/>
                <a:gd name="T31" fmla="*/ 179 h 343"/>
                <a:gd name="T32" fmla="*/ 407 w 691"/>
                <a:gd name="T33" fmla="*/ 137 h 343"/>
                <a:gd name="T34" fmla="*/ 467 w 691"/>
                <a:gd name="T35" fmla="*/ 123 h 343"/>
                <a:gd name="T36" fmla="*/ 490 w 691"/>
                <a:gd name="T37" fmla="*/ 160 h 343"/>
                <a:gd name="T38" fmla="*/ 508 w 691"/>
                <a:gd name="T39" fmla="*/ 185 h 343"/>
                <a:gd name="T40" fmla="*/ 542 w 691"/>
                <a:gd name="T41" fmla="*/ 186 h 343"/>
                <a:gd name="T42" fmla="*/ 567 w 691"/>
                <a:gd name="T43" fmla="*/ 162 h 343"/>
                <a:gd name="T44" fmla="*/ 600 w 691"/>
                <a:gd name="T45" fmla="*/ 186 h 343"/>
                <a:gd name="T46" fmla="*/ 601 w 691"/>
                <a:gd name="T47" fmla="*/ 229 h 343"/>
                <a:gd name="T48" fmla="*/ 616 w 691"/>
                <a:gd name="T49" fmla="*/ 307 h 343"/>
                <a:gd name="T50" fmla="*/ 656 w 691"/>
                <a:gd name="T51" fmla="*/ 310 h 343"/>
                <a:gd name="T52" fmla="*/ 676 w 691"/>
                <a:gd name="T53" fmla="*/ 228 h 343"/>
                <a:gd name="T54" fmla="*/ 679 w 691"/>
                <a:gd name="T55" fmla="*/ 128 h 343"/>
                <a:gd name="T56" fmla="*/ 612 w 691"/>
                <a:gd name="T57" fmla="*/ 72 h 343"/>
                <a:gd name="T58" fmla="*/ 477 w 691"/>
                <a:gd name="T59" fmla="*/ 46 h 343"/>
                <a:gd name="T60" fmla="*/ 326 w 691"/>
                <a:gd name="T61" fmla="*/ 25 h 343"/>
                <a:gd name="T62" fmla="*/ 326 w 691"/>
                <a:gd name="T63" fmla="*/ 30 h 343"/>
                <a:gd name="T64" fmla="*/ 470 w 691"/>
                <a:gd name="T65" fmla="*/ 51 h 343"/>
                <a:gd name="T66" fmla="*/ 594 w 691"/>
                <a:gd name="T67" fmla="*/ 73 h 343"/>
                <a:gd name="T68" fmla="*/ 678 w 691"/>
                <a:gd name="T69" fmla="*/ 145 h 343"/>
                <a:gd name="T70" fmla="*/ 666 w 691"/>
                <a:gd name="T71" fmla="*/ 257 h 343"/>
                <a:gd name="T72" fmla="*/ 619 w 691"/>
                <a:gd name="T73" fmla="*/ 301 h 343"/>
                <a:gd name="T74" fmla="*/ 608 w 691"/>
                <a:gd name="T75" fmla="*/ 213 h 343"/>
                <a:gd name="T76" fmla="*/ 584 w 691"/>
                <a:gd name="T77" fmla="*/ 155 h 343"/>
                <a:gd name="T78" fmla="*/ 561 w 691"/>
                <a:gd name="T79" fmla="*/ 160 h 343"/>
                <a:gd name="T80" fmla="*/ 516 w 691"/>
                <a:gd name="T81" fmla="*/ 182 h 343"/>
                <a:gd name="T82" fmla="*/ 491 w 691"/>
                <a:gd name="T83" fmla="*/ 147 h 343"/>
                <a:gd name="T84" fmla="*/ 468 w 691"/>
                <a:gd name="T85" fmla="*/ 117 h 343"/>
                <a:gd name="T86" fmla="*/ 404 w 691"/>
                <a:gd name="T87" fmla="*/ 131 h 343"/>
                <a:gd name="T88" fmla="*/ 384 w 691"/>
                <a:gd name="T89" fmla="*/ 172 h 343"/>
                <a:gd name="T90" fmla="*/ 334 w 691"/>
                <a:gd name="T91" fmla="*/ 203 h 343"/>
                <a:gd name="T92" fmla="*/ 286 w 691"/>
                <a:gd name="T93" fmla="*/ 131 h 343"/>
                <a:gd name="T94" fmla="*/ 246 w 691"/>
                <a:gd name="T95" fmla="*/ 85 h 343"/>
                <a:gd name="T96" fmla="*/ 211 w 691"/>
                <a:gd name="T97" fmla="*/ 99 h 343"/>
                <a:gd name="T98" fmla="*/ 196 w 691"/>
                <a:gd name="T99" fmla="*/ 134 h 343"/>
                <a:gd name="T100" fmla="*/ 156 w 691"/>
                <a:gd name="T101" fmla="*/ 151 h 343"/>
                <a:gd name="T102" fmla="*/ 137 w 691"/>
                <a:gd name="T103" fmla="*/ 114 h 343"/>
                <a:gd name="T104" fmla="*/ 114 w 691"/>
                <a:gd name="T105" fmla="*/ 97 h 343"/>
                <a:gd name="T106" fmla="*/ 81 w 691"/>
                <a:gd name="T107" fmla="*/ 134 h 343"/>
                <a:gd name="T108" fmla="*/ 30 w 691"/>
                <a:gd name="T109" fmla="*/ 260 h 343"/>
                <a:gd name="T110" fmla="*/ 18 w 691"/>
                <a:gd name="T111" fmla="*/ 212 h 343"/>
                <a:gd name="T112" fmla="*/ 25 w 691"/>
                <a:gd name="T113" fmla="*/ 161 h 343"/>
                <a:gd name="T114" fmla="*/ 59 w 691"/>
                <a:gd name="T115" fmla="*/ 33 h 343"/>
                <a:gd name="T116" fmla="*/ 155 w 691"/>
                <a:gd name="T117" fmla="*/ 13 h 343"/>
                <a:gd name="T118" fmla="*/ 293 w 691"/>
                <a:gd name="T119" fmla="*/ 28 h 343"/>
                <a:gd name="T120" fmla="*/ 326 w 691"/>
                <a:gd name="T121" fmla="*/ 30 h 343"/>
                <a:gd name="T122" fmla="*/ 326 w 691"/>
                <a:gd name="T123" fmla="*/ 25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91" h="343">
                  <a:moveTo>
                    <a:pt x="326" y="25"/>
                  </a:moveTo>
                  <a:cubicBezTo>
                    <a:pt x="280" y="21"/>
                    <a:pt x="234" y="16"/>
                    <a:pt x="188" y="11"/>
                  </a:cubicBezTo>
                  <a:cubicBezTo>
                    <a:pt x="154" y="7"/>
                    <a:pt x="120" y="0"/>
                    <a:pt x="87" y="10"/>
                  </a:cubicBezTo>
                  <a:cubicBezTo>
                    <a:pt x="10" y="32"/>
                    <a:pt x="27" y="138"/>
                    <a:pt x="15" y="197"/>
                  </a:cubicBezTo>
                  <a:cubicBezTo>
                    <a:pt x="11" y="221"/>
                    <a:pt x="0" y="247"/>
                    <a:pt x="24" y="264"/>
                  </a:cubicBezTo>
                  <a:cubicBezTo>
                    <a:pt x="40" y="274"/>
                    <a:pt x="53" y="262"/>
                    <a:pt x="60" y="248"/>
                  </a:cubicBezTo>
                  <a:cubicBezTo>
                    <a:pt x="69" y="230"/>
                    <a:pt x="72" y="209"/>
                    <a:pt x="77" y="189"/>
                  </a:cubicBezTo>
                  <a:cubicBezTo>
                    <a:pt x="85" y="161"/>
                    <a:pt x="79" y="127"/>
                    <a:pt x="105" y="107"/>
                  </a:cubicBezTo>
                  <a:cubicBezTo>
                    <a:pt x="130" y="88"/>
                    <a:pt x="143" y="143"/>
                    <a:pt x="153" y="157"/>
                  </a:cubicBezTo>
                  <a:cubicBezTo>
                    <a:pt x="160" y="166"/>
                    <a:pt x="171" y="167"/>
                    <a:pt x="180" y="161"/>
                  </a:cubicBezTo>
                  <a:cubicBezTo>
                    <a:pt x="188" y="156"/>
                    <a:pt x="194" y="148"/>
                    <a:pt x="199" y="140"/>
                  </a:cubicBezTo>
                  <a:cubicBezTo>
                    <a:pt x="208" y="126"/>
                    <a:pt x="205" y="110"/>
                    <a:pt x="220" y="99"/>
                  </a:cubicBezTo>
                  <a:cubicBezTo>
                    <a:pt x="237" y="88"/>
                    <a:pt x="258" y="88"/>
                    <a:pt x="269" y="105"/>
                  </a:cubicBezTo>
                  <a:cubicBezTo>
                    <a:pt x="277" y="118"/>
                    <a:pt x="280" y="134"/>
                    <a:pt x="286" y="149"/>
                  </a:cubicBezTo>
                  <a:cubicBezTo>
                    <a:pt x="294" y="170"/>
                    <a:pt x="305" y="196"/>
                    <a:pt x="326" y="206"/>
                  </a:cubicBezTo>
                  <a:cubicBezTo>
                    <a:pt x="349" y="217"/>
                    <a:pt x="374" y="195"/>
                    <a:pt x="386" y="179"/>
                  </a:cubicBezTo>
                  <a:cubicBezTo>
                    <a:pt x="396" y="166"/>
                    <a:pt x="399" y="150"/>
                    <a:pt x="407" y="137"/>
                  </a:cubicBezTo>
                  <a:cubicBezTo>
                    <a:pt x="419" y="117"/>
                    <a:pt x="448" y="108"/>
                    <a:pt x="467" y="123"/>
                  </a:cubicBezTo>
                  <a:cubicBezTo>
                    <a:pt x="478" y="132"/>
                    <a:pt x="485" y="147"/>
                    <a:pt x="490" y="160"/>
                  </a:cubicBezTo>
                  <a:cubicBezTo>
                    <a:pt x="494" y="170"/>
                    <a:pt x="498" y="179"/>
                    <a:pt x="508" y="185"/>
                  </a:cubicBezTo>
                  <a:cubicBezTo>
                    <a:pt x="518" y="190"/>
                    <a:pt x="532" y="190"/>
                    <a:pt x="542" y="186"/>
                  </a:cubicBezTo>
                  <a:cubicBezTo>
                    <a:pt x="553" y="181"/>
                    <a:pt x="560" y="170"/>
                    <a:pt x="567" y="162"/>
                  </a:cubicBezTo>
                  <a:cubicBezTo>
                    <a:pt x="581" y="147"/>
                    <a:pt x="597" y="175"/>
                    <a:pt x="600" y="186"/>
                  </a:cubicBezTo>
                  <a:cubicBezTo>
                    <a:pt x="604" y="200"/>
                    <a:pt x="602" y="215"/>
                    <a:pt x="601" y="229"/>
                  </a:cubicBezTo>
                  <a:cubicBezTo>
                    <a:pt x="599" y="258"/>
                    <a:pt x="599" y="282"/>
                    <a:pt x="616" y="307"/>
                  </a:cubicBezTo>
                  <a:cubicBezTo>
                    <a:pt x="627" y="323"/>
                    <a:pt x="643" y="326"/>
                    <a:pt x="656" y="310"/>
                  </a:cubicBezTo>
                  <a:cubicBezTo>
                    <a:pt x="674" y="288"/>
                    <a:pt x="671" y="255"/>
                    <a:pt x="676" y="228"/>
                  </a:cubicBezTo>
                  <a:cubicBezTo>
                    <a:pt x="681" y="195"/>
                    <a:pt x="691" y="160"/>
                    <a:pt x="679" y="128"/>
                  </a:cubicBezTo>
                  <a:cubicBezTo>
                    <a:pt x="669" y="99"/>
                    <a:pt x="639" y="83"/>
                    <a:pt x="612" y="72"/>
                  </a:cubicBezTo>
                  <a:cubicBezTo>
                    <a:pt x="570" y="56"/>
                    <a:pt x="522" y="54"/>
                    <a:pt x="477" y="46"/>
                  </a:cubicBezTo>
                  <a:cubicBezTo>
                    <a:pt x="427" y="37"/>
                    <a:pt x="376" y="29"/>
                    <a:pt x="326" y="25"/>
                  </a:cubicBezTo>
                  <a:cubicBezTo>
                    <a:pt x="322" y="24"/>
                    <a:pt x="322" y="30"/>
                    <a:pt x="326" y="30"/>
                  </a:cubicBezTo>
                  <a:cubicBezTo>
                    <a:pt x="374" y="34"/>
                    <a:pt x="422" y="42"/>
                    <a:pt x="470" y="51"/>
                  </a:cubicBezTo>
                  <a:cubicBezTo>
                    <a:pt x="511" y="58"/>
                    <a:pt x="554" y="62"/>
                    <a:pt x="594" y="73"/>
                  </a:cubicBezTo>
                  <a:cubicBezTo>
                    <a:pt x="631" y="83"/>
                    <a:pt x="670" y="104"/>
                    <a:pt x="678" y="145"/>
                  </a:cubicBezTo>
                  <a:cubicBezTo>
                    <a:pt x="685" y="182"/>
                    <a:pt x="669" y="220"/>
                    <a:pt x="666" y="257"/>
                  </a:cubicBezTo>
                  <a:cubicBezTo>
                    <a:pt x="665" y="281"/>
                    <a:pt x="647" y="343"/>
                    <a:pt x="619" y="301"/>
                  </a:cubicBezTo>
                  <a:cubicBezTo>
                    <a:pt x="600" y="273"/>
                    <a:pt x="607" y="243"/>
                    <a:pt x="608" y="213"/>
                  </a:cubicBezTo>
                  <a:cubicBezTo>
                    <a:pt x="609" y="190"/>
                    <a:pt x="605" y="168"/>
                    <a:pt x="584" y="155"/>
                  </a:cubicBezTo>
                  <a:cubicBezTo>
                    <a:pt x="573" y="148"/>
                    <a:pt x="570" y="151"/>
                    <a:pt x="561" y="160"/>
                  </a:cubicBezTo>
                  <a:cubicBezTo>
                    <a:pt x="547" y="175"/>
                    <a:pt x="539" y="186"/>
                    <a:pt x="516" y="182"/>
                  </a:cubicBezTo>
                  <a:cubicBezTo>
                    <a:pt x="500" y="178"/>
                    <a:pt x="496" y="160"/>
                    <a:pt x="491" y="147"/>
                  </a:cubicBezTo>
                  <a:cubicBezTo>
                    <a:pt x="486" y="135"/>
                    <a:pt x="478" y="125"/>
                    <a:pt x="468" y="117"/>
                  </a:cubicBezTo>
                  <a:cubicBezTo>
                    <a:pt x="448" y="100"/>
                    <a:pt x="419" y="113"/>
                    <a:pt x="404" y="131"/>
                  </a:cubicBezTo>
                  <a:cubicBezTo>
                    <a:pt x="395" y="143"/>
                    <a:pt x="391" y="159"/>
                    <a:pt x="384" y="172"/>
                  </a:cubicBezTo>
                  <a:cubicBezTo>
                    <a:pt x="374" y="188"/>
                    <a:pt x="353" y="207"/>
                    <a:pt x="334" y="203"/>
                  </a:cubicBezTo>
                  <a:cubicBezTo>
                    <a:pt x="306" y="197"/>
                    <a:pt x="293" y="154"/>
                    <a:pt x="286" y="131"/>
                  </a:cubicBezTo>
                  <a:cubicBezTo>
                    <a:pt x="279" y="111"/>
                    <a:pt x="271" y="86"/>
                    <a:pt x="246" y="85"/>
                  </a:cubicBezTo>
                  <a:cubicBezTo>
                    <a:pt x="233" y="85"/>
                    <a:pt x="220" y="91"/>
                    <a:pt x="211" y="99"/>
                  </a:cubicBezTo>
                  <a:cubicBezTo>
                    <a:pt x="201" y="108"/>
                    <a:pt x="200" y="123"/>
                    <a:pt x="196" y="134"/>
                  </a:cubicBezTo>
                  <a:cubicBezTo>
                    <a:pt x="189" y="148"/>
                    <a:pt x="169" y="169"/>
                    <a:pt x="156" y="151"/>
                  </a:cubicBezTo>
                  <a:cubicBezTo>
                    <a:pt x="148" y="140"/>
                    <a:pt x="144" y="126"/>
                    <a:pt x="137" y="114"/>
                  </a:cubicBezTo>
                  <a:cubicBezTo>
                    <a:pt x="133" y="105"/>
                    <a:pt x="125" y="95"/>
                    <a:pt x="114" y="97"/>
                  </a:cubicBezTo>
                  <a:cubicBezTo>
                    <a:pt x="96" y="99"/>
                    <a:pt x="85" y="119"/>
                    <a:pt x="81" y="134"/>
                  </a:cubicBezTo>
                  <a:cubicBezTo>
                    <a:pt x="76" y="153"/>
                    <a:pt x="67" y="276"/>
                    <a:pt x="30" y="260"/>
                  </a:cubicBezTo>
                  <a:cubicBezTo>
                    <a:pt x="10" y="251"/>
                    <a:pt x="14" y="229"/>
                    <a:pt x="18" y="212"/>
                  </a:cubicBezTo>
                  <a:cubicBezTo>
                    <a:pt x="22" y="195"/>
                    <a:pt x="23" y="178"/>
                    <a:pt x="25" y="161"/>
                  </a:cubicBezTo>
                  <a:cubicBezTo>
                    <a:pt x="28" y="119"/>
                    <a:pt x="28" y="66"/>
                    <a:pt x="59" y="33"/>
                  </a:cubicBezTo>
                  <a:cubicBezTo>
                    <a:pt x="82" y="7"/>
                    <a:pt x="123" y="9"/>
                    <a:pt x="155" y="13"/>
                  </a:cubicBezTo>
                  <a:cubicBezTo>
                    <a:pt x="201" y="18"/>
                    <a:pt x="247" y="23"/>
                    <a:pt x="293" y="28"/>
                  </a:cubicBezTo>
                  <a:cubicBezTo>
                    <a:pt x="304" y="29"/>
                    <a:pt x="315" y="30"/>
                    <a:pt x="326" y="30"/>
                  </a:cubicBezTo>
                  <a:cubicBezTo>
                    <a:pt x="329" y="31"/>
                    <a:pt x="329" y="25"/>
                    <a:pt x="326" y="2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4" name="Freeform 143"/>
            <p:cNvSpPr>
              <a:spLocks/>
            </p:cNvSpPr>
            <p:nvPr/>
          </p:nvSpPr>
          <p:spPr bwMode="auto">
            <a:xfrm>
              <a:off x="516087" y="2497485"/>
              <a:ext cx="192087" cy="347663"/>
            </a:xfrm>
            <a:custGeom>
              <a:avLst/>
              <a:gdLst>
                <a:gd name="T0" fmla="*/ 39 w 45"/>
                <a:gd name="T1" fmla="*/ 1 h 82"/>
                <a:gd name="T2" fmla="*/ 0 w 45"/>
                <a:gd name="T3" fmla="*/ 77 h 82"/>
                <a:gd name="T4" fmla="*/ 6 w 45"/>
                <a:gd name="T5" fmla="*/ 78 h 82"/>
                <a:gd name="T6" fmla="*/ 42 w 45"/>
                <a:gd name="T7" fmla="*/ 6 h 82"/>
                <a:gd name="T8" fmla="*/ 39 w 45"/>
                <a:gd name="T9" fmla="*/ 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82">
                  <a:moveTo>
                    <a:pt x="39" y="1"/>
                  </a:moveTo>
                  <a:cubicBezTo>
                    <a:pt x="10" y="16"/>
                    <a:pt x="8" y="49"/>
                    <a:pt x="0" y="77"/>
                  </a:cubicBezTo>
                  <a:cubicBezTo>
                    <a:pt x="0" y="80"/>
                    <a:pt x="5" y="82"/>
                    <a:pt x="6" y="78"/>
                  </a:cubicBezTo>
                  <a:cubicBezTo>
                    <a:pt x="13" y="52"/>
                    <a:pt x="14" y="21"/>
                    <a:pt x="42" y="6"/>
                  </a:cubicBezTo>
                  <a:cubicBezTo>
                    <a:pt x="45" y="5"/>
                    <a:pt x="42" y="0"/>
                    <a:pt x="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5" name="Freeform 144"/>
            <p:cNvSpPr>
              <a:spLocks/>
            </p:cNvSpPr>
            <p:nvPr/>
          </p:nvSpPr>
          <p:spPr bwMode="auto">
            <a:xfrm>
              <a:off x="936775" y="2903885"/>
              <a:ext cx="169862" cy="169863"/>
            </a:xfrm>
            <a:custGeom>
              <a:avLst/>
              <a:gdLst>
                <a:gd name="T0" fmla="*/ 2 w 40"/>
                <a:gd name="T1" fmla="*/ 6 h 40"/>
                <a:gd name="T2" fmla="*/ 37 w 40"/>
                <a:gd name="T3" fmla="*/ 33 h 40"/>
                <a:gd name="T4" fmla="*/ 35 w 40"/>
                <a:gd name="T5" fmla="*/ 27 h 40"/>
                <a:gd name="T6" fmla="*/ 7 w 40"/>
                <a:gd name="T7" fmla="*/ 3 h 40"/>
                <a:gd name="T8" fmla="*/ 2 w 40"/>
                <a:gd name="T9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2" y="6"/>
                  </a:moveTo>
                  <a:cubicBezTo>
                    <a:pt x="11" y="20"/>
                    <a:pt x="16" y="40"/>
                    <a:pt x="37" y="33"/>
                  </a:cubicBezTo>
                  <a:cubicBezTo>
                    <a:pt x="40" y="31"/>
                    <a:pt x="39" y="26"/>
                    <a:pt x="35" y="27"/>
                  </a:cubicBezTo>
                  <a:cubicBezTo>
                    <a:pt x="18" y="33"/>
                    <a:pt x="14" y="14"/>
                    <a:pt x="7" y="3"/>
                  </a:cubicBezTo>
                  <a:cubicBezTo>
                    <a:pt x="5" y="0"/>
                    <a:pt x="0" y="3"/>
                    <a:pt x="2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6" name="Freeform 145"/>
            <p:cNvSpPr>
              <a:spLocks/>
            </p:cNvSpPr>
            <p:nvPr/>
          </p:nvSpPr>
          <p:spPr bwMode="auto">
            <a:xfrm>
              <a:off x="1557487" y="2921348"/>
              <a:ext cx="357187" cy="395288"/>
            </a:xfrm>
            <a:custGeom>
              <a:avLst/>
              <a:gdLst>
                <a:gd name="T0" fmla="*/ 1 w 84"/>
                <a:gd name="T1" fmla="*/ 5 h 93"/>
                <a:gd name="T2" fmla="*/ 82 w 84"/>
                <a:gd name="T3" fmla="*/ 59 h 93"/>
                <a:gd name="T4" fmla="*/ 77 w 84"/>
                <a:gd name="T5" fmla="*/ 55 h 93"/>
                <a:gd name="T6" fmla="*/ 7 w 84"/>
                <a:gd name="T7" fmla="*/ 4 h 93"/>
                <a:gd name="T8" fmla="*/ 1 w 84"/>
                <a:gd name="T9" fmla="*/ 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93">
                  <a:moveTo>
                    <a:pt x="1" y="5"/>
                  </a:moveTo>
                  <a:cubicBezTo>
                    <a:pt x="12" y="42"/>
                    <a:pt x="39" y="93"/>
                    <a:pt x="82" y="59"/>
                  </a:cubicBezTo>
                  <a:cubicBezTo>
                    <a:pt x="84" y="57"/>
                    <a:pt x="80" y="53"/>
                    <a:pt x="77" y="55"/>
                  </a:cubicBezTo>
                  <a:cubicBezTo>
                    <a:pt x="39" y="86"/>
                    <a:pt x="16" y="35"/>
                    <a:pt x="7" y="4"/>
                  </a:cubicBezTo>
                  <a:cubicBezTo>
                    <a:pt x="6" y="0"/>
                    <a:pt x="0" y="2"/>
                    <a:pt x="1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7" name="Freeform 146"/>
            <p:cNvSpPr>
              <a:spLocks/>
            </p:cNvSpPr>
            <p:nvPr/>
          </p:nvSpPr>
          <p:spPr bwMode="auto">
            <a:xfrm>
              <a:off x="2233762" y="2845148"/>
              <a:ext cx="377825" cy="357188"/>
            </a:xfrm>
            <a:custGeom>
              <a:avLst/>
              <a:gdLst>
                <a:gd name="T0" fmla="*/ 4 w 89"/>
                <a:gd name="T1" fmla="*/ 6 h 84"/>
                <a:gd name="T2" fmla="*/ 86 w 89"/>
                <a:gd name="T3" fmla="*/ 68 h 84"/>
                <a:gd name="T4" fmla="*/ 84 w 89"/>
                <a:gd name="T5" fmla="*/ 62 h 84"/>
                <a:gd name="T6" fmla="*/ 42 w 89"/>
                <a:gd name="T7" fmla="*/ 29 h 84"/>
                <a:gd name="T8" fmla="*/ 4 w 89"/>
                <a:gd name="T9" fmla="*/ 0 h 84"/>
                <a:gd name="T10" fmla="*/ 4 w 89"/>
                <a:gd name="T11" fmla="*/ 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84">
                  <a:moveTo>
                    <a:pt x="4" y="6"/>
                  </a:moveTo>
                  <a:cubicBezTo>
                    <a:pt x="41" y="6"/>
                    <a:pt x="46" y="84"/>
                    <a:pt x="86" y="68"/>
                  </a:cubicBezTo>
                  <a:cubicBezTo>
                    <a:pt x="89" y="67"/>
                    <a:pt x="88" y="61"/>
                    <a:pt x="84" y="62"/>
                  </a:cubicBezTo>
                  <a:cubicBezTo>
                    <a:pt x="63" y="71"/>
                    <a:pt x="51" y="43"/>
                    <a:pt x="42" y="29"/>
                  </a:cubicBezTo>
                  <a:cubicBezTo>
                    <a:pt x="33" y="15"/>
                    <a:pt x="22" y="0"/>
                    <a:pt x="4" y="0"/>
                  </a:cubicBezTo>
                  <a:cubicBezTo>
                    <a:pt x="0" y="0"/>
                    <a:pt x="0" y="6"/>
                    <a:pt x="4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8" name="Freeform 147"/>
            <p:cNvSpPr>
              <a:spLocks/>
            </p:cNvSpPr>
            <p:nvPr/>
          </p:nvSpPr>
          <p:spPr bwMode="auto">
            <a:xfrm>
              <a:off x="2657625" y="3015010"/>
              <a:ext cx="73025" cy="58738"/>
            </a:xfrm>
            <a:custGeom>
              <a:avLst/>
              <a:gdLst>
                <a:gd name="T0" fmla="*/ 6 w 17"/>
                <a:gd name="T1" fmla="*/ 12 h 14"/>
                <a:gd name="T2" fmla="*/ 14 w 17"/>
                <a:gd name="T3" fmla="*/ 6 h 14"/>
                <a:gd name="T4" fmla="*/ 11 w 17"/>
                <a:gd name="T5" fmla="*/ 1 h 14"/>
                <a:gd name="T6" fmla="*/ 2 w 17"/>
                <a:gd name="T7" fmla="*/ 8 h 14"/>
                <a:gd name="T8" fmla="*/ 6 w 17"/>
                <a:gd name="T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4">
                  <a:moveTo>
                    <a:pt x="6" y="12"/>
                  </a:moveTo>
                  <a:cubicBezTo>
                    <a:pt x="9" y="10"/>
                    <a:pt x="11" y="8"/>
                    <a:pt x="14" y="6"/>
                  </a:cubicBezTo>
                  <a:cubicBezTo>
                    <a:pt x="17" y="5"/>
                    <a:pt x="14" y="0"/>
                    <a:pt x="11" y="1"/>
                  </a:cubicBezTo>
                  <a:cubicBezTo>
                    <a:pt x="7" y="3"/>
                    <a:pt x="5" y="5"/>
                    <a:pt x="2" y="8"/>
                  </a:cubicBezTo>
                  <a:cubicBezTo>
                    <a:pt x="0" y="10"/>
                    <a:pt x="4" y="14"/>
                    <a:pt x="6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9" name="Freeform 148"/>
            <p:cNvSpPr>
              <a:spLocks/>
            </p:cNvSpPr>
            <p:nvPr/>
          </p:nvSpPr>
          <p:spPr bwMode="auto">
            <a:xfrm>
              <a:off x="3278337" y="3894485"/>
              <a:ext cx="101600" cy="76200"/>
            </a:xfrm>
            <a:custGeom>
              <a:avLst/>
              <a:gdLst>
                <a:gd name="T0" fmla="*/ 2 w 24"/>
                <a:gd name="T1" fmla="*/ 0 h 18"/>
                <a:gd name="T2" fmla="*/ 0 w 24"/>
                <a:gd name="T3" fmla="*/ 18 h 18"/>
                <a:gd name="T4" fmla="*/ 24 w 24"/>
                <a:gd name="T5" fmla="*/ 18 h 18"/>
                <a:gd name="T6" fmla="*/ 2 w 24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8">
                  <a:moveTo>
                    <a:pt x="2" y="0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17" y="12"/>
                    <a:pt x="10" y="6"/>
                    <a:pt x="2" y="0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0" name="Freeform 149"/>
            <p:cNvSpPr>
              <a:spLocks/>
            </p:cNvSpPr>
            <p:nvPr/>
          </p:nvSpPr>
          <p:spPr bwMode="auto">
            <a:xfrm>
              <a:off x="3270400" y="3877023"/>
              <a:ext cx="122237" cy="93663"/>
            </a:xfrm>
            <a:custGeom>
              <a:avLst/>
              <a:gdLst>
                <a:gd name="T0" fmla="*/ 6 w 29"/>
                <a:gd name="T1" fmla="*/ 2 h 22"/>
                <a:gd name="T2" fmla="*/ 3 w 29"/>
                <a:gd name="T3" fmla="*/ 6 h 22"/>
                <a:gd name="T4" fmla="*/ 22 w 29"/>
                <a:gd name="T5" fmla="*/ 22 h 22"/>
                <a:gd name="T6" fmla="*/ 29 w 29"/>
                <a:gd name="T7" fmla="*/ 22 h 22"/>
                <a:gd name="T8" fmla="*/ 6 w 29"/>
                <a:gd name="T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2">
                  <a:moveTo>
                    <a:pt x="6" y="2"/>
                  </a:moveTo>
                  <a:cubicBezTo>
                    <a:pt x="3" y="0"/>
                    <a:pt x="0" y="5"/>
                    <a:pt x="3" y="6"/>
                  </a:cubicBezTo>
                  <a:cubicBezTo>
                    <a:pt x="10" y="11"/>
                    <a:pt x="16" y="17"/>
                    <a:pt x="22" y="22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2" y="15"/>
                    <a:pt x="14" y="8"/>
                    <a:pt x="6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1" name="Freeform 150"/>
            <p:cNvSpPr>
              <a:spLocks/>
            </p:cNvSpPr>
            <p:nvPr/>
          </p:nvSpPr>
          <p:spPr bwMode="auto">
            <a:xfrm>
              <a:off x="2824312" y="2305398"/>
              <a:ext cx="679450" cy="1665288"/>
            </a:xfrm>
            <a:custGeom>
              <a:avLst/>
              <a:gdLst>
                <a:gd name="T0" fmla="*/ 121 w 160"/>
                <a:gd name="T1" fmla="*/ 262 h 392"/>
                <a:gd name="T2" fmla="*/ 97 w 160"/>
                <a:gd name="T3" fmla="*/ 0 h 392"/>
                <a:gd name="T4" fmla="*/ 53 w 160"/>
                <a:gd name="T5" fmla="*/ 59 h 392"/>
                <a:gd name="T6" fmla="*/ 55 w 160"/>
                <a:gd name="T7" fmla="*/ 265 h 392"/>
                <a:gd name="T8" fmla="*/ 5 w 160"/>
                <a:gd name="T9" fmla="*/ 362 h 392"/>
                <a:gd name="T10" fmla="*/ 0 w 160"/>
                <a:gd name="T11" fmla="*/ 392 h 392"/>
                <a:gd name="T12" fmla="*/ 158 w 160"/>
                <a:gd name="T13" fmla="*/ 392 h 392"/>
                <a:gd name="T14" fmla="*/ 121 w 160"/>
                <a:gd name="T15" fmla="*/ 262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392">
                  <a:moveTo>
                    <a:pt x="121" y="262"/>
                  </a:moveTo>
                  <a:cubicBezTo>
                    <a:pt x="97" y="0"/>
                    <a:pt x="97" y="0"/>
                    <a:pt x="97" y="0"/>
                  </a:cubicBezTo>
                  <a:cubicBezTo>
                    <a:pt x="53" y="59"/>
                    <a:pt x="53" y="59"/>
                    <a:pt x="53" y="59"/>
                  </a:cubicBezTo>
                  <a:cubicBezTo>
                    <a:pt x="55" y="265"/>
                    <a:pt x="55" y="265"/>
                    <a:pt x="55" y="265"/>
                  </a:cubicBezTo>
                  <a:cubicBezTo>
                    <a:pt x="44" y="280"/>
                    <a:pt x="14" y="323"/>
                    <a:pt x="5" y="362"/>
                  </a:cubicBezTo>
                  <a:cubicBezTo>
                    <a:pt x="2" y="374"/>
                    <a:pt x="1" y="384"/>
                    <a:pt x="0" y="392"/>
                  </a:cubicBezTo>
                  <a:cubicBezTo>
                    <a:pt x="158" y="392"/>
                    <a:pt x="158" y="392"/>
                    <a:pt x="158" y="392"/>
                  </a:cubicBezTo>
                  <a:cubicBezTo>
                    <a:pt x="160" y="357"/>
                    <a:pt x="153" y="312"/>
                    <a:pt x="121" y="262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2" name="Freeform 151"/>
            <p:cNvSpPr>
              <a:spLocks noEditPoints="1"/>
            </p:cNvSpPr>
            <p:nvPr/>
          </p:nvSpPr>
          <p:spPr bwMode="auto">
            <a:xfrm>
              <a:off x="3060850" y="2411760"/>
              <a:ext cx="192087" cy="989013"/>
            </a:xfrm>
            <a:custGeom>
              <a:avLst/>
              <a:gdLst>
                <a:gd name="T0" fmla="*/ 17 w 45"/>
                <a:gd name="T1" fmla="*/ 147 h 233"/>
                <a:gd name="T2" fmla="*/ 6 w 45"/>
                <a:gd name="T3" fmla="*/ 151 h 233"/>
                <a:gd name="T4" fmla="*/ 4 w 45"/>
                <a:gd name="T5" fmla="*/ 151 h 233"/>
                <a:gd name="T6" fmla="*/ 1 w 45"/>
                <a:gd name="T7" fmla="*/ 150 h 233"/>
                <a:gd name="T8" fmla="*/ 1 w 45"/>
                <a:gd name="T9" fmla="*/ 195 h 233"/>
                <a:gd name="T10" fmla="*/ 1 w 45"/>
                <a:gd name="T11" fmla="*/ 195 h 233"/>
                <a:gd name="T12" fmla="*/ 1 w 45"/>
                <a:gd name="T13" fmla="*/ 196 h 233"/>
                <a:gd name="T14" fmla="*/ 1 w 45"/>
                <a:gd name="T15" fmla="*/ 200 h 233"/>
                <a:gd name="T16" fmla="*/ 9 w 45"/>
                <a:gd name="T17" fmla="*/ 225 h 233"/>
                <a:gd name="T18" fmla="*/ 18 w 45"/>
                <a:gd name="T19" fmla="*/ 233 h 233"/>
                <a:gd name="T20" fmla="*/ 18 w 45"/>
                <a:gd name="T21" fmla="*/ 226 h 233"/>
                <a:gd name="T22" fmla="*/ 17 w 45"/>
                <a:gd name="T23" fmla="*/ 217 h 233"/>
                <a:gd name="T24" fmla="*/ 18 w 45"/>
                <a:gd name="T25" fmla="*/ 212 h 233"/>
                <a:gd name="T26" fmla="*/ 17 w 45"/>
                <a:gd name="T27" fmla="*/ 147 h 233"/>
                <a:gd name="T28" fmla="*/ 33 w 45"/>
                <a:gd name="T29" fmla="*/ 0 h 233"/>
                <a:gd name="T30" fmla="*/ 0 w 45"/>
                <a:gd name="T31" fmla="*/ 41 h 233"/>
                <a:gd name="T32" fmla="*/ 0 w 45"/>
                <a:gd name="T33" fmla="*/ 47 h 233"/>
                <a:gd name="T34" fmla="*/ 1 w 45"/>
                <a:gd name="T35" fmla="*/ 117 h 233"/>
                <a:gd name="T36" fmla="*/ 6 w 45"/>
                <a:gd name="T37" fmla="*/ 116 h 233"/>
                <a:gd name="T38" fmla="*/ 8 w 45"/>
                <a:gd name="T39" fmla="*/ 116 h 233"/>
                <a:gd name="T40" fmla="*/ 17 w 45"/>
                <a:gd name="T41" fmla="*/ 121 h 233"/>
                <a:gd name="T42" fmla="*/ 16 w 45"/>
                <a:gd name="T43" fmla="*/ 75 h 233"/>
                <a:gd name="T44" fmla="*/ 45 w 45"/>
                <a:gd name="T45" fmla="*/ 48 h 233"/>
                <a:gd name="T46" fmla="*/ 41 w 45"/>
                <a:gd name="T47" fmla="*/ 9 h 233"/>
                <a:gd name="T48" fmla="*/ 33 w 45"/>
                <a:gd name="T49" fmla="*/ 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5" h="233">
                  <a:moveTo>
                    <a:pt x="17" y="147"/>
                  </a:moveTo>
                  <a:cubicBezTo>
                    <a:pt x="14" y="150"/>
                    <a:pt x="10" y="151"/>
                    <a:pt x="6" y="151"/>
                  </a:cubicBezTo>
                  <a:cubicBezTo>
                    <a:pt x="5" y="151"/>
                    <a:pt x="4" y="151"/>
                    <a:pt x="4" y="151"/>
                  </a:cubicBezTo>
                  <a:cubicBezTo>
                    <a:pt x="3" y="151"/>
                    <a:pt x="2" y="151"/>
                    <a:pt x="1" y="150"/>
                  </a:cubicBezTo>
                  <a:cubicBezTo>
                    <a:pt x="1" y="165"/>
                    <a:pt x="1" y="180"/>
                    <a:pt x="1" y="195"/>
                  </a:cubicBezTo>
                  <a:cubicBezTo>
                    <a:pt x="1" y="195"/>
                    <a:pt x="1" y="195"/>
                    <a:pt x="1" y="195"/>
                  </a:cubicBezTo>
                  <a:cubicBezTo>
                    <a:pt x="1" y="195"/>
                    <a:pt x="1" y="196"/>
                    <a:pt x="1" y="196"/>
                  </a:cubicBezTo>
                  <a:cubicBezTo>
                    <a:pt x="1" y="197"/>
                    <a:pt x="1" y="199"/>
                    <a:pt x="1" y="200"/>
                  </a:cubicBezTo>
                  <a:cubicBezTo>
                    <a:pt x="2" y="209"/>
                    <a:pt x="4" y="219"/>
                    <a:pt x="9" y="225"/>
                  </a:cubicBezTo>
                  <a:cubicBezTo>
                    <a:pt x="12" y="228"/>
                    <a:pt x="15" y="230"/>
                    <a:pt x="18" y="233"/>
                  </a:cubicBezTo>
                  <a:cubicBezTo>
                    <a:pt x="18" y="226"/>
                    <a:pt x="18" y="226"/>
                    <a:pt x="18" y="226"/>
                  </a:cubicBezTo>
                  <a:cubicBezTo>
                    <a:pt x="17" y="223"/>
                    <a:pt x="16" y="220"/>
                    <a:pt x="17" y="217"/>
                  </a:cubicBezTo>
                  <a:cubicBezTo>
                    <a:pt x="17" y="215"/>
                    <a:pt x="17" y="214"/>
                    <a:pt x="18" y="212"/>
                  </a:cubicBezTo>
                  <a:cubicBezTo>
                    <a:pt x="17" y="147"/>
                    <a:pt x="17" y="147"/>
                    <a:pt x="17" y="147"/>
                  </a:cubicBezTo>
                  <a:moveTo>
                    <a:pt x="33" y="0"/>
                  </a:moveTo>
                  <a:cubicBezTo>
                    <a:pt x="23" y="15"/>
                    <a:pt x="13" y="30"/>
                    <a:pt x="0" y="41"/>
                  </a:cubicBezTo>
                  <a:cubicBezTo>
                    <a:pt x="0" y="43"/>
                    <a:pt x="0" y="45"/>
                    <a:pt x="0" y="47"/>
                  </a:cubicBezTo>
                  <a:cubicBezTo>
                    <a:pt x="0" y="70"/>
                    <a:pt x="0" y="94"/>
                    <a:pt x="1" y="117"/>
                  </a:cubicBezTo>
                  <a:cubicBezTo>
                    <a:pt x="2" y="117"/>
                    <a:pt x="4" y="116"/>
                    <a:pt x="6" y="116"/>
                  </a:cubicBezTo>
                  <a:cubicBezTo>
                    <a:pt x="6" y="116"/>
                    <a:pt x="7" y="116"/>
                    <a:pt x="8" y="116"/>
                  </a:cubicBezTo>
                  <a:cubicBezTo>
                    <a:pt x="11" y="117"/>
                    <a:pt x="14" y="118"/>
                    <a:pt x="17" y="121"/>
                  </a:cubicBezTo>
                  <a:cubicBezTo>
                    <a:pt x="16" y="75"/>
                    <a:pt x="16" y="75"/>
                    <a:pt x="16" y="75"/>
                  </a:cubicBezTo>
                  <a:cubicBezTo>
                    <a:pt x="24" y="72"/>
                    <a:pt x="36" y="59"/>
                    <a:pt x="45" y="48"/>
                  </a:cubicBezTo>
                  <a:cubicBezTo>
                    <a:pt x="44" y="35"/>
                    <a:pt x="42" y="22"/>
                    <a:pt x="41" y="9"/>
                  </a:cubicBezTo>
                  <a:cubicBezTo>
                    <a:pt x="38" y="7"/>
                    <a:pt x="35" y="4"/>
                    <a:pt x="33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3" name="Freeform 152"/>
            <p:cNvSpPr>
              <a:spLocks/>
            </p:cNvSpPr>
            <p:nvPr/>
          </p:nvSpPr>
          <p:spPr bwMode="auto">
            <a:xfrm>
              <a:off x="3367237" y="3567460"/>
              <a:ext cx="127000" cy="403225"/>
            </a:xfrm>
            <a:custGeom>
              <a:avLst/>
              <a:gdLst>
                <a:gd name="T0" fmla="*/ 0 w 30"/>
                <a:gd name="T1" fmla="*/ 0 h 95"/>
                <a:gd name="T2" fmla="*/ 2 w 30"/>
                <a:gd name="T3" fmla="*/ 20 h 95"/>
                <a:gd name="T4" fmla="*/ 3 w 30"/>
                <a:gd name="T5" fmla="*/ 21 h 95"/>
                <a:gd name="T6" fmla="*/ 3 w 30"/>
                <a:gd name="T7" fmla="*/ 25 h 95"/>
                <a:gd name="T8" fmla="*/ 3 w 30"/>
                <a:gd name="T9" fmla="*/ 36 h 95"/>
                <a:gd name="T10" fmla="*/ 4 w 30"/>
                <a:gd name="T11" fmla="*/ 37 h 95"/>
                <a:gd name="T12" fmla="*/ 8 w 30"/>
                <a:gd name="T13" fmla="*/ 38 h 95"/>
                <a:gd name="T14" fmla="*/ 4 w 30"/>
                <a:gd name="T15" fmla="*/ 51 h 95"/>
                <a:gd name="T16" fmla="*/ 4 w 30"/>
                <a:gd name="T17" fmla="*/ 51 h 95"/>
                <a:gd name="T18" fmla="*/ 2 w 30"/>
                <a:gd name="T19" fmla="*/ 95 h 95"/>
                <a:gd name="T20" fmla="*/ 30 w 30"/>
                <a:gd name="T21" fmla="*/ 95 h 95"/>
                <a:gd name="T22" fmla="*/ 30 w 30"/>
                <a:gd name="T23" fmla="*/ 95 h 95"/>
                <a:gd name="T24" fmla="*/ 27 w 30"/>
                <a:gd name="T25" fmla="*/ 95 h 95"/>
                <a:gd name="T26" fmla="*/ 18 w 30"/>
                <a:gd name="T27" fmla="*/ 23 h 95"/>
                <a:gd name="T28" fmla="*/ 10 w 30"/>
                <a:gd name="T29" fmla="*/ 4 h 95"/>
                <a:gd name="T30" fmla="*/ 0 w 30"/>
                <a:gd name="T31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0" h="95">
                  <a:moveTo>
                    <a:pt x="0" y="0"/>
                  </a:moveTo>
                  <a:cubicBezTo>
                    <a:pt x="1" y="7"/>
                    <a:pt x="2" y="13"/>
                    <a:pt x="2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2"/>
                    <a:pt x="3" y="23"/>
                    <a:pt x="3" y="25"/>
                  </a:cubicBezTo>
                  <a:cubicBezTo>
                    <a:pt x="3" y="29"/>
                    <a:pt x="3" y="32"/>
                    <a:pt x="3" y="36"/>
                  </a:cubicBezTo>
                  <a:cubicBezTo>
                    <a:pt x="4" y="36"/>
                    <a:pt x="4" y="37"/>
                    <a:pt x="4" y="37"/>
                  </a:cubicBezTo>
                  <a:cubicBezTo>
                    <a:pt x="5" y="37"/>
                    <a:pt x="7" y="37"/>
                    <a:pt x="8" y="38"/>
                  </a:cubicBezTo>
                  <a:cubicBezTo>
                    <a:pt x="7" y="42"/>
                    <a:pt x="6" y="47"/>
                    <a:pt x="4" y="51"/>
                  </a:cubicBezTo>
                  <a:cubicBezTo>
                    <a:pt x="4" y="51"/>
                    <a:pt x="4" y="51"/>
                    <a:pt x="4" y="51"/>
                  </a:cubicBezTo>
                  <a:cubicBezTo>
                    <a:pt x="4" y="67"/>
                    <a:pt x="3" y="82"/>
                    <a:pt x="2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7" y="95"/>
                    <a:pt x="27" y="95"/>
                    <a:pt x="27" y="95"/>
                  </a:cubicBezTo>
                  <a:cubicBezTo>
                    <a:pt x="28" y="71"/>
                    <a:pt x="25" y="47"/>
                    <a:pt x="18" y="23"/>
                  </a:cubicBezTo>
                  <a:cubicBezTo>
                    <a:pt x="15" y="17"/>
                    <a:pt x="13" y="10"/>
                    <a:pt x="10" y="4"/>
                  </a:cubicBezTo>
                  <a:cubicBezTo>
                    <a:pt x="7" y="3"/>
                    <a:pt x="3" y="2"/>
                    <a:pt x="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4" name="Freeform 153"/>
            <p:cNvSpPr>
              <a:spLocks/>
            </p:cNvSpPr>
            <p:nvPr/>
          </p:nvSpPr>
          <p:spPr bwMode="auto">
            <a:xfrm>
              <a:off x="3222775" y="2305398"/>
              <a:ext cx="22225" cy="30163"/>
            </a:xfrm>
            <a:custGeom>
              <a:avLst/>
              <a:gdLst>
                <a:gd name="T0" fmla="*/ 0 w 5"/>
                <a:gd name="T1" fmla="*/ 0 h 7"/>
                <a:gd name="T2" fmla="*/ 1 w 5"/>
                <a:gd name="T3" fmla="*/ 7 h 7"/>
                <a:gd name="T4" fmla="*/ 5 w 5"/>
                <a:gd name="T5" fmla="*/ 1 h 7"/>
                <a:gd name="T6" fmla="*/ 0 w 5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7">
                  <a:moveTo>
                    <a:pt x="0" y="0"/>
                  </a:moveTo>
                  <a:cubicBezTo>
                    <a:pt x="0" y="2"/>
                    <a:pt x="1" y="5"/>
                    <a:pt x="1" y="7"/>
                  </a:cubicBezTo>
                  <a:cubicBezTo>
                    <a:pt x="2" y="5"/>
                    <a:pt x="4" y="3"/>
                    <a:pt x="5" y="1"/>
                  </a:cubicBezTo>
                  <a:cubicBezTo>
                    <a:pt x="3" y="1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5" name="Freeform 154"/>
            <p:cNvSpPr>
              <a:spLocks/>
            </p:cNvSpPr>
            <p:nvPr/>
          </p:nvSpPr>
          <p:spPr bwMode="auto">
            <a:xfrm>
              <a:off x="3057675" y="2556223"/>
              <a:ext cx="3175" cy="7938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1 h 2"/>
                <a:gd name="T4" fmla="*/ 1 w 1"/>
                <a:gd name="T5" fmla="*/ 1 h 2"/>
                <a:gd name="T6" fmla="*/ 1 w 1"/>
                <a:gd name="T7" fmla="*/ 1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1" y="2"/>
                    <a:pt x="0" y="2"/>
                    <a:pt x="1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6" name="Freeform 155"/>
            <p:cNvSpPr>
              <a:spLocks/>
            </p:cNvSpPr>
            <p:nvPr/>
          </p:nvSpPr>
          <p:spPr bwMode="auto">
            <a:xfrm>
              <a:off x="2811612" y="2287935"/>
              <a:ext cx="704850" cy="1682750"/>
            </a:xfrm>
            <a:custGeom>
              <a:avLst/>
              <a:gdLst>
                <a:gd name="T0" fmla="*/ 134 w 166"/>
                <a:gd name="T1" fmla="*/ 277 h 396"/>
                <a:gd name="T2" fmla="*/ 126 w 166"/>
                <a:gd name="T3" fmla="*/ 258 h 396"/>
                <a:gd name="T4" fmla="*/ 124 w 166"/>
                <a:gd name="T5" fmla="*/ 232 h 396"/>
                <a:gd name="T6" fmla="*/ 116 w 166"/>
                <a:gd name="T7" fmla="*/ 148 h 396"/>
                <a:gd name="T8" fmla="*/ 103 w 166"/>
                <a:gd name="T9" fmla="*/ 3 h 396"/>
                <a:gd name="T10" fmla="*/ 98 w 166"/>
                <a:gd name="T11" fmla="*/ 2 h 396"/>
                <a:gd name="T12" fmla="*/ 57 w 166"/>
                <a:gd name="T13" fmla="*/ 58 h 396"/>
                <a:gd name="T14" fmla="*/ 54 w 166"/>
                <a:gd name="T15" fmla="*/ 93 h 396"/>
                <a:gd name="T16" fmla="*/ 55 w 166"/>
                <a:gd name="T17" fmla="*/ 258 h 396"/>
                <a:gd name="T18" fmla="*/ 52 w 166"/>
                <a:gd name="T19" fmla="*/ 272 h 396"/>
                <a:gd name="T20" fmla="*/ 20 w 166"/>
                <a:gd name="T21" fmla="*/ 326 h 396"/>
                <a:gd name="T22" fmla="*/ 1 w 166"/>
                <a:gd name="T23" fmla="*/ 391 h 396"/>
                <a:gd name="T24" fmla="*/ 0 w 166"/>
                <a:gd name="T25" fmla="*/ 396 h 396"/>
                <a:gd name="T26" fmla="*/ 6 w 166"/>
                <a:gd name="T27" fmla="*/ 396 h 396"/>
                <a:gd name="T28" fmla="*/ 48 w 166"/>
                <a:gd name="T29" fmla="*/ 287 h 396"/>
                <a:gd name="T30" fmla="*/ 60 w 166"/>
                <a:gd name="T31" fmla="*/ 266 h 396"/>
                <a:gd name="T32" fmla="*/ 60 w 166"/>
                <a:gd name="T33" fmla="*/ 242 h 396"/>
                <a:gd name="T34" fmla="*/ 59 w 166"/>
                <a:gd name="T35" fmla="*/ 76 h 396"/>
                <a:gd name="T36" fmla="*/ 59 w 166"/>
                <a:gd name="T37" fmla="*/ 64 h 396"/>
                <a:gd name="T38" fmla="*/ 59 w 166"/>
                <a:gd name="T39" fmla="*/ 65 h 396"/>
                <a:gd name="T40" fmla="*/ 59 w 166"/>
                <a:gd name="T41" fmla="*/ 64 h 396"/>
                <a:gd name="T42" fmla="*/ 59 w 166"/>
                <a:gd name="T43" fmla="*/ 64 h 396"/>
                <a:gd name="T44" fmla="*/ 59 w 166"/>
                <a:gd name="T45" fmla="*/ 64 h 396"/>
                <a:gd name="T46" fmla="*/ 60 w 166"/>
                <a:gd name="T47" fmla="*/ 63 h 396"/>
                <a:gd name="T48" fmla="*/ 68 w 166"/>
                <a:gd name="T49" fmla="*/ 52 h 396"/>
                <a:gd name="T50" fmla="*/ 98 w 166"/>
                <a:gd name="T51" fmla="*/ 11 h 396"/>
                <a:gd name="T52" fmla="*/ 97 w 166"/>
                <a:gd name="T53" fmla="*/ 4 h 396"/>
                <a:gd name="T54" fmla="*/ 102 w 166"/>
                <a:gd name="T55" fmla="*/ 5 h 396"/>
                <a:gd name="T56" fmla="*/ 98 w 166"/>
                <a:gd name="T57" fmla="*/ 11 h 396"/>
                <a:gd name="T58" fmla="*/ 121 w 166"/>
                <a:gd name="T59" fmla="*/ 265 h 396"/>
                <a:gd name="T60" fmla="*/ 121 w 166"/>
                <a:gd name="T61" fmla="*/ 266 h 396"/>
                <a:gd name="T62" fmla="*/ 124 w 166"/>
                <a:gd name="T63" fmla="*/ 271 h 396"/>
                <a:gd name="T64" fmla="*/ 132 w 166"/>
                <a:gd name="T65" fmla="*/ 286 h 396"/>
                <a:gd name="T66" fmla="*/ 149 w 166"/>
                <a:gd name="T67" fmla="*/ 324 h 396"/>
                <a:gd name="T68" fmla="*/ 158 w 166"/>
                <a:gd name="T69" fmla="*/ 396 h 396"/>
                <a:gd name="T70" fmla="*/ 164 w 166"/>
                <a:gd name="T71" fmla="*/ 396 h 396"/>
                <a:gd name="T72" fmla="*/ 134 w 166"/>
                <a:gd name="T73" fmla="*/ 277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6" h="396">
                  <a:moveTo>
                    <a:pt x="134" y="277"/>
                  </a:moveTo>
                  <a:cubicBezTo>
                    <a:pt x="129" y="269"/>
                    <a:pt x="127" y="266"/>
                    <a:pt x="126" y="258"/>
                  </a:cubicBezTo>
                  <a:cubicBezTo>
                    <a:pt x="125" y="249"/>
                    <a:pt x="124" y="240"/>
                    <a:pt x="124" y="232"/>
                  </a:cubicBezTo>
                  <a:cubicBezTo>
                    <a:pt x="121" y="204"/>
                    <a:pt x="118" y="176"/>
                    <a:pt x="116" y="148"/>
                  </a:cubicBezTo>
                  <a:cubicBezTo>
                    <a:pt x="111" y="99"/>
                    <a:pt x="107" y="51"/>
                    <a:pt x="103" y="3"/>
                  </a:cubicBezTo>
                  <a:cubicBezTo>
                    <a:pt x="102" y="1"/>
                    <a:pt x="99" y="0"/>
                    <a:pt x="98" y="2"/>
                  </a:cubicBezTo>
                  <a:cubicBezTo>
                    <a:pt x="84" y="20"/>
                    <a:pt x="70" y="39"/>
                    <a:pt x="57" y="58"/>
                  </a:cubicBezTo>
                  <a:cubicBezTo>
                    <a:pt x="50" y="67"/>
                    <a:pt x="54" y="82"/>
                    <a:pt x="54" y="93"/>
                  </a:cubicBezTo>
                  <a:cubicBezTo>
                    <a:pt x="54" y="148"/>
                    <a:pt x="55" y="203"/>
                    <a:pt x="55" y="258"/>
                  </a:cubicBezTo>
                  <a:cubicBezTo>
                    <a:pt x="55" y="265"/>
                    <a:pt x="56" y="267"/>
                    <a:pt x="52" y="272"/>
                  </a:cubicBezTo>
                  <a:cubicBezTo>
                    <a:pt x="40" y="289"/>
                    <a:pt x="29" y="307"/>
                    <a:pt x="20" y="326"/>
                  </a:cubicBezTo>
                  <a:cubicBezTo>
                    <a:pt x="10" y="346"/>
                    <a:pt x="3" y="368"/>
                    <a:pt x="1" y="391"/>
                  </a:cubicBezTo>
                  <a:cubicBezTo>
                    <a:pt x="1" y="393"/>
                    <a:pt x="0" y="395"/>
                    <a:pt x="0" y="396"/>
                  </a:cubicBezTo>
                  <a:cubicBezTo>
                    <a:pt x="6" y="396"/>
                    <a:pt x="6" y="396"/>
                    <a:pt x="6" y="396"/>
                  </a:cubicBezTo>
                  <a:cubicBezTo>
                    <a:pt x="9" y="357"/>
                    <a:pt x="26" y="320"/>
                    <a:pt x="48" y="287"/>
                  </a:cubicBezTo>
                  <a:cubicBezTo>
                    <a:pt x="52" y="281"/>
                    <a:pt x="61" y="274"/>
                    <a:pt x="60" y="266"/>
                  </a:cubicBezTo>
                  <a:cubicBezTo>
                    <a:pt x="60" y="258"/>
                    <a:pt x="60" y="250"/>
                    <a:pt x="60" y="242"/>
                  </a:cubicBezTo>
                  <a:cubicBezTo>
                    <a:pt x="60" y="186"/>
                    <a:pt x="60" y="131"/>
                    <a:pt x="59" y="76"/>
                  </a:cubicBezTo>
                  <a:cubicBezTo>
                    <a:pt x="59" y="72"/>
                    <a:pt x="59" y="68"/>
                    <a:pt x="59" y="64"/>
                  </a:cubicBezTo>
                  <a:cubicBezTo>
                    <a:pt x="59" y="65"/>
                    <a:pt x="59" y="65"/>
                    <a:pt x="59" y="65"/>
                  </a:cubicBezTo>
                  <a:cubicBezTo>
                    <a:pt x="58" y="65"/>
                    <a:pt x="59" y="65"/>
                    <a:pt x="59" y="64"/>
                  </a:cubicBezTo>
                  <a:cubicBezTo>
                    <a:pt x="59" y="64"/>
                    <a:pt x="59" y="63"/>
                    <a:pt x="59" y="64"/>
                  </a:cubicBezTo>
                  <a:cubicBezTo>
                    <a:pt x="59" y="64"/>
                    <a:pt x="59" y="64"/>
                    <a:pt x="59" y="64"/>
                  </a:cubicBezTo>
                  <a:cubicBezTo>
                    <a:pt x="59" y="64"/>
                    <a:pt x="60" y="63"/>
                    <a:pt x="60" y="63"/>
                  </a:cubicBezTo>
                  <a:cubicBezTo>
                    <a:pt x="63" y="59"/>
                    <a:pt x="66" y="55"/>
                    <a:pt x="68" y="52"/>
                  </a:cubicBezTo>
                  <a:cubicBezTo>
                    <a:pt x="78" y="38"/>
                    <a:pt x="88" y="25"/>
                    <a:pt x="98" y="11"/>
                  </a:cubicBezTo>
                  <a:cubicBezTo>
                    <a:pt x="98" y="9"/>
                    <a:pt x="97" y="6"/>
                    <a:pt x="97" y="4"/>
                  </a:cubicBezTo>
                  <a:cubicBezTo>
                    <a:pt x="99" y="4"/>
                    <a:pt x="100" y="5"/>
                    <a:pt x="102" y="5"/>
                  </a:cubicBezTo>
                  <a:cubicBezTo>
                    <a:pt x="101" y="7"/>
                    <a:pt x="99" y="9"/>
                    <a:pt x="98" y="11"/>
                  </a:cubicBezTo>
                  <a:cubicBezTo>
                    <a:pt x="106" y="96"/>
                    <a:pt x="113" y="181"/>
                    <a:pt x="121" y="265"/>
                  </a:cubicBezTo>
                  <a:cubicBezTo>
                    <a:pt x="121" y="266"/>
                    <a:pt x="121" y="266"/>
                    <a:pt x="121" y="266"/>
                  </a:cubicBezTo>
                  <a:cubicBezTo>
                    <a:pt x="121" y="267"/>
                    <a:pt x="123" y="270"/>
                    <a:pt x="124" y="271"/>
                  </a:cubicBezTo>
                  <a:cubicBezTo>
                    <a:pt x="127" y="276"/>
                    <a:pt x="129" y="281"/>
                    <a:pt x="132" y="286"/>
                  </a:cubicBezTo>
                  <a:cubicBezTo>
                    <a:pt x="139" y="298"/>
                    <a:pt x="144" y="311"/>
                    <a:pt x="149" y="324"/>
                  </a:cubicBezTo>
                  <a:cubicBezTo>
                    <a:pt x="156" y="348"/>
                    <a:pt x="159" y="372"/>
                    <a:pt x="158" y="396"/>
                  </a:cubicBezTo>
                  <a:cubicBezTo>
                    <a:pt x="164" y="396"/>
                    <a:pt x="164" y="396"/>
                    <a:pt x="164" y="396"/>
                  </a:cubicBezTo>
                  <a:cubicBezTo>
                    <a:pt x="166" y="355"/>
                    <a:pt x="154" y="314"/>
                    <a:pt x="134" y="27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7" name="Freeform 156"/>
            <p:cNvSpPr>
              <a:spLocks/>
            </p:cNvSpPr>
            <p:nvPr/>
          </p:nvSpPr>
          <p:spPr bwMode="auto">
            <a:xfrm>
              <a:off x="3010050" y="3792885"/>
              <a:ext cx="280987" cy="177800"/>
            </a:xfrm>
            <a:custGeom>
              <a:avLst/>
              <a:gdLst>
                <a:gd name="T0" fmla="*/ 39 w 66"/>
                <a:gd name="T1" fmla="*/ 2 h 42"/>
                <a:gd name="T2" fmla="*/ 0 w 66"/>
                <a:gd name="T3" fmla="*/ 42 h 42"/>
                <a:gd name="T4" fmla="*/ 66 w 66"/>
                <a:gd name="T5" fmla="*/ 42 h 42"/>
                <a:gd name="T6" fmla="*/ 39 w 66"/>
                <a:gd name="T7" fmla="*/ 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42">
                  <a:moveTo>
                    <a:pt x="39" y="2"/>
                  </a:moveTo>
                  <a:cubicBezTo>
                    <a:pt x="23" y="0"/>
                    <a:pt x="8" y="17"/>
                    <a:pt x="0" y="42"/>
                  </a:cubicBezTo>
                  <a:cubicBezTo>
                    <a:pt x="66" y="42"/>
                    <a:pt x="66" y="42"/>
                    <a:pt x="66" y="42"/>
                  </a:cubicBezTo>
                  <a:cubicBezTo>
                    <a:pt x="62" y="20"/>
                    <a:pt x="52" y="4"/>
                    <a:pt x="39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8" name="Freeform 157"/>
            <p:cNvSpPr>
              <a:spLocks/>
            </p:cNvSpPr>
            <p:nvPr/>
          </p:nvSpPr>
          <p:spPr bwMode="auto">
            <a:xfrm>
              <a:off x="3171975" y="2692748"/>
              <a:ext cx="101600" cy="147638"/>
            </a:xfrm>
            <a:custGeom>
              <a:avLst/>
              <a:gdLst>
                <a:gd name="T0" fmla="*/ 18 w 24"/>
                <a:gd name="T1" fmla="*/ 0 h 35"/>
                <a:gd name="T2" fmla="*/ 2 w 24"/>
                <a:gd name="T3" fmla="*/ 15 h 35"/>
                <a:gd name="T4" fmla="*/ 16 w 24"/>
                <a:gd name="T5" fmla="*/ 35 h 35"/>
                <a:gd name="T6" fmla="*/ 18 w 24"/>
                <a:gd name="T7" fmla="*/ 35 h 35"/>
                <a:gd name="T8" fmla="*/ 24 w 24"/>
                <a:gd name="T9" fmla="*/ 34 h 35"/>
                <a:gd name="T10" fmla="*/ 20 w 24"/>
                <a:gd name="T11" fmla="*/ 0 h 35"/>
                <a:gd name="T12" fmla="*/ 20 w 24"/>
                <a:gd name="T13" fmla="*/ 0 h 35"/>
                <a:gd name="T14" fmla="*/ 18 w 24"/>
                <a:gd name="T1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35">
                  <a:moveTo>
                    <a:pt x="18" y="0"/>
                  </a:moveTo>
                  <a:cubicBezTo>
                    <a:pt x="10" y="0"/>
                    <a:pt x="3" y="7"/>
                    <a:pt x="2" y="15"/>
                  </a:cubicBezTo>
                  <a:cubicBezTo>
                    <a:pt x="0" y="25"/>
                    <a:pt x="7" y="34"/>
                    <a:pt x="16" y="35"/>
                  </a:cubicBezTo>
                  <a:cubicBezTo>
                    <a:pt x="17" y="35"/>
                    <a:pt x="18" y="35"/>
                    <a:pt x="18" y="35"/>
                  </a:cubicBezTo>
                  <a:cubicBezTo>
                    <a:pt x="20" y="35"/>
                    <a:pt x="22" y="35"/>
                    <a:pt x="24" y="34"/>
                  </a:cubicBezTo>
                  <a:cubicBezTo>
                    <a:pt x="23" y="23"/>
                    <a:pt x="21" y="11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19" y="0"/>
                    <a:pt x="18" y="0"/>
                  </a:cubicBezTo>
                </a:path>
              </a:pathLst>
            </a:custGeom>
            <a:solidFill>
              <a:srgbClr val="ED9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9" name="Freeform 158"/>
            <p:cNvSpPr>
              <a:spLocks/>
            </p:cNvSpPr>
            <p:nvPr/>
          </p:nvSpPr>
          <p:spPr bwMode="auto">
            <a:xfrm>
              <a:off x="3257700" y="2692748"/>
              <a:ext cx="25400" cy="144463"/>
            </a:xfrm>
            <a:custGeom>
              <a:avLst/>
              <a:gdLst>
                <a:gd name="T0" fmla="*/ 0 w 6"/>
                <a:gd name="T1" fmla="*/ 0 h 34"/>
                <a:gd name="T2" fmla="*/ 4 w 6"/>
                <a:gd name="T3" fmla="*/ 34 h 34"/>
                <a:gd name="T4" fmla="*/ 6 w 6"/>
                <a:gd name="T5" fmla="*/ 33 h 34"/>
                <a:gd name="T6" fmla="*/ 3 w 6"/>
                <a:gd name="T7" fmla="*/ 1 h 34"/>
                <a:gd name="T8" fmla="*/ 0 w 6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4">
                  <a:moveTo>
                    <a:pt x="0" y="0"/>
                  </a:moveTo>
                  <a:cubicBezTo>
                    <a:pt x="1" y="11"/>
                    <a:pt x="3" y="23"/>
                    <a:pt x="4" y="34"/>
                  </a:cubicBezTo>
                  <a:cubicBezTo>
                    <a:pt x="4" y="34"/>
                    <a:pt x="5" y="33"/>
                    <a:pt x="6" y="33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1" y="0"/>
                    <a:pt x="0" y="0"/>
                  </a:cubicBezTo>
                </a:path>
              </a:pathLst>
            </a:custGeom>
            <a:solidFill>
              <a:srgbClr val="3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0" name="Freeform 159"/>
            <p:cNvSpPr>
              <a:spLocks/>
            </p:cNvSpPr>
            <p:nvPr/>
          </p:nvSpPr>
          <p:spPr bwMode="auto">
            <a:xfrm>
              <a:off x="3133875" y="2926110"/>
              <a:ext cx="25400" cy="109538"/>
            </a:xfrm>
            <a:custGeom>
              <a:avLst/>
              <a:gdLst>
                <a:gd name="T0" fmla="*/ 0 w 6"/>
                <a:gd name="T1" fmla="*/ 0 h 26"/>
                <a:gd name="T2" fmla="*/ 0 w 6"/>
                <a:gd name="T3" fmla="*/ 26 h 26"/>
                <a:gd name="T4" fmla="*/ 5 w 6"/>
                <a:gd name="T5" fmla="*/ 15 h 26"/>
                <a:gd name="T6" fmla="*/ 0 w 6"/>
                <a:gd name="T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6">
                  <a:moveTo>
                    <a:pt x="0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3" y="23"/>
                    <a:pt x="5" y="19"/>
                    <a:pt x="5" y="15"/>
                  </a:cubicBezTo>
                  <a:cubicBezTo>
                    <a:pt x="6" y="9"/>
                    <a:pt x="4" y="3"/>
                    <a:pt x="0" y="0"/>
                  </a:cubicBezTo>
                </a:path>
              </a:pathLst>
            </a:custGeom>
            <a:solidFill>
              <a:srgbClr val="ED9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1" name="Freeform 160"/>
            <p:cNvSpPr>
              <a:spLocks/>
            </p:cNvSpPr>
            <p:nvPr/>
          </p:nvSpPr>
          <p:spPr bwMode="auto">
            <a:xfrm>
              <a:off x="3065612" y="2903885"/>
              <a:ext cx="68262" cy="149225"/>
            </a:xfrm>
            <a:custGeom>
              <a:avLst/>
              <a:gdLst>
                <a:gd name="T0" fmla="*/ 5 w 16"/>
                <a:gd name="T1" fmla="*/ 0 h 35"/>
                <a:gd name="T2" fmla="*/ 0 w 16"/>
                <a:gd name="T3" fmla="*/ 1 h 35"/>
                <a:gd name="T4" fmla="*/ 0 w 16"/>
                <a:gd name="T5" fmla="*/ 34 h 35"/>
                <a:gd name="T6" fmla="*/ 3 w 16"/>
                <a:gd name="T7" fmla="*/ 35 h 35"/>
                <a:gd name="T8" fmla="*/ 5 w 16"/>
                <a:gd name="T9" fmla="*/ 35 h 35"/>
                <a:gd name="T10" fmla="*/ 16 w 16"/>
                <a:gd name="T11" fmla="*/ 31 h 35"/>
                <a:gd name="T12" fmla="*/ 16 w 16"/>
                <a:gd name="T13" fmla="*/ 5 h 35"/>
                <a:gd name="T14" fmla="*/ 7 w 16"/>
                <a:gd name="T15" fmla="*/ 0 h 35"/>
                <a:gd name="T16" fmla="*/ 5 w 16"/>
                <a:gd name="T1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35">
                  <a:moveTo>
                    <a:pt x="5" y="0"/>
                  </a:moveTo>
                  <a:cubicBezTo>
                    <a:pt x="3" y="0"/>
                    <a:pt x="1" y="1"/>
                    <a:pt x="0" y="1"/>
                  </a:cubicBezTo>
                  <a:cubicBezTo>
                    <a:pt x="0" y="12"/>
                    <a:pt x="0" y="23"/>
                    <a:pt x="0" y="34"/>
                  </a:cubicBezTo>
                  <a:cubicBezTo>
                    <a:pt x="1" y="35"/>
                    <a:pt x="2" y="35"/>
                    <a:pt x="3" y="35"/>
                  </a:cubicBezTo>
                  <a:cubicBezTo>
                    <a:pt x="3" y="35"/>
                    <a:pt x="4" y="35"/>
                    <a:pt x="5" y="35"/>
                  </a:cubicBezTo>
                  <a:cubicBezTo>
                    <a:pt x="9" y="35"/>
                    <a:pt x="13" y="34"/>
                    <a:pt x="16" y="31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3" y="2"/>
                    <a:pt x="10" y="1"/>
                    <a:pt x="7" y="0"/>
                  </a:cubicBezTo>
                  <a:cubicBezTo>
                    <a:pt x="6" y="0"/>
                    <a:pt x="5" y="0"/>
                    <a:pt x="5" y="0"/>
                  </a:cubicBezTo>
                </a:path>
              </a:pathLst>
            </a:custGeom>
            <a:solidFill>
              <a:srgbClr val="ED8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2" name="Freeform 161"/>
            <p:cNvSpPr>
              <a:spLocks/>
            </p:cNvSpPr>
            <p:nvPr/>
          </p:nvSpPr>
          <p:spPr bwMode="auto">
            <a:xfrm>
              <a:off x="3052912" y="2908648"/>
              <a:ext cx="12700" cy="139700"/>
            </a:xfrm>
            <a:custGeom>
              <a:avLst/>
              <a:gdLst>
                <a:gd name="T0" fmla="*/ 3 w 3"/>
                <a:gd name="T1" fmla="*/ 0 h 33"/>
                <a:gd name="T2" fmla="*/ 0 w 3"/>
                <a:gd name="T3" fmla="*/ 1 h 33"/>
                <a:gd name="T4" fmla="*/ 0 w 3"/>
                <a:gd name="T5" fmla="*/ 32 h 33"/>
                <a:gd name="T6" fmla="*/ 3 w 3"/>
                <a:gd name="T7" fmla="*/ 33 h 33"/>
                <a:gd name="T8" fmla="*/ 3 w 3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3">
                  <a:moveTo>
                    <a:pt x="3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1" y="33"/>
                    <a:pt x="2" y="33"/>
                    <a:pt x="3" y="33"/>
                  </a:cubicBezTo>
                  <a:cubicBezTo>
                    <a:pt x="3" y="22"/>
                    <a:pt x="3" y="11"/>
                    <a:pt x="3" y="0"/>
                  </a:cubicBezTo>
                </a:path>
              </a:pathLst>
            </a:custGeom>
            <a:solidFill>
              <a:srgbClr val="3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3" name="Freeform 162"/>
            <p:cNvSpPr>
              <a:spLocks noEditPoints="1"/>
            </p:cNvSpPr>
            <p:nvPr/>
          </p:nvSpPr>
          <p:spPr bwMode="auto">
            <a:xfrm>
              <a:off x="3078312" y="3473798"/>
              <a:ext cx="149225" cy="88900"/>
            </a:xfrm>
            <a:custGeom>
              <a:avLst/>
              <a:gdLst>
                <a:gd name="T0" fmla="*/ 5 w 35"/>
                <a:gd name="T1" fmla="*/ 3 h 21"/>
                <a:gd name="T2" fmla="*/ 0 w 35"/>
                <a:gd name="T3" fmla="*/ 3 h 21"/>
                <a:gd name="T4" fmla="*/ 2 w 35"/>
                <a:gd name="T5" fmla="*/ 5 h 21"/>
                <a:gd name="T6" fmla="*/ 5 w 35"/>
                <a:gd name="T7" fmla="*/ 3 h 21"/>
                <a:gd name="T8" fmla="*/ 5 w 35"/>
                <a:gd name="T9" fmla="*/ 3 h 21"/>
                <a:gd name="T10" fmla="*/ 28 w 35"/>
                <a:gd name="T11" fmla="*/ 0 h 21"/>
                <a:gd name="T12" fmla="*/ 26 w 35"/>
                <a:gd name="T13" fmla="*/ 0 h 21"/>
                <a:gd name="T14" fmla="*/ 26 w 35"/>
                <a:gd name="T15" fmla="*/ 0 h 21"/>
                <a:gd name="T16" fmla="*/ 28 w 35"/>
                <a:gd name="T17" fmla="*/ 4 h 21"/>
                <a:gd name="T18" fmla="*/ 23 w 35"/>
                <a:gd name="T19" fmla="*/ 15 h 21"/>
                <a:gd name="T20" fmla="*/ 35 w 35"/>
                <a:gd name="T21" fmla="*/ 21 h 21"/>
                <a:gd name="T22" fmla="*/ 35 w 35"/>
                <a:gd name="T23" fmla="*/ 20 h 21"/>
                <a:gd name="T24" fmla="*/ 31 w 35"/>
                <a:gd name="T25" fmla="*/ 2 h 21"/>
                <a:gd name="T26" fmla="*/ 31 w 35"/>
                <a:gd name="T27" fmla="*/ 0 h 21"/>
                <a:gd name="T28" fmla="*/ 28 w 35"/>
                <a:gd name="T2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" h="21">
                  <a:moveTo>
                    <a:pt x="5" y="3"/>
                  </a:moveTo>
                  <a:cubicBezTo>
                    <a:pt x="4" y="3"/>
                    <a:pt x="2" y="3"/>
                    <a:pt x="0" y="3"/>
                  </a:cubicBezTo>
                  <a:cubicBezTo>
                    <a:pt x="1" y="4"/>
                    <a:pt x="2" y="4"/>
                    <a:pt x="2" y="5"/>
                  </a:cubicBezTo>
                  <a:cubicBezTo>
                    <a:pt x="3" y="4"/>
                    <a:pt x="4" y="4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moveTo>
                    <a:pt x="28" y="0"/>
                  </a:moveTo>
                  <a:cubicBezTo>
                    <a:pt x="27" y="0"/>
                    <a:pt x="27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8" y="1"/>
                    <a:pt x="29" y="2"/>
                    <a:pt x="28" y="4"/>
                  </a:cubicBezTo>
                  <a:cubicBezTo>
                    <a:pt x="27" y="8"/>
                    <a:pt x="25" y="12"/>
                    <a:pt x="23" y="15"/>
                  </a:cubicBezTo>
                  <a:cubicBezTo>
                    <a:pt x="27" y="17"/>
                    <a:pt x="31" y="19"/>
                    <a:pt x="35" y="21"/>
                  </a:cubicBezTo>
                  <a:cubicBezTo>
                    <a:pt x="35" y="21"/>
                    <a:pt x="35" y="21"/>
                    <a:pt x="35" y="20"/>
                  </a:cubicBezTo>
                  <a:cubicBezTo>
                    <a:pt x="33" y="17"/>
                    <a:pt x="31" y="9"/>
                    <a:pt x="31" y="2"/>
                  </a:cubicBezTo>
                  <a:cubicBezTo>
                    <a:pt x="31" y="2"/>
                    <a:pt x="31" y="1"/>
                    <a:pt x="31" y="0"/>
                  </a:cubicBezTo>
                  <a:cubicBezTo>
                    <a:pt x="30" y="0"/>
                    <a:pt x="29" y="0"/>
                    <a:pt x="28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4" name="Freeform 163"/>
            <p:cNvSpPr>
              <a:spLocks/>
            </p:cNvSpPr>
            <p:nvPr/>
          </p:nvSpPr>
          <p:spPr bwMode="auto">
            <a:xfrm>
              <a:off x="3414862" y="3537298"/>
              <a:ext cx="33337" cy="50800"/>
            </a:xfrm>
            <a:custGeom>
              <a:avLst/>
              <a:gdLst>
                <a:gd name="T0" fmla="*/ 0 w 8"/>
                <a:gd name="T1" fmla="*/ 0 h 12"/>
                <a:gd name="T2" fmla="*/ 6 w 8"/>
                <a:gd name="T3" fmla="*/ 12 h 12"/>
                <a:gd name="T4" fmla="*/ 8 w 8"/>
                <a:gd name="T5" fmla="*/ 12 h 12"/>
                <a:gd name="T6" fmla="*/ 2 w 8"/>
                <a:gd name="T7" fmla="*/ 0 h 12"/>
                <a:gd name="T8" fmla="*/ 2 w 8"/>
                <a:gd name="T9" fmla="*/ 0 h 12"/>
                <a:gd name="T10" fmla="*/ 0 w 8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2">
                  <a:moveTo>
                    <a:pt x="0" y="0"/>
                  </a:moveTo>
                  <a:cubicBezTo>
                    <a:pt x="2" y="4"/>
                    <a:pt x="4" y="8"/>
                    <a:pt x="6" y="12"/>
                  </a:cubicBezTo>
                  <a:cubicBezTo>
                    <a:pt x="7" y="12"/>
                    <a:pt x="7" y="12"/>
                    <a:pt x="8" y="12"/>
                  </a:cubicBezTo>
                  <a:cubicBezTo>
                    <a:pt x="6" y="12"/>
                    <a:pt x="4" y="7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</a:path>
              </a:pathLst>
            </a:custGeom>
            <a:solidFill>
              <a:srgbClr val="FFD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5" name="Freeform 164"/>
            <p:cNvSpPr>
              <a:spLocks/>
            </p:cNvSpPr>
            <p:nvPr/>
          </p:nvSpPr>
          <p:spPr bwMode="auto">
            <a:xfrm>
              <a:off x="3270400" y="3486498"/>
              <a:ext cx="96837" cy="80963"/>
            </a:xfrm>
            <a:custGeom>
              <a:avLst/>
              <a:gdLst>
                <a:gd name="T0" fmla="*/ 0 w 23"/>
                <a:gd name="T1" fmla="*/ 0 h 19"/>
                <a:gd name="T2" fmla="*/ 9 w 23"/>
                <a:gd name="T3" fmla="*/ 11 h 19"/>
                <a:gd name="T4" fmla="*/ 23 w 23"/>
                <a:gd name="T5" fmla="*/ 19 h 19"/>
                <a:gd name="T6" fmla="*/ 21 w 23"/>
                <a:gd name="T7" fmla="*/ 7 h 19"/>
                <a:gd name="T8" fmla="*/ 14 w 23"/>
                <a:gd name="T9" fmla="*/ 4 h 19"/>
                <a:gd name="T10" fmla="*/ 0 w 23"/>
                <a:gd name="T1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9">
                  <a:moveTo>
                    <a:pt x="0" y="0"/>
                  </a:moveTo>
                  <a:cubicBezTo>
                    <a:pt x="4" y="4"/>
                    <a:pt x="8" y="9"/>
                    <a:pt x="9" y="11"/>
                  </a:cubicBezTo>
                  <a:cubicBezTo>
                    <a:pt x="13" y="14"/>
                    <a:pt x="18" y="17"/>
                    <a:pt x="23" y="19"/>
                  </a:cubicBezTo>
                  <a:cubicBezTo>
                    <a:pt x="22" y="15"/>
                    <a:pt x="22" y="11"/>
                    <a:pt x="21" y="7"/>
                  </a:cubicBezTo>
                  <a:cubicBezTo>
                    <a:pt x="19" y="6"/>
                    <a:pt x="16" y="5"/>
                    <a:pt x="14" y="4"/>
                  </a:cubicBezTo>
                  <a:cubicBezTo>
                    <a:pt x="9" y="3"/>
                    <a:pt x="5" y="1"/>
                    <a:pt x="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6" name="Freeform 165"/>
            <p:cNvSpPr>
              <a:spLocks/>
            </p:cNvSpPr>
            <p:nvPr/>
          </p:nvSpPr>
          <p:spPr bwMode="auto">
            <a:xfrm>
              <a:off x="3359300" y="3516660"/>
              <a:ext cx="50800" cy="66675"/>
            </a:xfrm>
            <a:custGeom>
              <a:avLst/>
              <a:gdLst>
                <a:gd name="T0" fmla="*/ 0 w 12"/>
                <a:gd name="T1" fmla="*/ 0 h 16"/>
                <a:gd name="T2" fmla="*/ 2 w 12"/>
                <a:gd name="T3" fmla="*/ 12 h 16"/>
                <a:gd name="T4" fmla="*/ 12 w 12"/>
                <a:gd name="T5" fmla="*/ 16 h 16"/>
                <a:gd name="T6" fmla="*/ 6 w 12"/>
                <a:gd name="T7" fmla="*/ 2 h 16"/>
                <a:gd name="T8" fmla="*/ 0 w 12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6">
                  <a:moveTo>
                    <a:pt x="0" y="0"/>
                  </a:moveTo>
                  <a:cubicBezTo>
                    <a:pt x="1" y="4"/>
                    <a:pt x="1" y="8"/>
                    <a:pt x="2" y="12"/>
                  </a:cubicBezTo>
                  <a:cubicBezTo>
                    <a:pt x="5" y="14"/>
                    <a:pt x="9" y="15"/>
                    <a:pt x="12" y="16"/>
                  </a:cubicBezTo>
                  <a:cubicBezTo>
                    <a:pt x="10" y="11"/>
                    <a:pt x="8" y="6"/>
                    <a:pt x="6" y="2"/>
                  </a:cubicBezTo>
                  <a:cubicBezTo>
                    <a:pt x="4" y="1"/>
                    <a:pt x="2" y="1"/>
                    <a:pt x="0" y="0"/>
                  </a:cubicBezTo>
                </a:path>
              </a:pathLst>
            </a:custGeom>
            <a:solidFill>
              <a:srgbClr val="FFAF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7" name="Freeform 166"/>
            <p:cNvSpPr>
              <a:spLocks/>
            </p:cNvSpPr>
            <p:nvPr/>
          </p:nvSpPr>
          <p:spPr bwMode="auto">
            <a:xfrm>
              <a:off x="3384700" y="3524598"/>
              <a:ext cx="55562" cy="63500"/>
            </a:xfrm>
            <a:custGeom>
              <a:avLst/>
              <a:gdLst>
                <a:gd name="T0" fmla="*/ 0 w 13"/>
                <a:gd name="T1" fmla="*/ 0 h 15"/>
                <a:gd name="T2" fmla="*/ 6 w 13"/>
                <a:gd name="T3" fmla="*/ 14 h 15"/>
                <a:gd name="T4" fmla="*/ 13 w 13"/>
                <a:gd name="T5" fmla="*/ 15 h 15"/>
                <a:gd name="T6" fmla="*/ 7 w 13"/>
                <a:gd name="T7" fmla="*/ 3 h 15"/>
                <a:gd name="T8" fmla="*/ 0 w 13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5">
                  <a:moveTo>
                    <a:pt x="0" y="0"/>
                  </a:moveTo>
                  <a:cubicBezTo>
                    <a:pt x="2" y="4"/>
                    <a:pt x="4" y="9"/>
                    <a:pt x="6" y="14"/>
                  </a:cubicBezTo>
                  <a:cubicBezTo>
                    <a:pt x="8" y="14"/>
                    <a:pt x="10" y="15"/>
                    <a:pt x="13" y="15"/>
                  </a:cubicBezTo>
                  <a:cubicBezTo>
                    <a:pt x="11" y="11"/>
                    <a:pt x="9" y="7"/>
                    <a:pt x="7" y="3"/>
                  </a:cubicBezTo>
                  <a:cubicBezTo>
                    <a:pt x="5" y="2"/>
                    <a:pt x="2" y="1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8" name="Freeform 167"/>
            <p:cNvSpPr>
              <a:spLocks/>
            </p:cNvSpPr>
            <p:nvPr/>
          </p:nvSpPr>
          <p:spPr bwMode="auto">
            <a:xfrm>
              <a:off x="3138637" y="3269010"/>
              <a:ext cx="134937" cy="144463"/>
            </a:xfrm>
            <a:custGeom>
              <a:avLst/>
              <a:gdLst>
                <a:gd name="T0" fmla="*/ 15 w 32"/>
                <a:gd name="T1" fmla="*/ 0 h 34"/>
                <a:gd name="T2" fmla="*/ 0 w 32"/>
                <a:gd name="T3" fmla="*/ 10 h 34"/>
                <a:gd name="T4" fmla="*/ 0 w 32"/>
                <a:gd name="T5" fmla="*/ 24 h 34"/>
                <a:gd name="T6" fmla="*/ 14 w 32"/>
                <a:gd name="T7" fmla="*/ 34 h 34"/>
                <a:gd name="T8" fmla="*/ 16 w 32"/>
                <a:gd name="T9" fmla="*/ 34 h 34"/>
                <a:gd name="T10" fmla="*/ 22 w 32"/>
                <a:gd name="T11" fmla="*/ 33 h 34"/>
                <a:gd name="T12" fmla="*/ 32 w 32"/>
                <a:gd name="T13" fmla="*/ 17 h 34"/>
                <a:gd name="T14" fmla="*/ 18 w 32"/>
                <a:gd name="T15" fmla="*/ 0 h 34"/>
                <a:gd name="T16" fmla="*/ 15 w 32"/>
                <a:gd name="T1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4">
                  <a:moveTo>
                    <a:pt x="15" y="0"/>
                  </a:moveTo>
                  <a:cubicBezTo>
                    <a:pt x="9" y="0"/>
                    <a:pt x="2" y="4"/>
                    <a:pt x="0" y="1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2" y="29"/>
                    <a:pt x="7" y="34"/>
                    <a:pt x="14" y="34"/>
                  </a:cubicBezTo>
                  <a:cubicBezTo>
                    <a:pt x="14" y="34"/>
                    <a:pt x="15" y="34"/>
                    <a:pt x="16" y="34"/>
                  </a:cubicBezTo>
                  <a:cubicBezTo>
                    <a:pt x="18" y="34"/>
                    <a:pt x="20" y="34"/>
                    <a:pt x="22" y="33"/>
                  </a:cubicBezTo>
                  <a:cubicBezTo>
                    <a:pt x="26" y="28"/>
                    <a:pt x="30" y="23"/>
                    <a:pt x="32" y="17"/>
                  </a:cubicBezTo>
                  <a:cubicBezTo>
                    <a:pt x="32" y="8"/>
                    <a:pt x="26" y="1"/>
                    <a:pt x="18" y="0"/>
                  </a:cubicBezTo>
                  <a:cubicBezTo>
                    <a:pt x="17" y="0"/>
                    <a:pt x="16" y="0"/>
                    <a:pt x="15" y="0"/>
                  </a:cubicBezTo>
                </a:path>
              </a:pathLst>
            </a:custGeom>
            <a:solidFill>
              <a:srgbClr val="ED9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9" name="Freeform 168"/>
            <p:cNvSpPr>
              <a:spLocks/>
            </p:cNvSpPr>
            <p:nvPr/>
          </p:nvSpPr>
          <p:spPr bwMode="auto">
            <a:xfrm>
              <a:off x="3129112" y="3311873"/>
              <a:ext cx="9525" cy="60325"/>
            </a:xfrm>
            <a:custGeom>
              <a:avLst/>
              <a:gdLst>
                <a:gd name="T0" fmla="*/ 2 w 2"/>
                <a:gd name="T1" fmla="*/ 0 h 14"/>
                <a:gd name="T2" fmla="*/ 1 w 2"/>
                <a:gd name="T3" fmla="*/ 5 h 14"/>
                <a:gd name="T4" fmla="*/ 2 w 2"/>
                <a:gd name="T5" fmla="*/ 14 h 14"/>
                <a:gd name="T6" fmla="*/ 2 w 2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4">
                  <a:moveTo>
                    <a:pt x="2" y="0"/>
                  </a:moveTo>
                  <a:cubicBezTo>
                    <a:pt x="1" y="2"/>
                    <a:pt x="1" y="3"/>
                    <a:pt x="1" y="5"/>
                  </a:cubicBezTo>
                  <a:cubicBezTo>
                    <a:pt x="0" y="8"/>
                    <a:pt x="1" y="11"/>
                    <a:pt x="2" y="14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ED8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0" name="Freeform 169"/>
            <p:cNvSpPr>
              <a:spLocks/>
            </p:cNvSpPr>
            <p:nvPr/>
          </p:nvSpPr>
          <p:spPr bwMode="auto">
            <a:xfrm>
              <a:off x="2916387" y="3240435"/>
              <a:ext cx="268287" cy="292100"/>
            </a:xfrm>
            <a:custGeom>
              <a:avLst/>
              <a:gdLst>
                <a:gd name="T0" fmla="*/ 32 w 63"/>
                <a:gd name="T1" fmla="*/ 0 h 69"/>
                <a:gd name="T2" fmla="*/ 44 w 63"/>
                <a:gd name="T3" fmla="*/ 35 h 69"/>
                <a:gd name="T4" fmla="*/ 63 w 63"/>
                <a:gd name="T5" fmla="*/ 53 h 69"/>
                <a:gd name="T6" fmla="*/ 4 w 63"/>
                <a:gd name="T7" fmla="*/ 69 h 69"/>
                <a:gd name="T8" fmla="*/ 32 w 63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9">
                  <a:moveTo>
                    <a:pt x="32" y="0"/>
                  </a:moveTo>
                  <a:cubicBezTo>
                    <a:pt x="32" y="0"/>
                    <a:pt x="31" y="24"/>
                    <a:pt x="44" y="35"/>
                  </a:cubicBezTo>
                  <a:cubicBezTo>
                    <a:pt x="58" y="45"/>
                    <a:pt x="63" y="53"/>
                    <a:pt x="63" y="53"/>
                  </a:cubicBezTo>
                  <a:cubicBezTo>
                    <a:pt x="63" y="53"/>
                    <a:pt x="20" y="56"/>
                    <a:pt x="4" y="69"/>
                  </a:cubicBezTo>
                  <a:cubicBezTo>
                    <a:pt x="4" y="69"/>
                    <a:pt x="0" y="55"/>
                    <a:pt x="32" y="0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1" name="Freeform 170"/>
            <p:cNvSpPr>
              <a:spLocks/>
            </p:cNvSpPr>
            <p:nvPr/>
          </p:nvSpPr>
          <p:spPr bwMode="auto">
            <a:xfrm>
              <a:off x="3002112" y="3430935"/>
              <a:ext cx="157162" cy="38100"/>
            </a:xfrm>
            <a:custGeom>
              <a:avLst/>
              <a:gdLst>
                <a:gd name="T0" fmla="*/ 32 w 37"/>
                <a:gd name="T1" fmla="*/ 0 h 9"/>
                <a:gd name="T2" fmla="*/ 0 w 37"/>
                <a:gd name="T3" fmla="*/ 4 h 9"/>
                <a:gd name="T4" fmla="*/ 10 w 37"/>
                <a:gd name="T5" fmla="*/ 9 h 9"/>
                <a:gd name="T6" fmla="*/ 37 w 37"/>
                <a:gd name="T7" fmla="*/ 5 h 9"/>
                <a:gd name="T8" fmla="*/ 32 w 37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9">
                  <a:moveTo>
                    <a:pt x="32" y="0"/>
                  </a:moveTo>
                  <a:cubicBezTo>
                    <a:pt x="21" y="0"/>
                    <a:pt x="10" y="1"/>
                    <a:pt x="0" y="4"/>
                  </a:cubicBezTo>
                  <a:cubicBezTo>
                    <a:pt x="4" y="6"/>
                    <a:pt x="7" y="7"/>
                    <a:pt x="10" y="9"/>
                  </a:cubicBezTo>
                  <a:cubicBezTo>
                    <a:pt x="19" y="7"/>
                    <a:pt x="29" y="6"/>
                    <a:pt x="37" y="5"/>
                  </a:cubicBezTo>
                  <a:cubicBezTo>
                    <a:pt x="35" y="3"/>
                    <a:pt x="33" y="1"/>
                    <a:pt x="32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2" name="Freeform 171"/>
            <p:cNvSpPr>
              <a:spLocks/>
            </p:cNvSpPr>
            <p:nvPr/>
          </p:nvSpPr>
          <p:spPr bwMode="auto">
            <a:xfrm>
              <a:off x="2916387" y="3218210"/>
              <a:ext cx="280987" cy="331788"/>
            </a:xfrm>
            <a:custGeom>
              <a:avLst/>
              <a:gdLst>
                <a:gd name="T0" fmla="*/ 30 w 66"/>
                <a:gd name="T1" fmla="*/ 5 h 78"/>
                <a:gd name="T2" fmla="*/ 35 w 66"/>
                <a:gd name="T3" fmla="*/ 32 h 78"/>
                <a:gd name="T4" fmla="*/ 60 w 66"/>
                <a:gd name="T5" fmla="*/ 59 h 78"/>
                <a:gd name="T6" fmla="*/ 62 w 66"/>
                <a:gd name="T7" fmla="*/ 55 h 78"/>
                <a:gd name="T8" fmla="*/ 2 w 66"/>
                <a:gd name="T9" fmla="*/ 72 h 78"/>
                <a:gd name="T10" fmla="*/ 7 w 66"/>
                <a:gd name="T11" fmla="*/ 74 h 78"/>
                <a:gd name="T12" fmla="*/ 9 w 66"/>
                <a:gd name="T13" fmla="*/ 61 h 78"/>
                <a:gd name="T14" fmla="*/ 35 w 66"/>
                <a:gd name="T15" fmla="*/ 7 h 78"/>
                <a:gd name="T16" fmla="*/ 30 w 66"/>
                <a:gd name="T17" fmla="*/ 3 h 78"/>
                <a:gd name="T18" fmla="*/ 3 w 66"/>
                <a:gd name="T19" fmla="*/ 60 h 78"/>
                <a:gd name="T20" fmla="*/ 1 w 66"/>
                <a:gd name="T21" fmla="*/ 75 h 78"/>
                <a:gd name="T22" fmla="*/ 6 w 66"/>
                <a:gd name="T23" fmla="*/ 77 h 78"/>
                <a:gd name="T24" fmla="*/ 63 w 66"/>
                <a:gd name="T25" fmla="*/ 60 h 78"/>
                <a:gd name="T26" fmla="*/ 65 w 66"/>
                <a:gd name="T27" fmla="*/ 56 h 78"/>
                <a:gd name="T28" fmla="*/ 43 w 66"/>
                <a:gd name="T29" fmla="*/ 35 h 78"/>
                <a:gd name="T30" fmla="*/ 35 w 66"/>
                <a:gd name="T31" fmla="*/ 5 h 78"/>
                <a:gd name="T32" fmla="*/ 30 w 66"/>
                <a:gd name="T33" fmla="*/ 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78">
                  <a:moveTo>
                    <a:pt x="30" y="5"/>
                  </a:moveTo>
                  <a:cubicBezTo>
                    <a:pt x="29" y="14"/>
                    <a:pt x="31" y="23"/>
                    <a:pt x="35" y="32"/>
                  </a:cubicBezTo>
                  <a:cubicBezTo>
                    <a:pt x="40" y="43"/>
                    <a:pt x="53" y="49"/>
                    <a:pt x="60" y="59"/>
                  </a:cubicBezTo>
                  <a:cubicBezTo>
                    <a:pt x="61" y="58"/>
                    <a:pt x="62" y="56"/>
                    <a:pt x="62" y="55"/>
                  </a:cubicBezTo>
                  <a:cubicBezTo>
                    <a:pt x="43" y="56"/>
                    <a:pt x="18" y="59"/>
                    <a:pt x="2" y="72"/>
                  </a:cubicBezTo>
                  <a:cubicBezTo>
                    <a:pt x="4" y="73"/>
                    <a:pt x="5" y="73"/>
                    <a:pt x="7" y="74"/>
                  </a:cubicBezTo>
                  <a:cubicBezTo>
                    <a:pt x="6" y="70"/>
                    <a:pt x="8" y="64"/>
                    <a:pt x="9" y="61"/>
                  </a:cubicBezTo>
                  <a:cubicBezTo>
                    <a:pt x="14" y="42"/>
                    <a:pt x="25" y="24"/>
                    <a:pt x="35" y="7"/>
                  </a:cubicBezTo>
                  <a:cubicBezTo>
                    <a:pt x="36" y="4"/>
                    <a:pt x="32" y="0"/>
                    <a:pt x="30" y="3"/>
                  </a:cubicBezTo>
                  <a:cubicBezTo>
                    <a:pt x="20" y="21"/>
                    <a:pt x="9" y="40"/>
                    <a:pt x="3" y="60"/>
                  </a:cubicBezTo>
                  <a:cubicBezTo>
                    <a:pt x="2" y="64"/>
                    <a:pt x="0" y="70"/>
                    <a:pt x="1" y="75"/>
                  </a:cubicBezTo>
                  <a:cubicBezTo>
                    <a:pt x="2" y="77"/>
                    <a:pt x="4" y="78"/>
                    <a:pt x="6" y="77"/>
                  </a:cubicBezTo>
                  <a:cubicBezTo>
                    <a:pt x="21" y="65"/>
                    <a:pt x="44" y="62"/>
                    <a:pt x="63" y="60"/>
                  </a:cubicBezTo>
                  <a:cubicBezTo>
                    <a:pt x="65" y="60"/>
                    <a:pt x="66" y="57"/>
                    <a:pt x="65" y="56"/>
                  </a:cubicBezTo>
                  <a:cubicBezTo>
                    <a:pt x="59" y="47"/>
                    <a:pt x="50" y="42"/>
                    <a:pt x="43" y="35"/>
                  </a:cubicBezTo>
                  <a:cubicBezTo>
                    <a:pt x="37" y="27"/>
                    <a:pt x="35" y="15"/>
                    <a:pt x="35" y="5"/>
                  </a:cubicBezTo>
                  <a:cubicBezTo>
                    <a:pt x="35" y="2"/>
                    <a:pt x="30" y="1"/>
                    <a:pt x="30" y="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3" name="Freeform 172"/>
            <p:cNvSpPr>
              <a:spLocks/>
            </p:cNvSpPr>
            <p:nvPr/>
          </p:nvSpPr>
          <p:spPr bwMode="auto">
            <a:xfrm>
              <a:off x="3184675" y="3227735"/>
              <a:ext cx="242887" cy="301625"/>
            </a:xfrm>
            <a:custGeom>
              <a:avLst/>
              <a:gdLst>
                <a:gd name="T0" fmla="*/ 0 w 57"/>
                <a:gd name="T1" fmla="*/ 56 h 71"/>
                <a:gd name="T2" fmla="*/ 32 w 57"/>
                <a:gd name="T3" fmla="*/ 0 h 71"/>
                <a:gd name="T4" fmla="*/ 57 w 57"/>
                <a:gd name="T5" fmla="*/ 71 h 71"/>
                <a:gd name="T6" fmla="*/ 0 w 57"/>
                <a:gd name="T7" fmla="*/ 5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71">
                  <a:moveTo>
                    <a:pt x="0" y="56"/>
                  </a:moveTo>
                  <a:cubicBezTo>
                    <a:pt x="0" y="56"/>
                    <a:pt x="27" y="42"/>
                    <a:pt x="32" y="0"/>
                  </a:cubicBezTo>
                  <a:cubicBezTo>
                    <a:pt x="32" y="0"/>
                    <a:pt x="56" y="44"/>
                    <a:pt x="57" y="71"/>
                  </a:cubicBezTo>
                  <a:cubicBezTo>
                    <a:pt x="57" y="71"/>
                    <a:pt x="14" y="54"/>
                    <a:pt x="0" y="56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4" name="Freeform 173"/>
            <p:cNvSpPr>
              <a:spLocks/>
            </p:cNvSpPr>
            <p:nvPr/>
          </p:nvSpPr>
          <p:spPr bwMode="auto">
            <a:xfrm>
              <a:off x="3222775" y="3410298"/>
              <a:ext cx="192087" cy="96838"/>
            </a:xfrm>
            <a:custGeom>
              <a:avLst/>
              <a:gdLst>
                <a:gd name="T0" fmla="*/ 10 w 45"/>
                <a:gd name="T1" fmla="*/ 0 h 23"/>
                <a:gd name="T2" fmla="*/ 0 w 45"/>
                <a:gd name="T3" fmla="*/ 10 h 23"/>
                <a:gd name="T4" fmla="*/ 45 w 45"/>
                <a:gd name="T5" fmla="*/ 23 h 23"/>
                <a:gd name="T6" fmla="*/ 42 w 45"/>
                <a:gd name="T7" fmla="*/ 8 h 23"/>
                <a:gd name="T8" fmla="*/ 10 w 45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3">
                  <a:moveTo>
                    <a:pt x="10" y="0"/>
                  </a:moveTo>
                  <a:cubicBezTo>
                    <a:pt x="7" y="3"/>
                    <a:pt x="4" y="7"/>
                    <a:pt x="0" y="10"/>
                  </a:cubicBezTo>
                  <a:cubicBezTo>
                    <a:pt x="15" y="11"/>
                    <a:pt x="31" y="18"/>
                    <a:pt x="45" y="23"/>
                  </a:cubicBezTo>
                  <a:cubicBezTo>
                    <a:pt x="44" y="18"/>
                    <a:pt x="43" y="13"/>
                    <a:pt x="42" y="8"/>
                  </a:cubicBezTo>
                  <a:cubicBezTo>
                    <a:pt x="31" y="7"/>
                    <a:pt x="19" y="6"/>
                    <a:pt x="10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5" name="Freeform 174"/>
            <p:cNvSpPr>
              <a:spLocks/>
            </p:cNvSpPr>
            <p:nvPr/>
          </p:nvSpPr>
          <p:spPr bwMode="auto">
            <a:xfrm>
              <a:off x="3164037" y="3210273"/>
              <a:ext cx="276225" cy="331788"/>
            </a:xfrm>
            <a:custGeom>
              <a:avLst/>
              <a:gdLst>
                <a:gd name="T0" fmla="*/ 6 w 65"/>
                <a:gd name="T1" fmla="*/ 62 h 78"/>
                <a:gd name="T2" fmla="*/ 40 w 65"/>
                <a:gd name="T3" fmla="*/ 4 h 78"/>
                <a:gd name="T4" fmla="*/ 35 w 65"/>
                <a:gd name="T5" fmla="*/ 5 h 78"/>
                <a:gd name="T6" fmla="*/ 59 w 65"/>
                <a:gd name="T7" fmla="*/ 75 h 78"/>
                <a:gd name="T8" fmla="*/ 63 w 65"/>
                <a:gd name="T9" fmla="*/ 72 h 78"/>
                <a:gd name="T10" fmla="*/ 4 w 65"/>
                <a:gd name="T11" fmla="*/ 57 h 78"/>
                <a:gd name="T12" fmla="*/ 5 w 65"/>
                <a:gd name="T13" fmla="*/ 62 h 78"/>
                <a:gd name="T14" fmla="*/ 39 w 65"/>
                <a:gd name="T15" fmla="*/ 69 h 78"/>
                <a:gd name="T16" fmla="*/ 61 w 65"/>
                <a:gd name="T17" fmla="*/ 77 h 78"/>
                <a:gd name="T18" fmla="*/ 65 w 65"/>
                <a:gd name="T19" fmla="*/ 74 h 78"/>
                <a:gd name="T20" fmla="*/ 40 w 65"/>
                <a:gd name="T21" fmla="*/ 3 h 78"/>
                <a:gd name="T22" fmla="*/ 35 w 65"/>
                <a:gd name="T23" fmla="*/ 3 h 78"/>
                <a:gd name="T24" fmla="*/ 4 w 65"/>
                <a:gd name="T25" fmla="*/ 57 h 78"/>
                <a:gd name="T26" fmla="*/ 6 w 65"/>
                <a:gd name="T27" fmla="*/ 62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5" h="78">
                  <a:moveTo>
                    <a:pt x="6" y="62"/>
                  </a:moveTo>
                  <a:cubicBezTo>
                    <a:pt x="27" y="52"/>
                    <a:pt x="37" y="26"/>
                    <a:pt x="40" y="4"/>
                  </a:cubicBezTo>
                  <a:cubicBezTo>
                    <a:pt x="38" y="4"/>
                    <a:pt x="37" y="5"/>
                    <a:pt x="35" y="5"/>
                  </a:cubicBezTo>
                  <a:cubicBezTo>
                    <a:pt x="46" y="26"/>
                    <a:pt x="58" y="51"/>
                    <a:pt x="59" y="75"/>
                  </a:cubicBezTo>
                  <a:cubicBezTo>
                    <a:pt x="61" y="74"/>
                    <a:pt x="62" y="73"/>
                    <a:pt x="63" y="72"/>
                  </a:cubicBezTo>
                  <a:cubicBezTo>
                    <a:pt x="45" y="65"/>
                    <a:pt x="24" y="55"/>
                    <a:pt x="4" y="57"/>
                  </a:cubicBezTo>
                  <a:cubicBezTo>
                    <a:pt x="1" y="57"/>
                    <a:pt x="2" y="63"/>
                    <a:pt x="5" y="62"/>
                  </a:cubicBezTo>
                  <a:cubicBezTo>
                    <a:pt x="16" y="62"/>
                    <a:pt x="28" y="66"/>
                    <a:pt x="39" y="69"/>
                  </a:cubicBezTo>
                  <a:cubicBezTo>
                    <a:pt x="46" y="72"/>
                    <a:pt x="54" y="75"/>
                    <a:pt x="61" y="77"/>
                  </a:cubicBezTo>
                  <a:cubicBezTo>
                    <a:pt x="63" y="78"/>
                    <a:pt x="65" y="76"/>
                    <a:pt x="65" y="74"/>
                  </a:cubicBezTo>
                  <a:cubicBezTo>
                    <a:pt x="63" y="49"/>
                    <a:pt x="52" y="24"/>
                    <a:pt x="40" y="3"/>
                  </a:cubicBezTo>
                  <a:cubicBezTo>
                    <a:pt x="39" y="0"/>
                    <a:pt x="35" y="0"/>
                    <a:pt x="35" y="3"/>
                  </a:cubicBezTo>
                  <a:cubicBezTo>
                    <a:pt x="32" y="23"/>
                    <a:pt x="22" y="47"/>
                    <a:pt x="4" y="57"/>
                  </a:cubicBezTo>
                  <a:cubicBezTo>
                    <a:pt x="0" y="58"/>
                    <a:pt x="3" y="64"/>
                    <a:pt x="6" y="6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6" name="Freeform 175"/>
            <p:cNvSpPr>
              <a:spLocks/>
            </p:cNvSpPr>
            <p:nvPr/>
          </p:nvSpPr>
          <p:spPr bwMode="auto">
            <a:xfrm>
              <a:off x="3032275" y="3451573"/>
              <a:ext cx="157162" cy="161925"/>
            </a:xfrm>
            <a:custGeom>
              <a:avLst/>
              <a:gdLst>
                <a:gd name="T0" fmla="*/ 35 w 37"/>
                <a:gd name="T1" fmla="*/ 4 h 38"/>
                <a:gd name="T2" fmla="*/ 11 w 37"/>
                <a:gd name="T3" fmla="*/ 15 h 38"/>
                <a:gd name="T4" fmla="*/ 0 w 37"/>
                <a:gd name="T5" fmla="*/ 38 h 38"/>
                <a:gd name="T6" fmla="*/ 21 w 37"/>
                <a:gd name="T7" fmla="*/ 31 h 38"/>
                <a:gd name="T8" fmla="*/ 37 w 37"/>
                <a:gd name="T9" fmla="*/ 8 h 38"/>
                <a:gd name="T10" fmla="*/ 35 w 37"/>
                <a:gd name="T11" fmla="*/ 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38">
                  <a:moveTo>
                    <a:pt x="35" y="4"/>
                  </a:moveTo>
                  <a:cubicBezTo>
                    <a:pt x="31" y="0"/>
                    <a:pt x="15" y="11"/>
                    <a:pt x="11" y="15"/>
                  </a:cubicBezTo>
                  <a:cubicBezTo>
                    <a:pt x="4" y="20"/>
                    <a:pt x="2" y="30"/>
                    <a:pt x="0" y="38"/>
                  </a:cubicBezTo>
                  <a:cubicBezTo>
                    <a:pt x="6" y="33"/>
                    <a:pt x="14" y="37"/>
                    <a:pt x="21" y="31"/>
                  </a:cubicBezTo>
                  <a:cubicBezTo>
                    <a:pt x="28" y="25"/>
                    <a:pt x="34" y="16"/>
                    <a:pt x="37" y="8"/>
                  </a:cubicBezTo>
                  <a:cubicBezTo>
                    <a:pt x="35" y="4"/>
                    <a:pt x="35" y="4"/>
                    <a:pt x="35" y="4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7" name="Freeform 176"/>
            <p:cNvSpPr>
              <a:spLocks/>
            </p:cNvSpPr>
            <p:nvPr/>
          </p:nvSpPr>
          <p:spPr bwMode="auto">
            <a:xfrm>
              <a:off x="3138637" y="3478560"/>
              <a:ext cx="38100" cy="50800"/>
            </a:xfrm>
            <a:custGeom>
              <a:avLst/>
              <a:gdLst>
                <a:gd name="T0" fmla="*/ 6 w 9"/>
                <a:gd name="T1" fmla="*/ 0 h 12"/>
                <a:gd name="T2" fmla="*/ 5 w 9"/>
                <a:gd name="T3" fmla="*/ 0 h 12"/>
                <a:gd name="T4" fmla="*/ 0 w 9"/>
                <a:gd name="T5" fmla="*/ 9 h 12"/>
                <a:gd name="T6" fmla="*/ 4 w 9"/>
                <a:gd name="T7" fmla="*/ 12 h 12"/>
                <a:gd name="T8" fmla="*/ 9 w 9"/>
                <a:gd name="T9" fmla="*/ 1 h 12"/>
                <a:gd name="T10" fmla="*/ 8 w 9"/>
                <a:gd name="T11" fmla="*/ 1 h 12"/>
                <a:gd name="T12" fmla="*/ 6 w 9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2">
                  <a:moveTo>
                    <a:pt x="6" y="0"/>
                  </a:moveTo>
                  <a:cubicBezTo>
                    <a:pt x="6" y="0"/>
                    <a:pt x="5" y="0"/>
                    <a:pt x="5" y="0"/>
                  </a:cubicBezTo>
                  <a:cubicBezTo>
                    <a:pt x="3" y="4"/>
                    <a:pt x="1" y="7"/>
                    <a:pt x="0" y="9"/>
                  </a:cubicBezTo>
                  <a:cubicBezTo>
                    <a:pt x="1" y="10"/>
                    <a:pt x="3" y="11"/>
                    <a:pt x="4" y="12"/>
                  </a:cubicBezTo>
                  <a:cubicBezTo>
                    <a:pt x="6" y="8"/>
                    <a:pt x="8" y="5"/>
                    <a:pt x="9" y="1"/>
                  </a:cubicBezTo>
                  <a:cubicBezTo>
                    <a:pt x="9" y="1"/>
                    <a:pt x="9" y="1"/>
                    <a:pt x="8" y="1"/>
                  </a:cubicBezTo>
                  <a:cubicBezTo>
                    <a:pt x="8" y="0"/>
                    <a:pt x="7" y="0"/>
                    <a:pt x="6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8" name="Freeform 177"/>
            <p:cNvSpPr>
              <a:spLocks/>
            </p:cNvSpPr>
            <p:nvPr/>
          </p:nvSpPr>
          <p:spPr bwMode="auto">
            <a:xfrm>
              <a:off x="3014812" y="3443635"/>
              <a:ext cx="190500" cy="187325"/>
            </a:xfrm>
            <a:custGeom>
              <a:avLst/>
              <a:gdLst>
                <a:gd name="T0" fmla="*/ 41 w 45"/>
                <a:gd name="T1" fmla="*/ 4 h 44"/>
                <a:gd name="T2" fmla="*/ 20 w 45"/>
                <a:gd name="T3" fmla="*/ 10 h 44"/>
                <a:gd name="T4" fmla="*/ 1 w 45"/>
                <a:gd name="T5" fmla="*/ 39 h 44"/>
                <a:gd name="T6" fmla="*/ 5 w 45"/>
                <a:gd name="T7" fmla="*/ 42 h 44"/>
                <a:gd name="T8" fmla="*/ 20 w 45"/>
                <a:gd name="T9" fmla="*/ 39 h 44"/>
                <a:gd name="T10" fmla="*/ 29 w 45"/>
                <a:gd name="T11" fmla="*/ 33 h 44"/>
                <a:gd name="T12" fmla="*/ 43 w 45"/>
                <a:gd name="T13" fmla="*/ 11 h 44"/>
                <a:gd name="T14" fmla="*/ 38 w 45"/>
                <a:gd name="T15" fmla="*/ 9 h 44"/>
                <a:gd name="T16" fmla="*/ 24 w 45"/>
                <a:gd name="T17" fmla="*/ 30 h 44"/>
                <a:gd name="T18" fmla="*/ 2 w 45"/>
                <a:gd name="T19" fmla="*/ 38 h 44"/>
                <a:gd name="T20" fmla="*/ 6 w 45"/>
                <a:gd name="T21" fmla="*/ 41 h 44"/>
                <a:gd name="T22" fmla="*/ 19 w 45"/>
                <a:gd name="T23" fmla="*/ 18 h 44"/>
                <a:gd name="T24" fmla="*/ 37 w 45"/>
                <a:gd name="T25" fmla="*/ 9 h 44"/>
                <a:gd name="T26" fmla="*/ 41 w 45"/>
                <a:gd name="T27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44">
                  <a:moveTo>
                    <a:pt x="41" y="4"/>
                  </a:moveTo>
                  <a:cubicBezTo>
                    <a:pt x="34" y="0"/>
                    <a:pt x="25" y="7"/>
                    <a:pt x="20" y="10"/>
                  </a:cubicBezTo>
                  <a:cubicBezTo>
                    <a:pt x="9" y="17"/>
                    <a:pt x="5" y="27"/>
                    <a:pt x="1" y="39"/>
                  </a:cubicBezTo>
                  <a:cubicBezTo>
                    <a:pt x="0" y="42"/>
                    <a:pt x="3" y="44"/>
                    <a:pt x="5" y="42"/>
                  </a:cubicBezTo>
                  <a:cubicBezTo>
                    <a:pt x="10" y="40"/>
                    <a:pt x="15" y="40"/>
                    <a:pt x="20" y="39"/>
                  </a:cubicBezTo>
                  <a:cubicBezTo>
                    <a:pt x="23" y="38"/>
                    <a:pt x="26" y="36"/>
                    <a:pt x="29" y="33"/>
                  </a:cubicBezTo>
                  <a:cubicBezTo>
                    <a:pt x="35" y="28"/>
                    <a:pt x="41" y="20"/>
                    <a:pt x="43" y="11"/>
                  </a:cubicBezTo>
                  <a:cubicBezTo>
                    <a:pt x="45" y="8"/>
                    <a:pt x="39" y="6"/>
                    <a:pt x="38" y="9"/>
                  </a:cubicBezTo>
                  <a:cubicBezTo>
                    <a:pt x="35" y="18"/>
                    <a:pt x="30" y="25"/>
                    <a:pt x="24" y="30"/>
                  </a:cubicBezTo>
                  <a:cubicBezTo>
                    <a:pt x="18" y="35"/>
                    <a:pt x="9" y="34"/>
                    <a:pt x="2" y="38"/>
                  </a:cubicBezTo>
                  <a:cubicBezTo>
                    <a:pt x="3" y="39"/>
                    <a:pt x="5" y="40"/>
                    <a:pt x="6" y="41"/>
                  </a:cubicBezTo>
                  <a:cubicBezTo>
                    <a:pt x="9" y="32"/>
                    <a:pt x="11" y="24"/>
                    <a:pt x="19" y="18"/>
                  </a:cubicBezTo>
                  <a:cubicBezTo>
                    <a:pt x="21" y="16"/>
                    <a:pt x="33" y="6"/>
                    <a:pt x="37" y="9"/>
                  </a:cubicBezTo>
                  <a:cubicBezTo>
                    <a:pt x="40" y="11"/>
                    <a:pt x="44" y="6"/>
                    <a:pt x="41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9" name="Freeform 178"/>
            <p:cNvSpPr>
              <a:spLocks/>
            </p:cNvSpPr>
            <p:nvPr/>
          </p:nvSpPr>
          <p:spPr bwMode="auto">
            <a:xfrm>
              <a:off x="3202137" y="3438873"/>
              <a:ext cx="119062" cy="192088"/>
            </a:xfrm>
            <a:custGeom>
              <a:avLst/>
              <a:gdLst>
                <a:gd name="T0" fmla="*/ 25 w 28"/>
                <a:gd name="T1" fmla="*/ 44 h 45"/>
                <a:gd name="T2" fmla="*/ 26 w 28"/>
                <a:gd name="T3" fmla="*/ 45 h 45"/>
                <a:gd name="T4" fmla="*/ 25 w 28"/>
                <a:gd name="T5" fmla="*/ 23 h 45"/>
                <a:gd name="T6" fmla="*/ 4 w 28"/>
                <a:gd name="T7" fmla="*/ 4 h 45"/>
                <a:gd name="T8" fmla="*/ 6 w 28"/>
                <a:gd name="T9" fmla="*/ 28 h 45"/>
                <a:gd name="T10" fmla="*/ 25 w 28"/>
                <a:gd name="T11" fmla="*/ 4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45">
                  <a:moveTo>
                    <a:pt x="25" y="44"/>
                  </a:moveTo>
                  <a:cubicBezTo>
                    <a:pt x="25" y="44"/>
                    <a:pt x="25" y="45"/>
                    <a:pt x="26" y="45"/>
                  </a:cubicBezTo>
                  <a:cubicBezTo>
                    <a:pt x="27" y="37"/>
                    <a:pt x="28" y="30"/>
                    <a:pt x="25" y="23"/>
                  </a:cubicBezTo>
                  <a:cubicBezTo>
                    <a:pt x="23" y="18"/>
                    <a:pt x="7" y="0"/>
                    <a:pt x="4" y="4"/>
                  </a:cubicBezTo>
                  <a:cubicBezTo>
                    <a:pt x="0" y="8"/>
                    <a:pt x="4" y="24"/>
                    <a:pt x="6" y="28"/>
                  </a:cubicBezTo>
                  <a:cubicBezTo>
                    <a:pt x="9" y="36"/>
                    <a:pt x="18" y="39"/>
                    <a:pt x="25" y="44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0" name="Freeform 179"/>
            <p:cNvSpPr>
              <a:spLocks/>
            </p:cNvSpPr>
            <p:nvPr/>
          </p:nvSpPr>
          <p:spPr bwMode="auto">
            <a:xfrm>
              <a:off x="3210075" y="3456335"/>
              <a:ext cx="22225" cy="17463"/>
            </a:xfrm>
            <a:custGeom>
              <a:avLst/>
              <a:gdLst>
                <a:gd name="T0" fmla="*/ 3 w 5"/>
                <a:gd name="T1" fmla="*/ 0 h 4"/>
                <a:gd name="T2" fmla="*/ 2 w 5"/>
                <a:gd name="T3" fmla="*/ 0 h 4"/>
                <a:gd name="T4" fmla="*/ 0 w 5"/>
                <a:gd name="T5" fmla="*/ 4 h 4"/>
                <a:gd name="T6" fmla="*/ 0 w 5"/>
                <a:gd name="T7" fmla="*/ 4 h 4"/>
                <a:gd name="T8" fmla="*/ 2 w 5"/>
                <a:gd name="T9" fmla="*/ 0 h 4"/>
                <a:gd name="T10" fmla="*/ 3 w 5"/>
                <a:gd name="T11" fmla="*/ 0 h 4"/>
                <a:gd name="T12" fmla="*/ 5 w 5"/>
                <a:gd name="T13" fmla="*/ 0 h 4"/>
                <a:gd name="T14" fmla="*/ 3 w 5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4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0" y="3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1"/>
                    <a:pt x="2" y="0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4" y="0"/>
                    <a:pt x="5" y="0"/>
                    <a:pt x="5" y="0"/>
                  </a:cubicBezTo>
                  <a:cubicBezTo>
                    <a:pt x="5" y="0"/>
                    <a:pt x="4" y="0"/>
                    <a:pt x="3" y="0"/>
                  </a:cubicBezTo>
                </a:path>
              </a:pathLst>
            </a:custGeom>
            <a:solidFill>
              <a:srgbClr val="3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1" name="Freeform 180"/>
            <p:cNvSpPr>
              <a:spLocks/>
            </p:cNvSpPr>
            <p:nvPr/>
          </p:nvSpPr>
          <p:spPr bwMode="auto">
            <a:xfrm>
              <a:off x="3210075" y="3456335"/>
              <a:ext cx="60325" cy="127000"/>
            </a:xfrm>
            <a:custGeom>
              <a:avLst/>
              <a:gdLst>
                <a:gd name="T0" fmla="*/ 3 w 14"/>
                <a:gd name="T1" fmla="*/ 0 h 30"/>
                <a:gd name="T2" fmla="*/ 2 w 14"/>
                <a:gd name="T3" fmla="*/ 0 h 30"/>
                <a:gd name="T4" fmla="*/ 0 w 14"/>
                <a:gd name="T5" fmla="*/ 4 h 30"/>
                <a:gd name="T6" fmla="*/ 0 w 14"/>
                <a:gd name="T7" fmla="*/ 6 h 30"/>
                <a:gd name="T8" fmla="*/ 4 w 14"/>
                <a:gd name="T9" fmla="*/ 24 h 30"/>
                <a:gd name="T10" fmla="*/ 4 w 14"/>
                <a:gd name="T11" fmla="*/ 25 h 30"/>
                <a:gd name="T12" fmla="*/ 14 w 14"/>
                <a:gd name="T13" fmla="*/ 30 h 30"/>
                <a:gd name="T14" fmla="*/ 7 w 14"/>
                <a:gd name="T15" fmla="*/ 1 h 30"/>
                <a:gd name="T16" fmla="*/ 5 w 14"/>
                <a:gd name="T17" fmla="*/ 0 h 30"/>
                <a:gd name="T18" fmla="*/ 3 w 14"/>
                <a:gd name="T1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30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0" y="3"/>
                    <a:pt x="0" y="4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0" y="13"/>
                    <a:pt x="2" y="21"/>
                    <a:pt x="4" y="24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7" y="27"/>
                    <a:pt x="11" y="29"/>
                    <a:pt x="14" y="30"/>
                  </a:cubicBezTo>
                  <a:cubicBezTo>
                    <a:pt x="11" y="21"/>
                    <a:pt x="9" y="11"/>
                    <a:pt x="7" y="1"/>
                  </a:cubicBezTo>
                  <a:cubicBezTo>
                    <a:pt x="7" y="1"/>
                    <a:pt x="6" y="1"/>
                    <a:pt x="5" y="0"/>
                  </a:cubicBezTo>
                  <a:cubicBezTo>
                    <a:pt x="5" y="0"/>
                    <a:pt x="4" y="0"/>
                    <a:pt x="3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2" name="Freeform 181"/>
            <p:cNvSpPr>
              <a:spLocks/>
            </p:cNvSpPr>
            <p:nvPr/>
          </p:nvSpPr>
          <p:spPr bwMode="auto">
            <a:xfrm>
              <a:off x="3184675" y="3435698"/>
              <a:ext cx="149225" cy="212725"/>
            </a:xfrm>
            <a:custGeom>
              <a:avLst/>
              <a:gdLst>
                <a:gd name="T0" fmla="*/ 27 w 35"/>
                <a:gd name="T1" fmla="*/ 47 h 50"/>
                <a:gd name="T2" fmla="*/ 28 w 35"/>
                <a:gd name="T3" fmla="*/ 48 h 50"/>
                <a:gd name="T4" fmla="*/ 32 w 35"/>
                <a:gd name="T5" fmla="*/ 46 h 50"/>
                <a:gd name="T6" fmla="*/ 27 w 35"/>
                <a:gd name="T7" fmla="*/ 15 h 50"/>
                <a:gd name="T8" fmla="*/ 8 w 35"/>
                <a:gd name="T9" fmla="*/ 2 h 50"/>
                <a:gd name="T10" fmla="*/ 5 w 35"/>
                <a:gd name="T11" fmla="*/ 25 h 50"/>
                <a:gd name="T12" fmla="*/ 27 w 35"/>
                <a:gd name="T13" fmla="*/ 47 h 50"/>
                <a:gd name="T14" fmla="*/ 30 w 35"/>
                <a:gd name="T15" fmla="*/ 43 h 50"/>
                <a:gd name="T16" fmla="*/ 12 w 35"/>
                <a:gd name="T17" fmla="*/ 27 h 50"/>
                <a:gd name="T18" fmla="*/ 9 w 35"/>
                <a:gd name="T19" fmla="*/ 8 h 50"/>
                <a:gd name="T20" fmla="*/ 23 w 35"/>
                <a:gd name="T21" fmla="*/ 20 h 50"/>
                <a:gd name="T22" fmla="*/ 27 w 35"/>
                <a:gd name="T23" fmla="*/ 46 h 50"/>
                <a:gd name="T24" fmla="*/ 31 w 35"/>
                <a:gd name="T25" fmla="*/ 44 h 50"/>
                <a:gd name="T26" fmla="*/ 30 w 35"/>
                <a:gd name="T27" fmla="*/ 43 h 50"/>
                <a:gd name="T28" fmla="*/ 27 w 35"/>
                <a:gd name="T29" fmla="*/ 4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" h="50">
                  <a:moveTo>
                    <a:pt x="27" y="47"/>
                  </a:moveTo>
                  <a:cubicBezTo>
                    <a:pt x="27" y="48"/>
                    <a:pt x="28" y="48"/>
                    <a:pt x="28" y="48"/>
                  </a:cubicBezTo>
                  <a:cubicBezTo>
                    <a:pt x="30" y="50"/>
                    <a:pt x="32" y="48"/>
                    <a:pt x="32" y="46"/>
                  </a:cubicBezTo>
                  <a:cubicBezTo>
                    <a:pt x="35" y="35"/>
                    <a:pt x="34" y="24"/>
                    <a:pt x="27" y="15"/>
                  </a:cubicBezTo>
                  <a:cubicBezTo>
                    <a:pt x="23" y="11"/>
                    <a:pt x="15" y="0"/>
                    <a:pt x="8" y="2"/>
                  </a:cubicBezTo>
                  <a:cubicBezTo>
                    <a:pt x="0" y="4"/>
                    <a:pt x="4" y="20"/>
                    <a:pt x="5" y="25"/>
                  </a:cubicBezTo>
                  <a:cubicBezTo>
                    <a:pt x="8" y="37"/>
                    <a:pt x="17" y="41"/>
                    <a:pt x="27" y="47"/>
                  </a:cubicBezTo>
                  <a:cubicBezTo>
                    <a:pt x="30" y="49"/>
                    <a:pt x="33" y="45"/>
                    <a:pt x="30" y="43"/>
                  </a:cubicBezTo>
                  <a:cubicBezTo>
                    <a:pt x="24" y="38"/>
                    <a:pt x="15" y="35"/>
                    <a:pt x="12" y="27"/>
                  </a:cubicBezTo>
                  <a:cubicBezTo>
                    <a:pt x="11" y="26"/>
                    <a:pt x="7" y="7"/>
                    <a:pt x="9" y="8"/>
                  </a:cubicBezTo>
                  <a:cubicBezTo>
                    <a:pt x="14" y="8"/>
                    <a:pt x="20" y="17"/>
                    <a:pt x="23" y="20"/>
                  </a:cubicBezTo>
                  <a:cubicBezTo>
                    <a:pt x="29" y="27"/>
                    <a:pt x="29" y="37"/>
                    <a:pt x="27" y="46"/>
                  </a:cubicBezTo>
                  <a:cubicBezTo>
                    <a:pt x="28" y="45"/>
                    <a:pt x="30" y="44"/>
                    <a:pt x="31" y="44"/>
                  </a:cubicBezTo>
                  <a:cubicBezTo>
                    <a:pt x="31" y="43"/>
                    <a:pt x="31" y="43"/>
                    <a:pt x="30" y="43"/>
                  </a:cubicBezTo>
                  <a:cubicBezTo>
                    <a:pt x="27" y="41"/>
                    <a:pt x="24" y="45"/>
                    <a:pt x="27" y="4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3" name="Freeform 182"/>
            <p:cNvSpPr>
              <a:spLocks/>
            </p:cNvSpPr>
            <p:nvPr/>
          </p:nvSpPr>
          <p:spPr bwMode="auto">
            <a:xfrm>
              <a:off x="3154512" y="3426173"/>
              <a:ext cx="85725" cy="77788"/>
            </a:xfrm>
            <a:custGeom>
              <a:avLst/>
              <a:gdLst>
                <a:gd name="T0" fmla="*/ 19 w 20"/>
                <a:gd name="T1" fmla="*/ 10 h 18"/>
                <a:gd name="T2" fmla="*/ 9 w 20"/>
                <a:gd name="T3" fmla="*/ 18 h 18"/>
                <a:gd name="T4" fmla="*/ 1 w 20"/>
                <a:gd name="T5" fmla="*/ 8 h 18"/>
                <a:gd name="T6" fmla="*/ 11 w 20"/>
                <a:gd name="T7" fmla="*/ 0 h 18"/>
                <a:gd name="T8" fmla="*/ 19 w 20"/>
                <a:gd name="T9" fmla="*/ 1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8">
                  <a:moveTo>
                    <a:pt x="19" y="10"/>
                  </a:moveTo>
                  <a:cubicBezTo>
                    <a:pt x="19" y="15"/>
                    <a:pt x="14" y="18"/>
                    <a:pt x="9" y="18"/>
                  </a:cubicBezTo>
                  <a:cubicBezTo>
                    <a:pt x="4" y="17"/>
                    <a:pt x="0" y="13"/>
                    <a:pt x="1" y="8"/>
                  </a:cubicBezTo>
                  <a:cubicBezTo>
                    <a:pt x="1" y="3"/>
                    <a:pt x="6" y="0"/>
                    <a:pt x="11" y="0"/>
                  </a:cubicBezTo>
                  <a:cubicBezTo>
                    <a:pt x="16" y="1"/>
                    <a:pt x="20" y="5"/>
                    <a:pt x="19" y="10"/>
                  </a:cubicBezTo>
                  <a:close/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4" name="Freeform 183"/>
            <p:cNvSpPr>
              <a:spLocks/>
            </p:cNvSpPr>
            <p:nvPr/>
          </p:nvSpPr>
          <p:spPr bwMode="auto">
            <a:xfrm>
              <a:off x="3141812" y="3397598"/>
              <a:ext cx="111125" cy="122238"/>
            </a:xfrm>
            <a:custGeom>
              <a:avLst/>
              <a:gdLst>
                <a:gd name="T0" fmla="*/ 19 w 26"/>
                <a:gd name="T1" fmla="*/ 17 h 29"/>
                <a:gd name="T2" fmla="*/ 7 w 26"/>
                <a:gd name="T3" fmla="*/ 15 h 29"/>
                <a:gd name="T4" fmla="*/ 19 w 26"/>
                <a:gd name="T5" fmla="*/ 17 h 29"/>
                <a:gd name="T6" fmla="*/ 25 w 26"/>
                <a:gd name="T7" fmla="*/ 17 h 29"/>
                <a:gd name="T8" fmla="*/ 1 w 26"/>
                <a:gd name="T9" fmla="*/ 14 h 29"/>
                <a:gd name="T10" fmla="*/ 12 w 26"/>
                <a:gd name="T11" fmla="*/ 27 h 29"/>
                <a:gd name="T12" fmla="*/ 25 w 26"/>
                <a:gd name="T13" fmla="*/ 17 h 29"/>
                <a:gd name="T14" fmla="*/ 19 w 26"/>
                <a:gd name="T15" fmla="*/ 1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29">
                  <a:moveTo>
                    <a:pt x="19" y="17"/>
                  </a:moveTo>
                  <a:cubicBezTo>
                    <a:pt x="18" y="24"/>
                    <a:pt x="6" y="23"/>
                    <a:pt x="7" y="15"/>
                  </a:cubicBezTo>
                  <a:cubicBezTo>
                    <a:pt x="7" y="8"/>
                    <a:pt x="20" y="9"/>
                    <a:pt x="19" y="17"/>
                  </a:cubicBezTo>
                  <a:cubicBezTo>
                    <a:pt x="19" y="20"/>
                    <a:pt x="25" y="21"/>
                    <a:pt x="25" y="17"/>
                  </a:cubicBezTo>
                  <a:cubicBezTo>
                    <a:pt x="26" y="3"/>
                    <a:pt x="4" y="0"/>
                    <a:pt x="1" y="14"/>
                  </a:cubicBezTo>
                  <a:cubicBezTo>
                    <a:pt x="0" y="21"/>
                    <a:pt x="6" y="26"/>
                    <a:pt x="12" y="27"/>
                  </a:cubicBezTo>
                  <a:cubicBezTo>
                    <a:pt x="18" y="29"/>
                    <a:pt x="24" y="24"/>
                    <a:pt x="25" y="17"/>
                  </a:cubicBezTo>
                  <a:cubicBezTo>
                    <a:pt x="26" y="14"/>
                    <a:pt x="20" y="13"/>
                    <a:pt x="19" y="1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5" name="Freeform 184"/>
            <p:cNvSpPr>
              <a:spLocks/>
            </p:cNvSpPr>
            <p:nvPr/>
          </p:nvSpPr>
          <p:spPr bwMode="auto">
            <a:xfrm>
              <a:off x="3022750" y="3346798"/>
              <a:ext cx="22225" cy="15875"/>
            </a:xfrm>
            <a:custGeom>
              <a:avLst/>
              <a:gdLst>
                <a:gd name="T0" fmla="*/ 4 w 5"/>
                <a:gd name="T1" fmla="*/ 2 h 4"/>
                <a:gd name="T2" fmla="*/ 2 w 5"/>
                <a:gd name="T3" fmla="*/ 4 h 4"/>
                <a:gd name="T4" fmla="*/ 0 w 5"/>
                <a:gd name="T5" fmla="*/ 2 h 4"/>
                <a:gd name="T6" fmla="*/ 3 w 5"/>
                <a:gd name="T7" fmla="*/ 0 h 4"/>
                <a:gd name="T8" fmla="*/ 4 w 5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4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4" y="0"/>
                    <a:pt x="5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6" name="Freeform 185"/>
            <p:cNvSpPr>
              <a:spLocks/>
            </p:cNvSpPr>
            <p:nvPr/>
          </p:nvSpPr>
          <p:spPr bwMode="auto">
            <a:xfrm>
              <a:off x="3070375" y="3413473"/>
              <a:ext cx="17462" cy="22225"/>
            </a:xfrm>
            <a:custGeom>
              <a:avLst/>
              <a:gdLst>
                <a:gd name="T0" fmla="*/ 4 w 4"/>
                <a:gd name="T1" fmla="*/ 3 h 5"/>
                <a:gd name="T2" fmla="*/ 2 w 4"/>
                <a:gd name="T3" fmla="*/ 4 h 5"/>
                <a:gd name="T4" fmla="*/ 0 w 4"/>
                <a:gd name="T5" fmla="*/ 2 h 5"/>
                <a:gd name="T6" fmla="*/ 2 w 4"/>
                <a:gd name="T7" fmla="*/ 0 h 5"/>
                <a:gd name="T8" fmla="*/ 4 w 4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3"/>
                  </a:moveTo>
                  <a:cubicBezTo>
                    <a:pt x="4" y="4"/>
                    <a:pt x="3" y="5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7" name="Freeform 186"/>
            <p:cNvSpPr>
              <a:spLocks/>
            </p:cNvSpPr>
            <p:nvPr/>
          </p:nvSpPr>
          <p:spPr bwMode="auto">
            <a:xfrm>
              <a:off x="3002112" y="3418235"/>
              <a:ext cx="20637" cy="17463"/>
            </a:xfrm>
            <a:custGeom>
              <a:avLst/>
              <a:gdLst>
                <a:gd name="T0" fmla="*/ 4 w 5"/>
                <a:gd name="T1" fmla="*/ 2 h 4"/>
                <a:gd name="T2" fmla="*/ 2 w 5"/>
                <a:gd name="T3" fmla="*/ 4 h 4"/>
                <a:gd name="T4" fmla="*/ 0 w 5"/>
                <a:gd name="T5" fmla="*/ 2 h 4"/>
                <a:gd name="T6" fmla="*/ 3 w 5"/>
                <a:gd name="T7" fmla="*/ 0 h 4"/>
                <a:gd name="T8" fmla="*/ 4 w 5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4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8" name="Freeform 187"/>
            <p:cNvSpPr>
              <a:spLocks/>
            </p:cNvSpPr>
            <p:nvPr/>
          </p:nvSpPr>
          <p:spPr bwMode="auto">
            <a:xfrm>
              <a:off x="3349775" y="3354735"/>
              <a:ext cx="17462" cy="20638"/>
            </a:xfrm>
            <a:custGeom>
              <a:avLst/>
              <a:gdLst>
                <a:gd name="T0" fmla="*/ 4 w 4"/>
                <a:gd name="T1" fmla="*/ 3 h 5"/>
                <a:gd name="T2" fmla="*/ 2 w 4"/>
                <a:gd name="T3" fmla="*/ 5 h 5"/>
                <a:gd name="T4" fmla="*/ 0 w 4"/>
                <a:gd name="T5" fmla="*/ 2 h 5"/>
                <a:gd name="T6" fmla="*/ 2 w 4"/>
                <a:gd name="T7" fmla="*/ 0 h 5"/>
                <a:gd name="T8" fmla="*/ 4 w 4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3"/>
                  </a:moveTo>
                  <a:cubicBezTo>
                    <a:pt x="4" y="4"/>
                    <a:pt x="3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9" name="Freeform 188"/>
            <p:cNvSpPr>
              <a:spLocks/>
            </p:cNvSpPr>
            <p:nvPr/>
          </p:nvSpPr>
          <p:spPr bwMode="auto">
            <a:xfrm>
              <a:off x="3291037" y="3413473"/>
              <a:ext cx="20637" cy="22225"/>
            </a:xfrm>
            <a:custGeom>
              <a:avLst/>
              <a:gdLst>
                <a:gd name="T0" fmla="*/ 5 w 5"/>
                <a:gd name="T1" fmla="*/ 3 h 5"/>
                <a:gd name="T2" fmla="*/ 2 w 5"/>
                <a:gd name="T3" fmla="*/ 5 h 5"/>
                <a:gd name="T4" fmla="*/ 1 w 5"/>
                <a:gd name="T5" fmla="*/ 2 h 5"/>
                <a:gd name="T6" fmla="*/ 3 w 5"/>
                <a:gd name="T7" fmla="*/ 0 h 5"/>
                <a:gd name="T8" fmla="*/ 5 w 5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cubicBezTo>
                    <a:pt x="4" y="4"/>
                    <a:pt x="3" y="5"/>
                    <a:pt x="2" y="5"/>
                  </a:cubicBezTo>
                  <a:cubicBezTo>
                    <a:pt x="1" y="5"/>
                    <a:pt x="0" y="3"/>
                    <a:pt x="1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4" y="1"/>
                    <a:pt x="5" y="2"/>
                    <a:pt x="5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0" name="Freeform 189"/>
            <p:cNvSpPr>
              <a:spLocks/>
            </p:cNvSpPr>
            <p:nvPr/>
          </p:nvSpPr>
          <p:spPr bwMode="auto">
            <a:xfrm>
              <a:off x="3367237" y="3448398"/>
              <a:ext cx="17462" cy="17463"/>
            </a:xfrm>
            <a:custGeom>
              <a:avLst/>
              <a:gdLst>
                <a:gd name="T0" fmla="*/ 4 w 4"/>
                <a:gd name="T1" fmla="*/ 2 h 4"/>
                <a:gd name="T2" fmla="*/ 2 w 4"/>
                <a:gd name="T3" fmla="*/ 4 h 4"/>
                <a:gd name="T4" fmla="*/ 0 w 4"/>
                <a:gd name="T5" fmla="*/ 2 h 4"/>
                <a:gd name="T6" fmla="*/ 2 w 4"/>
                <a:gd name="T7" fmla="*/ 0 h 4"/>
                <a:gd name="T8" fmla="*/ 4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4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1" name="Freeform 190"/>
            <p:cNvSpPr>
              <a:spLocks/>
            </p:cNvSpPr>
            <p:nvPr/>
          </p:nvSpPr>
          <p:spPr bwMode="auto">
            <a:xfrm>
              <a:off x="3113237" y="3511898"/>
              <a:ext cx="15875" cy="17463"/>
            </a:xfrm>
            <a:custGeom>
              <a:avLst/>
              <a:gdLst>
                <a:gd name="T0" fmla="*/ 4 w 4"/>
                <a:gd name="T1" fmla="*/ 2 h 4"/>
                <a:gd name="T2" fmla="*/ 2 w 4"/>
                <a:gd name="T3" fmla="*/ 4 h 4"/>
                <a:gd name="T4" fmla="*/ 0 w 4"/>
                <a:gd name="T5" fmla="*/ 2 h 4"/>
                <a:gd name="T6" fmla="*/ 2 w 4"/>
                <a:gd name="T7" fmla="*/ 0 h 4"/>
                <a:gd name="T8" fmla="*/ 4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4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2" name="Freeform 191"/>
            <p:cNvSpPr>
              <a:spLocks/>
            </p:cNvSpPr>
            <p:nvPr/>
          </p:nvSpPr>
          <p:spPr bwMode="auto">
            <a:xfrm>
              <a:off x="3087837" y="3567460"/>
              <a:ext cx="15875" cy="15875"/>
            </a:xfrm>
            <a:custGeom>
              <a:avLst/>
              <a:gdLst>
                <a:gd name="T0" fmla="*/ 4 w 4"/>
                <a:gd name="T1" fmla="*/ 2 h 4"/>
                <a:gd name="T2" fmla="*/ 2 w 4"/>
                <a:gd name="T3" fmla="*/ 4 h 4"/>
                <a:gd name="T4" fmla="*/ 0 w 4"/>
                <a:gd name="T5" fmla="*/ 2 h 4"/>
                <a:gd name="T6" fmla="*/ 2 w 4"/>
                <a:gd name="T7" fmla="*/ 0 h 4"/>
                <a:gd name="T8" fmla="*/ 4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3" name="Freeform 192"/>
            <p:cNvSpPr>
              <a:spLocks/>
            </p:cNvSpPr>
            <p:nvPr/>
          </p:nvSpPr>
          <p:spPr bwMode="auto">
            <a:xfrm>
              <a:off x="3260875" y="3542060"/>
              <a:ext cx="22225" cy="15875"/>
            </a:xfrm>
            <a:custGeom>
              <a:avLst/>
              <a:gdLst>
                <a:gd name="T0" fmla="*/ 5 w 5"/>
                <a:gd name="T1" fmla="*/ 2 h 4"/>
                <a:gd name="T2" fmla="*/ 2 w 5"/>
                <a:gd name="T3" fmla="*/ 4 h 4"/>
                <a:gd name="T4" fmla="*/ 1 w 5"/>
                <a:gd name="T5" fmla="*/ 2 h 4"/>
                <a:gd name="T6" fmla="*/ 3 w 5"/>
                <a:gd name="T7" fmla="*/ 0 h 4"/>
                <a:gd name="T8" fmla="*/ 5 w 5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1" y="2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4" y="0"/>
                    <a:pt x="5" y="1"/>
                    <a:pt x="5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4" name="Freeform 193"/>
            <p:cNvSpPr>
              <a:spLocks/>
            </p:cNvSpPr>
            <p:nvPr/>
          </p:nvSpPr>
          <p:spPr bwMode="auto">
            <a:xfrm>
              <a:off x="3227537" y="1868835"/>
              <a:ext cx="131762" cy="134938"/>
            </a:xfrm>
            <a:custGeom>
              <a:avLst/>
              <a:gdLst>
                <a:gd name="T0" fmla="*/ 27 w 31"/>
                <a:gd name="T1" fmla="*/ 23 h 32"/>
                <a:gd name="T2" fmla="*/ 8 w 31"/>
                <a:gd name="T3" fmla="*/ 28 h 32"/>
                <a:gd name="T4" fmla="*/ 3 w 31"/>
                <a:gd name="T5" fmla="*/ 9 h 32"/>
                <a:gd name="T6" fmla="*/ 22 w 31"/>
                <a:gd name="T7" fmla="*/ 4 h 32"/>
                <a:gd name="T8" fmla="*/ 27 w 31"/>
                <a:gd name="T9" fmla="*/ 2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2">
                  <a:moveTo>
                    <a:pt x="27" y="23"/>
                  </a:moveTo>
                  <a:cubicBezTo>
                    <a:pt x="24" y="30"/>
                    <a:pt x="15" y="32"/>
                    <a:pt x="8" y="28"/>
                  </a:cubicBezTo>
                  <a:cubicBezTo>
                    <a:pt x="2" y="24"/>
                    <a:pt x="0" y="16"/>
                    <a:pt x="3" y="9"/>
                  </a:cubicBezTo>
                  <a:cubicBezTo>
                    <a:pt x="7" y="2"/>
                    <a:pt x="16" y="0"/>
                    <a:pt x="22" y="4"/>
                  </a:cubicBezTo>
                  <a:cubicBezTo>
                    <a:pt x="29" y="8"/>
                    <a:pt x="31" y="16"/>
                    <a:pt x="27" y="2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5" name="Freeform 194"/>
            <p:cNvSpPr>
              <a:spLocks/>
            </p:cNvSpPr>
            <p:nvPr/>
          </p:nvSpPr>
          <p:spPr bwMode="auto">
            <a:xfrm>
              <a:off x="3346600" y="2016473"/>
              <a:ext cx="134937" cy="139700"/>
            </a:xfrm>
            <a:custGeom>
              <a:avLst/>
              <a:gdLst>
                <a:gd name="T0" fmla="*/ 28 w 32"/>
                <a:gd name="T1" fmla="*/ 24 h 33"/>
                <a:gd name="T2" fmla="*/ 9 w 32"/>
                <a:gd name="T3" fmla="*/ 29 h 33"/>
                <a:gd name="T4" fmla="*/ 4 w 32"/>
                <a:gd name="T5" fmla="*/ 9 h 33"/>
                <a:gd name="T6" fmla="*/ 23 w 32"/>
                <a:gd name="T7" fmla="*/ 4 h 33"/>
                <a:gd name="T8" fmla="*/ 28 w 32"/>
                <a:gd name="T9" fmla="*/ 2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3">
                  <a:moveTo>
                    <a:pt x="28" y="24"/>
                  </a:moveTo>
                  <a:cubicBezTo>
                    <a:pt x="24" y="31"/>
                    <a:pt x="15" y="33"/>
                    <a:pt x="9" y="29"/>
                  </a:cubicBezTo>
                  <a:cubicBezTo>
                    <a:pt x="2" y="25"/>
                    <a:pt x="0" y="16"/>
                    <a:pt x="4" y="9"/>
                  </a:cubicBezTo>
                  <a:cubicBezTo>
                    <a:pt x="8" y="3"/>
                    <a:pt x="16" y="0"/>
                    <a:pt x="23" y="4"/>
                  </a:cubicBezTo>
                  <a:cubicBezTo>
                    <a:pt x="29" y="8"/>
                    <a:pt x="32" y="17"/>
                    <a:pt x="28" y="2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6" name="Freeform 195"/>
            <p:cNvSpPr>
              <a:spLocks/>
            </p:cNvSpPr>
            <p:nvPr/>
          </p:nvSpPr>
          <p:spPr bwMode="auto">
            <a:xfrm>
              <a:off x="2517925" y="1935510"/>
              <a:ext cx="904875" cy="815975"/>
            </a:xfrm>
            <a:custGeom>
              <a:avLst/>
              <a:gdLst>
                <a:gd name="T0" fmla="*/ 170 w 213"/>
                <a:gd name="T1" fmla="*/ 87 h 192"/>
                <a:gd name="T2" fmla="*/ 169 w 213"/>
                <a:gd name="T3" fmla="*/ 69 h 192"/>
                <a:gd name="T4" fmla="*/ 209 w 213"/>
                <a:gd name="T5" fmla="*/ 39 h 192"/>
                <a:gd name="T6" fmla="*/ 211 w 213"/>
                <a:gd name="T7" fmla="*/ 31 h 192"/>
                <a:gd name="T8" fmla="*/ 203 w 213"/>
                <a:gd name="T9" fmla="*/ 30 h 192"/>
                <a:gd name="T10" fmla="*/ 164 w 213"/>
                <a:gd name="T11" fmla="*/ 58 h 192"/>
                <a:gd name="T12" fmla="*/ 159 w 213"/>
                <a:gd name="T13" fmla="*/ 51 h 192"/>
                <a:gd name="T14" fmla="*/ 151 w 213"/>
                <a:gd name="T15" fmla="*/ 45 h 192"/>
                <a:gd name="T16" fmla="*/ 184 w 213"/>
                <a:gd name="T17" fmla="*/ 12 h 192"/>
                <a:gd name="T18" fmla="*/ 185 w 213"/>
                <a:gd name="T19" fmla="*/ 3 h 192"/>
                <a:gd name="T20" fmla="*/ 177 w 213"/>
                <a:gd name="T21" fmla="*/ 4 h 192"/>
                <a:gd name="T22" fmla="*/ 140 w 213"/>
                <a:gd name="T23" fmla="*/ 39 h 192"/>
                <a:gd name="T24" fmla="*/ 123 w 213"/>
                <a:gd name="T25" fmla="*/ 39 h 192"/>
                <a:gd name="T26" fmla="*/ 95 w 213"/>
                <a:gd name="T27" fmla="*/ 12 h 192"/>
                <a:gd name="T28" fmla="*/ 103 w 213"/>
                <a:gd name="T29" fmla="*/ 54 h 192"/>
                <a:gd name="T30" fmla="*/ 100 w 213"/>
                <a:gd name="T31" fmla="*/ 58 h 192"/>
                <a:gd name="T32" fmla="*/ 55 w 213"/>
                <a:gd name="T33" fmla="*/ 147 h 192"/>
                <a:gd name="T34" fmla="*/ 160 w 213"/>
                <a:gd name="T35" fmla="*/ 107 h 192"/>
                <a:gd name="T36" fmla="*/ 206 w 213"/>
                <a:gd name="T37" fmla="*/ 112 h 192"/>
                <a:gd name="T38" fmla="*/ 170 w 213"/>
                <a:gd name="T39" fmla="*/ 87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3" h="192">
                  <a:moveTo>
                    <a:pt x="170" y="87"/>
                  </a:moveTo>
                  <a:cubicBezTo>
                    <a:pt x="172" y="80"/>
                    <a:pt x="171" y="74"/>
                    <a:pt x="169" y="69"/>
                  </a:cubicBezTo>
                  <a:cubicBezTo>
                    <a:pt x="209" y="39"/>
                    <a:pt x="209" y="39"/>
                    <a:pt x="209" y="39"/>
                  </a:cubicBezTo>
                  <a:cubicBezTo>
                    <a:pt x="212" y="37"/>
                    <a:pt x="213" y="33"/>
                    <a:pt x="211" y="31"/>
                  </a:cubicBezTo>
                  <a:cubicBezTo>
                    <a:pt x="210" y="28"/>
                    <a:pt x="206" y="28"/>
                    <a:pt x="203" y="30"/>
                  </a:cubicBezTo>
                  <a:cubicBezTo>
                    <a:pt x="164" y="58"/>
                    <a:pt x="164" y="58"/>
                    <a:pt x="164" y="58"/>
                  </a:cubicBezTo>
                  <a:cubicBezTo>
                    <a:pt x="162" y="54"/>
                    <a:pt x="159" y="51"/>
                    <a:pt x="159" y="51"/>
                  </a:cubicBezTo>
                  <a:cubicBezTo>
                    <a:pt x="156" y="49"/>
                    <a:pt x="153" y="47"/>
                    <a:pt x="151" y="45"/>
                  </a:cubicBezTo>
                  <a:cubicBezTo>
                    <a:pt x="184" y="12"/>
                    <a:pt x="184" y="12"/>
                    <a:pt x="184" y="12"/>
                  </a:cubicBezTo>
                  <a:cubicBezTo>
                    <a:pt x="187" y="9"/>
                    <a:pt x="188" y="5"/>
                    <a:pt x="185" y="3"/>
                  </a:cubicBezTo>
                  <a:cubicBezTo>
                    <a:pt x="183" y="0"/>
                    <a:pt x="179" y="1"/>
                    <a:pt x="177" y="4"/>
                  </a:cubicBezTo>
                  <a:cubicBezTo>
                    <a:pt x="140" y="39"/>
                    <a:pt x="140" y="39"/>
                    <a:pt x="140" y="39"/>
                  </a:cubicBezTo>
                  <a:cubicBezTo>
                    <a:pt x="134" y="37"/>
                    <a:pt x="128" y="37"/>
                    <a:pt x="123" y="39"/>
                  </a:cubicBezTo>
                  <a:cubicBezTo>
                    <a:pt x="95" y="12"/>
                    <a:pt x="95" y="12"/>
                    <a:pt x="95" y="12"/>
                  </a:cubicBezTo>
                  <a:cubicBezTo>
                    <a:pt x="95" y="12"/>
                    <a:pt x="76" y="39"/>
                    <a:pt x="103" y="54"/>
                  </a:cubicBezTo>
                  <a:cubicBezTo>
                    <a:pt x="102" y="55"/>
                    <a:pt x="101" y="56"/>
                    <a:pt x="100" y="58"/>
                  </a:cubicBezTo>
                  <a:cubicBezTo>
                    <a:pt x="87" y="73"/>
                    <a:pt x="0" y="99"/>
                    <a:pt x="55" y="147"/>
                  </a:cubicBezTo>
                  <a:cubicBezTo>
                    <a:pt x="106" y="192"/>
                    <a:pt x="142" y="137"/>
                    <a:pt x="160" y="107"/>
                  </a:cubicBezTo>
                  <a:cubicBezTo>
                    <a:pt x="182" y="141"/>
                    <a:pt x="206" y="112"/>
                    <a:pt x="206" y="112"/>
                  </a:cubicBezTo>
                  <a:cubicBezTo>
                    <a:pt x="170" y="87"/>
                    <a:pt x="170" y="87"/>
                    <a:pt x="170" y="87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7" name="Freeform 196"/>
            <p:cNvSpPr>
              <a:spLocks/>
            </p:cNvSpPr>
            <p:nvPr/>
          </p:nvSpPr>
          <p:spPr bwMode="auto">
            <a:xfrm>
              <a:off x="2611587" y="2279998"/>
              <a:ext cx="436562" cy="387350"/>
            </a:xfrm>
            <a:custGeom>
              <a:avLst/>
              <a:gdLst>
                <a:gd name="T0" fmla="*/ 42 w 103"/>
                <a:gd name="T1" fmla="*/ 0 h 91"/>
                <a:gd name="T2" fmla="*/ 33 w 103"/>
                <a:gd name="T3" fmla="*/ 66 h 91"/>
                <a:gd name="T4" fmla="*/ 103 w 103"/>
                <a:gd name="T5" fmla="*/ 71 h 91"/>
                <a:gd name="T6" fmla="*/ 42 w 103"/>
                <a:gd name="T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" h="91">
                  <a:moveTo>
                    <a:pt x="42" y="0"/>
                  </a:moveTo>
                  <a:cubicBezTo>
                    <a:pt x="19" y="16"/>
                    <a:pt x="0" y="37"/>
                    <a:pt x="33" y="66"/>
                  </a:cubicBezTo>
                  <a:cubicBezTo>
                    <a:pt x="61" y="91"/>
                    <a:pt x="85" y="85"/>
                    <a:pt x="103" y="71"/>
                  </a:cubicBezTo>
                  <a:cubicBezTo>
                    <a:pt x="92" y="41"/>
                    <a:pt x="70" y="16"/>
                    <a:pt x="4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8" name="Freeform 197"/>
            <p:cNvSpPr>
              <a:spLocks/>
            </p:cNvSpPr>
            <p:nvPr/>
          </p:nvSpPr>
          <p:spPr bwMode="auto">
            <a:xfrm>
              <a:off x="2568725" y="1922810"/>
              <a:ext cx="879475" cy="752475"/>
            </a:xfrm>
            <a:custGeom>
              <a:avLst/>
              <a:gdLst>
                <a:gd name="T0" fmla="*/ 160 w 207"/>
                <a:gd name="T1" fmla="*/ 71 h 177"/>
                <a:gd name="T2" fmla="*/ 186 w 207"/>
                <a:gd name="T3" fmla="*/ 54 h 177"/>
                <a:gd name="T4" fmla="*/ 178 w 207"/>
                <a:gd name="T5" fmla="*/ 39 h 177"/>
                <a:gd name="T6" fmla="*/ 155 w 207"/>
                <a:gd name="T7" fmla="*/ 60 h 177"/>
                <a:gd name="T8" fmla="*/ 141 w 207"/>
                <a:gd name="T9" fmla="*/ 50 h 177"/>
                <a:gd name="T10" fmla="*/ 172 w 207"/>
                <a:gd name="T11" fmla="*/ 2 h 177"/>
                <a:gd name="T12" fmla="*/ 136 w 207"/>
                <a:gd name="T13" fmla="*/ 31 h 177"/>
                <a:gd name="T14" fmla="*/ 127 w 207"/>
                <a:gd name="T15" fmla="*/ 40 h 177"/>
                <a:gd name="T16" fmla="*/ 112 w 207"/>
                <a:gd name="T17" fmla="*/ 39 h 177"/>
                <a:gd name="T18" fmla="*/ 102 w 207"/>
                <a:gd name="T19" fmla="*/ 30 h 177"/>
                <a:gd name="T20" fmla="*/ 81 w 207"/>
                <a:gd name="T21" fmla="*/ 14 h 177"/>
                <a:gd name="T22" fmla="*/ 89 w 207"/>
                <a:gd name="T23" fmla="*/ 55 h 177"/>
                <a:gd name="T24" fmla="*/ 22 w 207"/>
                <a:gd name="T25" fmla="*/ 117 h 177"/>
                <a:gd name="T26" fmla="*/ 106 w 207"/>
                <a:gd name="T27" fmla="*/ 163 h 177"/>
                <a:gd name="T28" fmla="*/ 146 w 207"/>
                <a:gd name="T29" fmla="*/ 112 h 177"/>
                <a:gd name="T30" fmla="*/ 196 w 207"/>
                <a:gd name="T31" fmla="*/ 117 h 177"/>
                <a:gd name="T32" fmla="*/ 160 w 207"/>
                <a:gd name="T33" fmla="*/ 88 h 177"/>
                <a:gd name="T34" fmla="*/ 192 w 207"/>
                <a:gd name="T35" fmla="*/ 118 h 177"/>
                <a:gd name="T36" fmla="*/ 181 w 207"/>
                <a:gd name="T37" fmla="*/ 122 h 177"/>
                <a:gd name="T38" fmla="*/ 146 w 207"/>
                <a:gd name="T39" fmla="*/ 109 h 177"/>
                <a:gd name="T40" fmla="*/ 40 w 207"/>
                <a:gd name="T41" fmla="*/ 143 h 177"/>
                <a:gd name="T42" fmla="*/ 93 w 207"/>
                <a:gd name="T43" fmla="*/ 55 h 177"/>
                <a:gd name="T44" fmla="*/ 81 w 207"/>
                <a:gd name="T45" fmla="*/ 17 h 177"/>
                <a:gd name="T46" fmla="*/ 118 w 207"/>
                <a:gd name="T47" fmla="*/ 44 h 177"/>
                <a:gd name="T48" fmla="*/ 130 w 207"/>
                <a:gd name="T49" fmla="*/ 44 h 177"/>
                <a:gd name="T50" fmla="*/ 162 w 207"/>
                <a:gd name="T51" fmla="*/ 13 h 177"/>
                <a:gd name="T52" fmla="*/ 170 w 207"/>
                <a:gd name="T53" fmla="*/ 13 h 177"/>
                <a:gd name="T54" fmla="*/ 137 w 207"/>
                <a:gd name="T55" fmla="*/ 46 h 177"/>
                <a:gd name="T56" fmla="*/ 150 w 207"/>
                <a:gd name="T57" fmla="*/ 63 h 177"/>
                <a:gd name="T58" fmla="*/ 192 w 207"/>
                <a:gd name="T59" fmla="*/ 36 h 177"/>
                <a:gd name="T60" fmla="*/ 189 w 207"/>
                <a:gd name="T61" fmla="*/ 44 h 177"/>
                <a:gd name="T62" fmla="*/ 156 w 207"/>
                <a:gd name="T63" fmla="*/ 69 h 177"/>
                <a:gd name="T64" fmla="*/ 156 w 207"/>
                <a:gd name="T65" fmla="*/ 9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7" h="177">
                  <a:moveTo>
                    <a:pt x="161" y="91"/>
                  </a:moveTo>
                  <a:cubicBezTo>
                    <a:pt x="162" y="84"/>
                    <a:pt x="162" y="78"/>
                    <a:pt x="160" y="71"/>
                  </a:cubicBezTo>
                  <a:cubicBezTo>
                    <a:pt x="159" y="72"/>
                    <a:pt x="159" y="73"/>
                    <a:pt x="159" y="74"/>
                  </a:cubicBezTo>
                  <a:cubicBezTo>
                    <a:pt x="168" y="67"/>
                    <a:pt x="177" y="61"/>
                    <a:pt x="186" y="54"/>
                  </a:cubicBezTo>
                  <a:cubicBezTo>
                    <a:pt x="192" y="50"/>
                    <a:pt x="207" y="42"/>
                    <a:pt x="202" y="32"/>
                  </a:cubicBezTo>
                  <a:cubicBezTo>
                    <a:pt x="196" y="22"/>
                    <a:pt x="183" y="35"/>
                    <a:pt x="178" y="39"/>
                  </a:cubicBezTo>
                  <a:cubicBezTo>
                    <a:pt x="169" y="46"/>
                    <a:pt x="160" y="52"/>
                    <a:pt x="151" y="59"/>
                  </a:cubicBezTo>
                  <a:cubicBezTo>
                    <a:pt x="152" y="59"/>
                    <a:pt x="154" y="60"/>
                    <a:pt x="155" y="60"/>
                  </a:cubicBezTo>
                  <a:cubicBezTo>
                    <a:pt x="151" y="54"/>
                    <a:pt x="146" y="50"/>
                    <a:pt x="140" y="45"/>
                  </a:cubicBezTo>
                  <a:cubicBezTo>
                    <a:pt x="140" y="47"/>
                    <a:pt x="140" y="48"/>
                    <a:pt x="141" y="50"/>
                  </a:cubicBezTo>
                  <a:cubicBezTo>
                    <a:pt x="151" y="39"/>
                    <a:pt x="162" y="28"/>
                    <a:pt x="173" y="18"/>
                  </a:cubicBezTo>
                  <a:cubicBezTo>
                    <a:pt x="177" y="14"/>
                    <a:pt x="180" y="4"/>
                    <a:pt x="172" y="2"/>
                  </a:cubicBezTo>
                  <a:cubicBezTo>
                    <a:pt x="166" y="0"/>
                    <a:pt x="161" y="6"/>
                    <a:pt x="157" y="10"/>
                  </a:cubicBezTo>
                  <a:cubicBezTo>
                    <a:pt x="150" y="17"/>
                    <a:pt x="143" y="24"/>
                    <a:pt x="136" y="31"/>
                  </a:cubicBezTo>
                  <a:cubicBezTo>
                    <a:pt x="134" y="33"/>
                    <a:pt x="131" y="36"/>
                    <a:pt x="128" y="38"/>
                  </a:cubicBezTo>
                  <a:cubicBezTo>
                    <a:pt x="128" y="39"/>
                    <a:pt x="127" y="40"/>
                    <a:pt x="127" y="40"/>
                  </a:cubicBezTo>
                  <a:cubicBezTo>
                    <a:pt x="128" y="39"/>
                    <a:pt x="121" y="38"/>
                    <a:pt x="120" y="38"/>
                  </a:cubicBezTo>
                  <a:cubicBezTo>
                    <a:pt x="118" y="38"/>
                    <a:pt x="115" y="38"/>
                    <a:pt x="112" y="39"/>
                  </a:cubicBezTo>
                  <a:cubicBezTo>
                    <a:pt x="112" y="39"/>
                    <a:pt x="114" y="41"/>
                    <a:pt x="112" y="39"/>
                  </a:cubicBezTo>
                  <a:cubicBezTo>
                    <a:pt x="108" y="36"/>
                    <a:pt x="105" y="33"/>
                    <a:pt x="102" y="30"/>
                  </a:cubicBezTo>
                  <a:cubicBezTo>
                    <a:pt x="97" y="24"/>
                    <a:pt x="91" y="19"/>
                    <a:pt x="85" y="13"/>
                  </a:cubicBezTo>
                  <a:cubicBezTo>
                    <a:pt x="84" y="12"/>
                    <a:pt x="82" y="12"/>
                    <a:pt x="81" y="14"/>
                  </a:cubicBezTo>
                  <a:cubicBezTo>
                    <a:pt x="69" y="30"/>
                    <a:pt x="73" y="50"/>
                    <a:pt x="90" y="60"/>
                  </a:cubicBezTo>
                  <a:cubicBezTo>
                    <a:pt x="90" y="58"/>
                    <a:pt x="90" y="57"/>
                    <a:pt x="89" y="55"/>
                  </a:cubicBezTo>
                  <a:cubicBezTo>
                    <a:pt x="75" y="71"/>
                    <a:pt x="53" y="78"/>
                    <a:pt x="37" y="92"/>
                  </a:cubicBezTo>
                  <a:cubicBezTo>
                    <a:pt x="29" y="99"/>
                    <a:pt x="24" y="107"/>
                    <a:pt x="22" y="117"/>
                  </a:cubicBezTo>
                  <a:cubicBezTo>
                    <a:pt x="21" y="130"/>
                    <a:pt x="30" y="141"/>
                    <a:pt x="38" y="149"/>
                  </a:cubicBezTo>
                  <a:cubicBezTo>
                    <a:pt x="56" y="168"/>
                    <a:pt x="82" y="177"/>
                    <a:pt x="106" y="163"/>
                  </a:cubicBezTo>
                  <a:cubicBezTo>
                    <a:pt x="126" y="152"/>
                    <a:pt x="139" y="131"/>
                    <a:pt x="151" y="112"/>
                  </a:cubicBezTo>
                  <a:cubicBezTo>
                    <a:pt x="149" y="112"/>
                    <a:pt x="148" y="112"/>
                    <a:pt x="146" y="112"/>
                  </a:cubicBezTo>
                  <a:cubicBezTo>
                    <a:pt x="154" y="123"/>
                    <a:pt x="164" y="132"/>
                    <a:pt x="178" y="129"/>
                  </a:cubicBezTo>
                  <a:cubicBezTo>
                    <a:pt x="185" y="128"/>
                    <a:pt x="191" y="123"/>
                    <a:pt x="196" y="117"/>
                  </a:cubicBezTo>
                  <a:cubicBezTo>
                    <a:pt x="197" y="116"/>
                    <a:pt x="197" y="114"/>
                    <a:pt x="195" y="113"/>
                  </a:cubicBezTo>
                  <a:cubicBezTo>
                    <a:pt x="183" y="105"/>
                    <a:pt x="172" y="96"/>
                    <a:pt x="160" y="88"/>
                  </a:cubicBezTo>
                  <a:cubicBezTo>
                    <a:pt x="157" y="86"/>
                    <a:pt x="154" y="91"/>
                    <a:pt x="157" y="93"/>
                  </a:cubicBezTo>
                  <a:cubicBezTo>
                    <a:pt x="169" y="101"/>
                    <a:pt x="181" y="110"/>
                    <a:pt x="192" y="118"/>
                  </a:cubicBezTo>
                  <a:cubicBezTo>
                    <a:pt x="192" y="116"/>
                    <a:pt x="192" y="115"/>
                    <a:pt x="192" y="113"/>
                  </a:cubicBezTo>
                  <a:cubicBezTo>
                    <a:pt x="189" y="117"/>
                    <a:pt x="185" y="120"/>
                    <a:pt x="181" y="122"/>
                  </a:cubicBezTo>
                  <a:cubicBezTo>
                    <a:pt x="169" y="128"/>
                    <a:pt x="158" y="119"/>
                    <a:pt x="151" y="109"/>
                  </a:cubicBezTo>
                  <a:cubicBezTo>
                    <a:pt x="150" y="107"/>
                    <a:pt x="147" y="107"/>
                    <a:pt x="146" y="109"/>
                  </a:cubicBezTo>
                  <a:cubicBezTo>
                    <a:pt x="135" y="126"/>
                    <a:pt x="124" y="144"/>
                    <a:pt x="107" y="155"/>
                  </a:cubicBezTo>
                  <a:cubicBezTo>
                    <a:pt x="84" y="172"/>
                    <a:pt x="59" y="162"/>
                    <a:pt x="40" y="143"/>
                  </a:cubicBezTo>
                  <a:cubicBezTo>
                    <a:pt x="0" y="102"/>
                    <a:pt x="73" y="82"/>
                    <a:pt x="93" y="59"/>
                  </a:cubicBezTo>
                  <a:cubicBezTo>
                    <a:pt x="95" y="58"/>
                    <a:pt x="94" y="56"/>
                    <a:pt x="93" y="55"/>
                  </a:cubicBezTo>
                  <a:cubicBezTo>
                    <a:pt x="78" y="46"/>
                    <a:pt x="76" y="30"/>
                    <a:pt x="86" y="17"/>
                  </a:cubicBezTo>
                  <a:cubicBezTo>
                    <a:pt x="84" y="17"/>
                    <a:pt x="83" y="17"/>
                    <a:pt x="81" y="17"/>
                  </a:cubicBezTo>
                  <a:cubicBezTo>
                    <a:pt x="90" y="26"/>
                    <a:pt x="100" y="35"/>
                    <a:pt x="109" y="44"/>
                  </a:cubicBezTo>
                  <a:cubicBezTo>
                    <a:pt x="111" y="46"/>
                    <a:pt x="115" y="44"/>
                    <a:pt x="118" y="44"/>
                  </a:cubicBezTo>
                  <a:cubicBezTo>
                    <a:pt x="119" y="44"/>
                    <a:pt x="121" y="44"/>
                    <a:pt x="123" y="45"/>
                  </a:cubicBezTo>
                  <a:cubicBezTo>
                    <a:pt x="126" y="45"/>
                    <a:pt x="129" y="46"/>
                    <a:pt x="130" y="44"/>
                  </a:cubicBezTo>
                  <a:cubicBezTo>
                    <a:pt x="135" y="40"/>
                    <a:pt x="139" y="36"/>
                    <a:pt x="144" y="31"/>
                  </a:cubicBezTo>
                  <a:cubicBezTo>
                    <a:pt x="150" y="25"/>
                    <a:pt x="156" y="19"/>
                    <a:pt x="162" y="13"/>
                  </a:cubicBezTo>
                  <a:cubicBezTo>
                    <a:pt x="164" y="12"/>
                    <a:pt x="165" y="10"/>
                    <a:pt x="166" y="9"/>
                  </a:cubicBezTo>
                  <a:cubicBezTo>
                    <a:pt x="168" y="7"/>
                    <a:pt x="171" y="12"/>
                    <a:pt x="170" y="13"/>
                  </a:cubicBezTo>
                  <a:cubicBezTo>
                    <a:pt x="169" y="14"/>
                    <a:pt x="168" y="15"/>
                    <a:pt x="167" y="16"/>
                  </a:cubicBezTo>
                  <a:cubicBezTo>
                    <a:pt x="157" y="26"/>
                    <a:pt x="147" y="36"/>
                    <a:pt x="137" y="46"/>
                  </a:cubicBezTo>
                  <a:cubicBezTo>
                    <a:pt x="135" y="47"/>
                    <a:pt x="136" y="49"/>
                    <a:pt x="137" y="50"/>
                  </a:cubicBezTo>
                  <a:cubicBezTo>
                    <a:pt x="143" y="54"/>
                    <a:pt x="146" y="57"/>
                    <a:pt x="150" y="63"/>
                  </a:cubicBezTo>
                  <a:cubicBezTo>
                    <a:pt x="151" y="64"/>
                    <a:pt x="152" y="65"/>
                    <a:pt x="154" y="64"/>
                  </a:cubicBezTo>
                  <a:cubicBezTo>
                    <a:pt x="166" y="54"/>
                    <a:pt x="179" y="45"/>
                    <a:pt x="192" y="36"/>
                  </a:cubicBezTo>
                  <a:cubicBezTo>
                    <a:pt x="196" y="33"/>
                    <a:pt x="196" y="40"/>
                    <a:pt x="194" y="41"/>
                  </a:cubicBezTo>
                  <a:cubicBezTo>
                    <a:pt x="192" y="42"/>
                    <a:pt x="191" y="43"/>
                    <a:pt x="189" y="44"/>
                  </a:cubicBezTo>
                  <a:cubicBezTo>
                    <a:pt x="185" y="48"/>
                    <a:pt x="180" y="51"/>
                    <a:pt x="176" y="54"/>
                  </a:cubicBezTo>
                  <a:cubicBezTo>
                    <a:pt x="169" y="59"/>
                    <a:pt x="162" y="64"/>
                    <a:pt x="156" y="69"/>
                  </a:cubicBezTo>
                  <a:cubicBezTo>
                    <a:pt x="155" y="70"/>
                    <a:pt x="154" y="71"/>
                    <a:pt x="155" y="72"/>
                  </a:cubicBezTo>
                  <a:cubicBezTo>
                    <a:pt x="156" y="78"/>
                    <a:pt x="157" y="84"/>
                    <a:pt x="156" y="90"/>
                  </a:cubicBezTo>
                  <a:cubicBezTo>
                    <a:pt x="155" y="93"/>
                    <a:pt x="160" y="95"/>
                    <a:pt x="161" y="9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9" name="Freeform 198"/>
            <p:cNvSpPr>
              <a:spLocks/>
            </p:cNvSpPr>
            <p:nvPr/>
          </p:nvSpPr>
          <p:spPr bwMode="auto">
            <a:xfrm>
              <a:off x="2930675" y="2229198"/>
              <a:ext cx="41275" cy="38100"/>
            </a:xfrm>
            <a:custGeom>
              <a:avLst/>
              <a:gdLst>
                <a:gd name="T0" fmla="*/ 9 w 10"/>
                <a:gd name="T1" fmla="*/ 7 h 9"/>
                <a:gd name="T2" fmla="*/ 3 w 10"/>
                <a:gd name="T3" fmla="*/ 8 h 9"/>
                <a:gd name="T4" fmla="*/ 1 w 10"/>
                <a:gd name="T5" fmla="*/ 2 h 9"/>
                <a:gd name="T6" fmla="*/ 7 w 10"/>
                <a:gd name="T7" fmla="*/ 1 h 9"/>
                <a:gd name="T8" fmla="*/ 9 w 10"/>
                <a:gd name="T9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9">
                  <a:moveTo>
                    <a:pt x="9" y="7"/>
                  </a:moveTo>
                  <a:cubicBezTo>
                    <a:pt x="7" y="9"/>
                    <a:pt x="5" y="9"/>
                    <a:pt x="3" y="8"/>
                  </a:cubicBezTo>
                  <a:cubicBezTo>
                    <a:pt x="1" y="7"/>
                    <a:pt x="0" y="4"/>
                    <a:pt x="1" y="2"/>
                  </a:cubicBezTo>
                  <a:cubicBezTo>
                    <a:pt x="3" y="0"/>
                    <a:pt x="5" y="0"/>
                    <a:pt x="7" y="1"/>
                  </a:cubicBezTo>
                  <a:cubicBezTo>
                    <a:pt x="9" y="2"/>
                    <a:pt x="10" y="5"/>
                    <a:pt x="9" y="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0" name="Freeform 199"/>
            <p:cNvSpPr>
              <a:spLocks/>
            </p:cNvSpPr>
            <p:nvPr/>
          </p:nvSpPr>
          <p:spPr bwMode="auto">
            <a:xfrm>
              <a:off x="3073550" y="2381598"/>
              <a:ext cx="42862" cy="42863"/>
            </a:xfrm>
            <a:custGeom>
              <a:avLst/>
              <a:gdLst>
                <a:gd name="T0" fmla="*/ 8 w 10"/>
                <a:gd name="T1" fmla="*/ 7 h 10"/>
                <a:gd name="T2" fmla="*/ 3 w 10"/>
                <a:gd name="T3" fmla="*/ 9 h 10"/>
                <a:gd name="T4" fmla="*/ 1 w 10"/>
                <a:gd name="T5" fmla="*/ 3 h 10"/>
                <a:gd name="T6" fmla="*/ 7 w 10"/>
                <a:gd name="T7" fmla="*/ 2 h 10"/>
                <a:gd name="T8" fmla="*/ 8 w 10"/>
                <a:gd name="T9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8" y="7"/>
                  </a:moveTo>
                  <a:cubicBezTo>
                    <a:pt x="7" y="9"/>
                    <a:pt x="5" y="10"/>
                    <a:pt x="3" y="9"/>
                  </a:cubicBezTo>
                  <a:cubicBezTo>
                    <a:pt x="1" y="8"/>
                    <a:pt x="0" y="5"/>
                    <a:pt x="1" y="3"/>
                  </a:cubicBezTo>
                  <a:cubicBezTo>
                    <a:pt x="3" y="1"/>
                    <a:pt x="5" y="0"/>
                    <a:pt x="7" y="2"/>
                  </a:cubicBezTo>
                  <a:cubicBezTo>
                    <a:pt x="9" y="3"/>
                    <a:pt x="10" y="5"/>
                    <a:pt x="8" y="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201" name="Picture 200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6212" y="2187923"/>
              <a:ext cx="166687" cy="16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2" name="Picture 201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0337" y="2265710"/>
              <a:ext cx="114300" cy="90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3" name="Picture 202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5575" y="2189510"/>
              <a:ext cx="177800" cy="12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" name="Picture 203"/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6387" y="2221260"/>
              <a:ext cx="38100" cy="5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" name="Picture 204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0975" y="2227610"/>
              <a:ext cx="76200" cy="6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" name="Picture 206"/>
            <p:cNvPicPr>
              <a:picLocks noChangeAspect="1" noChangeArrowheads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5262" y="2224436"/>
              <a:ext cx="106363" cy="88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" name="Picture 207"/>
            <p:cNvPicPr>
              <a:picLocks noChangeAspect="1" noChangeArrowheads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2087" y="2216498"/>
              <a:ext cx="101600" cy="73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8" name="Picture 208"/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6075" y="2381598"/>
              <a:ext cx="177800" cy="179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9" name="Picture 209"/>
            <p:cNvPicPr>
              <a:picLocks noChangeAspect="1" noChangeArrowheads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7025" y="2418111"/>
              <a:ext cx="114300" cy="153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0" name="Picture 210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0850" y="2387948"/>
              <a:ext cx="508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1" name="Picture 211"/>
            <p:cNvPicPr>
              <a:picLocks noChangeAspect="1" noChangeArrowheads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9412" y="2424461"/>
              <a:ext cx="106363" cy="109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2" name="Picture 212"/>
            <p:cNvPicPr>
              <a:picLocks noChangeAspect="1" noChangeArrowheads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4650" y="2464148"/>
              <a:ext cx="46038" cy="65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3" name="Freeform 213"/>
            <p:cNvSpPr>
              <a:spLocks/>
            </p:cNvSpPr>
            <p:nvPr/>
          </p:nvSpPr>
          <p:spPr bwMode="auto">
            <a:xfrm>
              <a:off x="2895750" y="2025998"/>
              <a:ext cx="111125" cy="165100"/>
            </a:xfrm>
            <a:custGeom>
              <a:avLst/>
              <a:gdLst>
                <a:gd name="T0" fmla="*/ 4 w 26"/>
                <a:gd name="T1" fmla="*/ 0 h 39"/>
                <a:gd name="T2" fmla="*/ 16 w 26"/>
                <a:gd name="T3" fmla="*/ 31 h 39"/>
                <a:gd name="T4" fmla="*/ 16 w 26"/>
                <a:gd name="T5" fmla="*/ 35 h 39"/>
                <a:gd name="T6" fmla="*/ 13 w 26"/>
                <a:gd name="T7" fmla="*/ 39 h 39"/>
                <a:gd name="T8" fmla="*/ 26 w 26"/>
                <a:gd name="T9" fmla="*/ 27 h 39"/>
                <a:gd name="T10" fmla="*/ 4 w 26"/>
                <a:gd name="T1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39">
                  <a:moveTo>
                    <a:pt x="4" y="0"/>
                  </a:moveTo>
                  <a:cubicBezTo>
                    <a:pt x="0" y="12"/>
                    <a:pt x="4" y="24"/>
                    <a:pt x="16" y="31"/>
                  </a:cubicBezTo>
                  <a:cubicBezTo>
                    <a:pt x="17" y="32"/>
                    <a:pt x="18" y="34"/>
                    <a:pt x="16" y="35"/>
                  </a:cubicBezTo>
                  <a:cubicBezTo>
                    <a:pt x="15" y="36"/>
                    <a:pt x="14" y="38"/>
                    <a:pt x="13" y="39"/>
                  </a:cubicBezTo>
                  <a:cubicBezTo>
                    <a:pt x="17" y="36"/>
                    <a:pt x="22" y="32"/>
                    <a:pt x="26" y="27"/>
                  </a:cubicBezTo>
                  <a:cubicBezTo>
                    <a:pt x="14" y="22"/>
                    <a:pt x="7" y="12"/>
                    <a:pt x="4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4" name="Freeform 214"/>
            <p:cNvSpPr>
              <a:spLocks/>
            </p:cNvSpPr>
            <p:nvPr/>
          </p:nvSpPr>
          <p:spPr bwMode="auto">
            <a:xfrm>
              <a:off x="2865587" y="2003773"/>
              <a:ext cx="106363" cy="204788"/>
            </a:xfrm>
            <a:custGeom>
              <a:avLst/>
              <a:gdLst>
                <a:gd name="T0" fmla="*/ 11 w 25"/>
                <a:gd name="T1" fmla="*/ 0 h 48"/>
                <a:gd name="T2" fmla="*/ 21 w 25"/>
                <a:gd name="T3" fmla="*/ 38 h 48"/>
                <a:gd name="T4" fmla="*/ 18 w 25"/>
                <a:gd name="T5" fmla="*/ 42 h 48"/>
                <a:gd name="T6" fmla="*/ 10 w 25"/>
                <a:gd name="T7" fmla="*/ 48 h 48"/>
                <a:gd name="T8" fmla="*/ 20 w 25"/>
                <a:gd name="T9" fmla="*/ 44 h 48"/>
                <a:gd name="T10" fmla="*/ 23 w 25"/>
                <a:gd name="T11" fmla="*/ 40 h 48"/>
                <a:gd name="T12" fmla="*/ 23 w 25"/>
                <a:gd name="T13" fmla="*/ 36 h 48"/>
                <a:gd name="T14" fmla="*/ 11 w 25"/>
                <a:gd name="T15" fmla="*/ 5 h 48"/>
                <a:gd name="T16" fmla="*/ 11 w 25"/>
                <a:gd name="T1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48">
                  <a:moveTo>
                    <a:pt x="11" y="0"/>
                  </a:moveTo>
                  <a:cubicBezTo>
                    <a:pt x="7" y="8"/>
                    <a:pt x="0" y="26"/>
                    <a:pt x="21" y="38"/>
                  </a:cubicBezTo>
                  <a:cubicBezTo>
                    <a:pt x="20" y="39"/>
                    <a:pt x="19" y="40"/>
                    <a:pt x="18" y="42"/>
                  </a:cubicBezTo>
                  <a:cubicBezTo>
                    <a:pt x="17" y="44"/>
                    <a:pt x="14" y="46"/>
                    <a:pt x="10" y="48"/>
                  </a:cubicBezTo>
                  <a:cubicBezTo>
                    <a:pt x="14" y="47"/>
                    <a:pt x="17" y="45"/>
                    <a:pt x="20" y="44"/>
                  </a:cubicBezTo>
                  <a:cubicBezTo>
                    <a:pt x="21" y="43"/>
                    <a:pt x="22" y="41"/>
                    <a:pt x="23" y="40"/>
                  </a:cubicBezTo>
                  <a:cubicBezTo>
                    <a:pt x="25" y="39"/>
                    <a:pt x="24" y="37"/>
                    <a:pt x="23" y="36"/>
                  </a:cubicBezTo>
                  <a:cubicBezTo>
                    <a:pt x="11" y="29"/>
                    <a:pt x="7" y="17"/>
                    <a:pt x="11" y="5"/>
                  </a:cubicBezTo>
                  <a:cubicBezTo>
                    <a:pt x="11" y="3"/>
                    <a:pt x="11" y="2"/>
                    <a:pt x="11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5" name="Freeform 215"/>
            <p:cNvSpPr>
              <a:spLocks noEditPoints="1"/>
            </p:cNvSpPr>
            <p:nvPr/>
          </p:nvSpPr>
          <p:spPr bwMode="auto">
            <a:xfrm>
              <a:off x="3040212" y="2335561"/>
              <a:ext cx="331788" cy="233363"/>
            </a:xfrm>
            <a:custGeom>
              <a:avLst/>
              <a:gdLst>
                <a:gd name="T0" fmla="*/ 5 w 78"/>
                <a:gd name="T1" fmla="*/ 52 h 55"/>
                <a:gd name="T2" fmla="*/ 0 w 78"/>
                <a:gd name="T3" fmla="*/ 52 h 55"/>
                <a:gd name="T4" fmla="*/ 0 w 78"/>
                <a:gd name="T5" fmla="*/ 52 h 55"/>
                <a:gd name="T6" fmla="*/ 1 w 78"/>
                <a:gd name="T7" fmla="*/ 55 h 55"/>
                <a:gd name="T8" fmla="*/ 5 w 78"/>
                <a:gd name="T9" fmla="*/ 52 h 55"/>
                <a:gd name="T10" fmla="*/ 35 w 78"/>
                <a:gd name="T11" fmla="*/ 0 h 55"/>
                <a:gd name="T12" fmla="*/ 17 w 78"/>
                <a:gd name="T13" fmla="*/ 26 h 55"/>
                <a:gd name="T14" fmla="*/ 18 w 78"/>
                <a:gd name="T15" fmla="*/ 37 h 55"/>
                <a:gd name="T16" fmla="*/ 35 w 78"/>
                <a:gd name="T17" fmla="*/ 12 h 55"/>
                <a:gd name="T18" fmla="*/ 37 w 78"/>
                <a:gd name="T19" fmla="*/ 11 h 55"/>
                <a:gd name="T20" fmla="*/ 40 w 78"/>
                <a:gd name="T21" fmla="*/ 12 h 55"/>
                <a:gd name="T22" fmla="*/ 62 w 78"/>
                <a:gd name="T23" fmla="*/ 27 h 55"/>
                <a:gd name="T24" fmla="*/ 70 w 78"/>
                <a:gd name="T25" fmla="*/ 25 h 55"/>
                <a:gd name="T26" fmla="*/ 78 w 78"/>
                <a:gd name="T27" fmla="*/ 19 h 55"/>
                <a:gd name="T28" fmla="*/ 76 w 78"/>
                <a:gd name="T29" fmla="*/ 17 h 55"/>
                <a:gd name="T30" fmla="*/ 76 w 78"/>
                <a:gd name="T31" fmla="*/ 17 h 55"/>
                <a:gd name="T32" fmla="*/ 35 w 78"/>
                <a:gd name="T3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8" h="55">
                  <a:moveTo>
                    <a:pt x="5" y="52"/>
                  </a:moveTo>
                  <a:cubicBezTo>
                    <a:pt x="3" y="52"/>
                    <a:pt x="2" y="52"/>
                    <a:pt x="0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3"/>
                    <a:pt x="1" y="54"/>
                    <a:pt x="1" y="55"/>
                  </a:cubicBezTo>
                  <a:cubicBezTo>
                    <a:pt x="2" y="54"/>
                    <a:pt x="3" y="53"/>
                    <a:pt x="5" y="52"/>
                  </a:cubicBezTo>
                  <a:moveTo>
                    <a:pt x="35" y="0"/>
                  </a:moveTo>
                  <a:cubicBezTo>
                    <a:pt x="29" y="8"/>
                    <a:pt x="23" y="17"/>
                    <a:pt x="17" y="26"/>
                  </a:cubicBezTo>
                  <a:cubicBezTo>
                    <a:pt x="18" y="30"/>
                    <a:pt x="19" y="33"/>
                    <a:pt x="18" y="37"/>
                  </a:cubicBezTo>
                  <a:cubicBezTo>
                    <a:pt x="24" y="29"/>
                    <a:pt x="30" y="20"/>
                    <a:pt x="35" y="12"/>
                  </a:cubicBezTo>
                  <a:cubicBezTo>
                    <a:pt x="36" y="11"/>
                    <a:pt x="36" y="11"/>
                    <a:pt x="37" y="11"/>
                  </a:cubicBezTo>
                  <a:cubicBezTo>
                    <a:pt x="38" y="11"/>
                    <a:pt x="39" y="11"/>
                    <a:pt x="40" y="12"/>
                  </a:cubicBezTo>
                  <a:cubicBezTo>
                    <a:pt x="45" y="20"/>
                    <a:pt x="53" y="27"/>
                    <a:pt x="62" y="27"/>
                  </a:cubicBezTo>
                  <a:cubicBezTo>
                    <a:pt x="64" y="27"/>
                    <a:pt x="67" y="26"/>
                    <a:pt x="70" y="25"/>
                  </a:cubicBezTo>
                  <a:cubicBezTo>
                    <a:pt x="73" y="23"/>
                    <a:pt x="76" y="21"/>
                    <a:pt x="78" y="19"/>
                  </a:cubicBezTo>
                  <a:cubicBezTo>
                    <a:pt x="78" y="18"/>
                    <a:pt x="77" y="18"/>
                    <a:pt x="76" y="17"/>
                  </a:cubicBezTo>
                  <a:cubicBezTo>
                    <a:pt x="76" y="17"/>
                    <a:pt x="76" y="17"/>
                    <a:pt x="76" y="17"/>
                  </a:cubicBezTo>
                  <a:cubicBezTo>
                    <a:pt x="61" y="17"/>
                    <a:pt x="47" y="13"/>
                    <a:pt x="35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6" name="Freeform 216"/>
            <p:cNvSpPr>
              <a:spLocks/>
            </p:cNvSpPr>
            <p:nvPr/>
          </p:nvSpPr>
          <p:spPr bwMode="auto">
            <a:xfrm>
              <a:off x="2908450" y="2556223"/>
              <a:ext cx="136525" cy="63500"/>
            </a:xfrm>
            <a:custGeom>
              <a:avLst/>
              <a:gdLst>
                <a:gd name="T0" fmla="*/ 27 w 32"/>
                <a:gd name="T1" fmla="*/ 0 h 15"/>
                <a:gd name="T2" fmla="*/ 0 w 32"/>
                <a:gd name="T3" fmla="*/ 15 h 15"/>
                <a:gd name="T4" fmla="*/ 2 w 32"/>
                <a:gd name="T5" fmla="*/ 15 h 15"/>
                <a:gd name="T6" fmla="*/ 27 w 32"/>
                <a:gd name="T7" fmla="*/ 6 h 15"/>
                <a:gd name="T8" fmla="*/ 32 w 32"/>
                <a:gd name="T9" fmla="*/ 3 h 15"/>
                <a:gd name="T10" fmla="*/ 31 w 32"/>
                <a:gd name="T11" fmla="*/ 0 h 15"/>
                <a:gd name="T12" fmla="*/ 27 w 32"/>
                <a:gd name="T1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15">
                  <a:moveTo>
                    <a:pt x="27" y="0"/>
                  </a:moveTo>
                  <a:cubicBezTo>
                    <a:pt x="19" y="7"/>
                    <a:pt x="10" y="13"/>
                    <a:pt x="0" y="15"/>
                  </a:cubicBezTo>
                  <a:cubicBezTo>
                    <a:pt x="1" y="15"/>
                    <a:pt x="1" y="15"/>
                    <a:pt x="2" y="15"/>
                  </a:cubicBezTo>
                  <a:cubicBezTo>
                    <a:pt x="11" y="15"/>
                    <a:pt x="19" y="12"/>
                    <a:pt x="27" y="6"/>
                  </a:cubicBezTo>
                  <a:cubicBezTo>
                    <a:pt x="29" y="5"/>
                    <a:pt x="30" y="4"/>
                    <a:pt x="32" y="3"/>
                  </a:cubicBezTo>
                  <a:cubicBezTo>
                    <a:pt x="32" y="2"/>
                    <a:pt x="31" y="1"/>
                    <a:pt x="31" y="0"/>
                  </a:cubicBezTo>
                  <a:cubicBezTo>
                    <a:pt x="30" y="0"/>
                    <a:pt x="28" y="0"/>
                    <a:pt x="27" y="0"/>
                  </a:cubicBezTo>
                </a:path>
              </a:pathLst>
            </a:custGeom>
            <a:solidFill>
              <a:srgbClr val="FFD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7" name="Freeform 217"/>
            <p:cNvSpPr>
              <a:spLocks/>
            </p:cNvSpPr>
            <p:nvPr/>
          </p:nvSpPr>
          <p:spPr bwMode="auto">
            <a:xfrm>
              <a:off x="2824312" y="2381598"/>
              <a:ext cx="568325" cy="250825"/>
            </a:xfrm>
            <a:custGeom>
              <a:avLst/>
              <a:gdLst>
                <a:gd name="T0" fmla="*/ 88 w 134"/>
                <a:gd name="T1" fmla="*/ 0 h 59"/>
                <a:gd name="T2" fmla="*/ 86 w 134"/>
                <a:gd name="T3" fmla="*/ 1 h 59"/>
                <a:gd name="T4" fmla="*/ 69 w 134"/>
                <a:gd name="T5" fmla="*/ 26 h 59"/>
                <a:gd name="T6" fmla="*/ 67 w 134"/>
                <a:gd name="T7" fmla="*/ 32 h 59"/>
                <a:gd name="T8" fmla="*/ 56 w 134"/>
                <a:gd name="T9" fmla="*/ 41 h 59"/>
                <a:gd name="T10" fmla="*/ 52 w 134"/>
                <a:gd name="T11" fmla="*/ 44 h 59"/>
                <a:gd name="T12" fmla="*/ 47 w 134"/>
                <a:gd name="T13" fmla="*/ 47 h 59"/>
                <a:gd name="T14" fmla="*/ 22 w 134"/>
                <a:gd name="T15" fmla="*/ 56 h 59"/>
                <a:gd name="T16" fmla="*/ 20 w 134"/>
                <a:gd name="T17" fmla="*/ 56 h 59"/>
                <a:gd name="T18" fmla="*/ 14 w 134"/>
                <a:gd name="T19" fmla="*/ 56 h 59"/>
                <a:gd name="T20" fmla="*/ 0 w 134"/>
                <a:gd name="T21" fmla="*/ 54 h 59"/>
                <a:gd name="T22" fmla="*/ 21 w 134"/>
                <a:gd name="T23" fmla="*/ 59 h 59"/>
                <a:gd name="T24" fmla="*/ 88 w 134"/>
                <a:gd name="T25" fmla="*/ 2 h 59"/>
                <a:gd name="T26" fmla="*/ 112 w 134"/>
                <a:gd name="T27" fmla="*/ 19 h 59"/>
                <a:gd name="T28" fmla="*/ 134 w 134"/>
                <a:gd name="T29" fmla="*/ 7 h 59"/>
                <a:gd name="T30" fmla="*/ 132 w 134"/>
                <a:gd name="T31" fmla="*/ 6 h 59"/>
                <a:gd name="T32" fmla="*/ 127 w 134"/>
                <a:gd name="T33" fmla="*/ 6 h 59"/>
                <a:gd name="T34" fmla="*/ 129 w 134"/>
                <a:gd name="T35" fmla="*/ 8 h 59"/>
                <a:gd name="T36" fmla="*/ 121 w 134"/>
                <a:gd name="T37" fmla="*/ 14 h 59"/>
                <a:gd name="T38" fmla="*/ 113 w 134"/>
                <a:gd name="T39" fmla="*/ 16 h 59"/>
                <a:gd name="T40" fmla="*/ 91 w 134"/>
                <a:gd name="T41" fmla="*/ 1 h 59"/>
                <a:gd name="T42" fmla="*/ 88 w 134"/>
                <a:gd name="T4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4" h="59">
                  <a:moveTo>
                    <a:pt x="88" y="0"/>
                  </a:moveTo>
                  <a:cubicBezTo>
                    <a:pt x="87" y="0"/>
                    <a:pt x="87" y="0"/>
                    <a:pt x="86" y="1"/>
                  </a:cubicBezTo>
                  <a:cubicBezTo>
                    <a:pt x="81" y="9"/>
                    <a:pt x="75" y="18"/>
                    <a:pt x="69" y="26"/>
                  </a:cubicBezTo>
                  <a:cubicBezTo>
                    <a:pt x="69" y="28"/>
                    <a:pt x="68" y="30"/>
                    <a:pt x="67" y="32"/>
                  </a:cubicBezTo>
                  <a:cubicBezTo>
                    <a:pt x="64" y="36"/>
                    <a:pt x="60" y="39"/>
                    <a:pt x="56" y="41"/>
                  </a:cubicBezTo>
                  <a:cubicBezTo>
                    <a:pt x="54" y="42"/>
                    <a:pt x="53" y="43"/>
                    <a:pt x="52" y="44"/>
                  </a:cubicBezTo>
                  <a:cubicBezTo>
                    <a:pt x="50" y="45"/>
                    <a:pt x="49" y="46"/>
                    <a:pt x="47" y="47"/>
                  </a:cubicBezTo>
                  <a:cubicBezTo>
                    <a:pt x="39" y="53"/>
                    <a:pt x="31" y="56"/>
                    <a:pt x="22" y="56"/>
                  </a:cubicBezTo>
                  <a:cubicBezTo>
                    <a:pt x="21" y="56"/>
                    <a:pt x="21" y="56"/>
                    <a:pt x="20" y="56"/>
                  </a:cubicBezTo>
                  <a:cubicBezTo>
                    <a:pt x="18" y="56"/>
                    <a:pt x="16" y="56"/>
                    <a:pt x="14" y="56"/>
                  </a:cubicBezTo>
                  <a:cubicBezTo>
                    <a:pt x="9" y="56"/>
                    <a:pt x="5" y="56"/>
                    <a:pt x="0" y="54"/>
                  </a:cubicBezTo>
                  <a:cubicBezTo>
                    <a:pt x="8" y="58"/>
                    <a:pt x="15" y="59"/>
                    <a:pt x="21" y="59"/>
                  </a:cubicBezTo>
                  <a:cubicBezTo>
                    <a:pt x="52" y="59"/>
                    <a:pt x="75" y="24"/>
                    <a:pt x="88" y="2"/>
                  </a:cubicBezTo>
                  <a:cubicBezTo>
                    <a:pt x="96" y="15"/>
                    <a:pt x="105" y="19"/>
                    <a:pt x="112" y="19"/>
                  </a:cubicBezTo>
                  <a:cubicBezTo>
                    <a:pt x="124" y="19"/>
                    <a:pt x="134" y="7"/>
                    <a:pt x="134" y="7"/>
                  </a:cubicBezTo>
                  <a:cubicBezTo>
                    <a:pt x="132" y="6"/>
                    <a:pt x="132" y="6"/>
                    <a:pt x="132" y="6"/>
                  </a:cubicBezTo>
                  <a:cubicBezTo>
                    <a:pt x="131" y="6"/>
                    <a:pt x="129" y="6"/>
                    <a:pt x="127" y="6"/>
                  </a:cubicBezTo>
                  <a:cubicBezTo>
                    <a:pt x="128" y="7"/>
                    <a:pt x="129" y="7"/>
                    <a:pt x="129" y="8"/>
                  </a:cubicBezTo>
                  <a:cubicBezTo>
                    <a:pt x="127" y="10"/>
                    <a:pt x="124" y="12"/>
                    <a:pt x="121" y="14"/>
                  </a:cubicBezTo>
                  <a:cubicBezTo>
                    <a:pt x="118" y="15"/>
                    <a:pt x="115" y="16"/>
                    <a:pt x="113" y="16"/>
                  </a:cubicBezTo>
                  <a:cubicBezTo>
                    <a:pt x="104" y="16"/>
                    <a:pt x="96" y="9"/>
                    <a:pt x="91" y="1"/>
                  </a:cubicBezTo>
                  <a:cubicBezTo>
                    <a:pt x="90" y="0"/>
                    <a:pt x="89" y="0"/>
                    <a:pt x="88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218" name="Picture 218"/>
            <p:cNvPicPr>
              <a:picLocks noChangeAspect="1" noChangeArrowheads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6400" y="2433986"/>
              <a:ext cx="115888" cy="13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9" name="Picture 219"/>
            <p:cNvPicPr>
              <a:picLocks noChangeAspect="1" noChangeArrowheads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5287" y="2522886"/>
              <a:ext cx="508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0" name="Picture 220"/>
            <p:cNvPicPr>
              <a:picLocks noChangeAspect="1" noChangeArrowheads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3387" y="2468911"/>
              <a:ext cx="88900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1" name="Picture 221"/>
            <p:cNvPicPr>
              <a:picLocks noChangeAspect="1" noChangeArrowheads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6562" y="2472086"/>
              <a:ext cx="49213" cy="57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2" name="Freeform 222"/>
            <p:cNvSpPr>
              <a:spLocks/>
            </p:cNvSpPr>
            <p:nvPr/>
          </p:nvSpPr>
          <p:spPr bwMode="auto">
            <a:xfrm>
              <a:off x="2568725" y="2445098"/>
              <a:ext cx="238125" cy="149225"/>
            </a:xfrm>
            <a:custGeom>
              <a:avLst/>
              <a:gdLst>
                <a:gd name="T0" fmla="*/ 56 w 56"/>
                <a:gd name="T1" fmla="*/ 18 h 35"/>
                <a:gd name="T2" fmla="*/ 44 w 56"/>
                <a:gd name="T3" fmla="*/ 2 h 35"/>
                <a:gd name="T4" fmla="*/ 7 w 56"/>
                <a:gd name="T5" fmla="*/ 19 h 35"/>
                <a:gd name="T6" fmla="*/ 49 w 56"/>
                <a:gd name="T7" fmla="*/ 23 h 35"/>
                <a:gd name="T8" fmla="*/ 56 w 56"/>
                <a:gd name="T9" fmla="*/ 1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35">
                  <a:moveTo>
                    <a:pt x="56" y="18"/>
                  </a:moveTo>
                  <a:cubicBezTo>
                    <a:pt x="55" y="19"/>
                    <a:pt x="44" y="4"/>
                    <a:pt x="44" y="2"/>
                  </a:cubicBezTo>
                  <a:cubicBezTo>
                    <a:pt x="36" y="3"/>
                    <a:pt x="0" y="0"/>
                    <a:pt x="7" y="19"/>
                  </a:cubicBezTo>
                  <a:cubicBezTo>
                    <a:pt x="14" y="35"/>
                    <a:pt x="38" y="29"/>
                    <a:pt x="49" y="23"/>
                  </a:cubicBezTo>
                  <a:cubicBezTo>
                    <a:pt x="51" y="22"/>
                    <a:pt x="54" y="20"/>
                    <a:pt x="56" y="18"/>
                  </a:cubicBezTo>
                  <a:close/>
                </a:path>
              </a:pathLst>
            </a:custGeom>
            <a:solidFill>
              <a:srgbClr val="FF2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3" name="Freeform 223"/>
            <p:cNvSpPr>
              <a:spLocks/>
            </p:cNvSpPr>
            <p:nvPr/>
          </p:nvSpPr>
          <p:spPr bwMode="auto">
            <a:xfrm>
              <a:off x="2556025" y="2445098"/>
              <a:ext cx="255588" cy="174625"/>
            </a:xfrm>
            <a:custGeom>
              <a:avLst/>
              <a:gdLst>
                <a:gd name="T0" fmla="*/ 46 w 60"/>
                <a:gd name="T1" fmla="*/ 1 h 41"/>
                <a:gd name="T2" fmla="*/ 8 w 60"/>
                <a:gd name="T3" fmla="*/ 20 h 41"/>
                <a:gd name="T4" fmla="*/ 58 w 60"/>
                <a:gd name="T5" fmla="*/ 21 h 41"/>
                <a:gd name="T6" fmla="*/ 56 w 60"/>
                <a:gd name="T7" fmla="*/ 19 h 41"/>
                <a:gd name="T8" fmla="*/ 12 w 60"/>
                <a:gd name="T9" fmla="*/ 20 h 41"/>
                <a:gd name="T10" fmla="*/ 46 w 60"/>
                <a:gd name="T11" fmla="*/ 5 h 41"/>
                <a:gd name="T12" fmla="*/ 46 w 60"/>
                <a:gd name="T13" fmla="*/ 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41">
                  <a:moveTo>
                    <a:pt x="46" y="1"/>
                  </a:moveTo>
                  <a:cubicBezTo>
                    <a:pt x="36" y="2"/>
                    <a:pt x="0" y="0"/>
                    <a:pt x="8" y="20"/>
                  </a:cubicBezTo>
                  <a:cubicBezTo>
                    <a:pt x="17" y="41"/>
                    <a:pt x="45" y="29"/>
                    <a:pt x="58" y="21"/>
                  </a:cubicBezTo>
                  <a:cubicBezTo>
                    <a:pt x="60" y="20"/>
                    <a:pt x="58" y="18"/>
                    <a:pt x="56" y="19"/>
                  </a:cubicBezTo>
                  <a:cubicBezTo>
                    <a:pt x="44" y="26"/>
                    <a:pt x="23" y="35"/>
                    <a:pt x="12" y="20"/>
                  </a:cubicBezTo>
                  <a:cubicBezTo>
                    <a:pt x="1" y="4"/>
                    <a:pt x="39" y="5"/>
                    <a:pt x="46" y="5"/>
                  </a:cubicBezTo>
                  <a:cubicBezTo>
                    <a:pt x="48" y="4"/>
                    <a:pt x="48" y="1"/>
                    <a:pt x="46" y="1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4" name="Freeform 224"/>
            <p:cNvSpPr>
              <a:spLocks/>
            </p:cNvSpPr>
            <p:nvPr/>
          </p:nvSpPr>
          <p:spPr bwMode="auto">
            <a:xfrm>
              <a:off x="2662387" y="2480023"/>
              <a:ext cx="109538" cy="46038"/>
            </a:xfrm>
            <a:custGeom>
              <a:avLst/>
              <a:gdLst>
                <a:gd name="T0" fmla="*/ 23 w 26"/>
                <a:gd name="T1" fmla="*/ 0 h 11"/>
                <a:gd name="T2" fmla="*/ 2 w 26"/>
                <a:gd name="T3" fmla="*/ 7 h 11"/>
                <a:gd name="T4" fmla="*/ 3 w 26"/>
                <a:gd name="T5" fmla="*/ 10 h 11"/>
                <a:gd name="T6" fmla="*/ 24 w 26"/>
                <a:gd name="T7" fmla="*/ 3 h 11"/>
                <a:gd name="T8" fmla="*/ 23 w 26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1">
                  <a:moveTo>
                    <a:pt x="23" y="0"/>
                  </a:moveTo>
                  <a:cubicBezTo>
                    <a:pt x="16" y="3"/>
                    <a:pt x="9" y="5"/>
                    <a:pt x="2" y="7"/>
                  </a:cubicBezTo>
                  <a:cubicBezTo>
                    <a:pt x="0" y="8"/>
                    <a:pt x="1" y="11"/>
                    <a:pt x="3" y="10"/>
                  </a:cubicBezTo>
                  <a:cubicBezTo>
                    <a:pt x="10" y="8"/>
                    <a:pt x="17" y="6"/>
                    <a:pt x="24" y="3"/>
                  </a:cubicBezTo>
                  <a:cubicBezTo>
                    <a:pt x="26" y="3"/>
                    <a:pt x="25" y="0"/>
                    <a:pt x="23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5" name="Freeform 225"/>
            <p:cNvSpPr>
              <a:spLocks/>
            </p:cNvSpPr>
            <p:nvPr/>
          </p:nvSpPr>
          <p:spPr bwMode="auto">
            <a:xfrm>
              <a:off x="2721125" y="2318098"/>
              <a:ext cx="293688" cy="276225"/>
            </a:xfrm>
            <a:custGeom>
              <a:avLst/>
              <a:gdLst>
                <a:gd name="T0" fmla="*/ 20 w 69"/>
                <a:gd name="T1" fmla="*/ 2 h 65"/>
                <a:gd name="T2" fmla="*/ 11 w 69"/>
                <a:gd name="T3" fmla="*/ 43 h 65"/>
                <a:gd name="T4" fmla="*/ 67 w 69"/>
                <a:gd name="T5" fmla="*/ 55 h 65"/>
                <a:gd name="T6" fmla="*/ 65 w 69"/>
                <a:gd name="T7" fmla="*/ 52 h 65"/>
                <a:gd name="T8" fmla="*/ 17 w 69"/>
                <a:gd name="T9" fmla="*/ 44 h 65"/>
                <a:gd name="T10" fmla="*/ 22 w 69"/>
                <a:gd name="T11" fmla="*/ 5 h 65"/>
                <a:gd name="T12" fmla="*/ 20 w 69"/>
                <a:gd name="T13" fmla="*/ 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65">
                  <a:moveTo>
                    <a:pt x="20" y="2"/>
                  </a:moveTo>
                  <a:cubicBezTo>
                    <a:pt x="5" y="11"/>
                    <a:pt x="0" y="28"/>
                    <a:pt x="11" y="43"/>
                  </a:cubicBezTo>
                  <a:cubicBezTo>
                    <a:pt x="23" y="60"/>
                    <a:pt x="49" y="65"/>
                    <a:pt x="67" y="55"/>
                  </a:cubicBezTo>
                  <a:cubicBezTo>
                    <a:pt x="69" y="54"/>
                    <a:pt x="67" y="50"/>
                    <a:pt x="65" y="52"/>
                  </a:cubicBezTo>
                  <a:cubicBezTo>
                    <a:pt x="49" y="61"/>
                    <a:pt x="30" y="56"/>
                    <a:pt x="17" y="44"/>
                  </a:cubicBezTo>
                  <a:cubicBezTo>
                    <a:pt x="3" y="31"/>
                    <a:pt x="7" y="14"/>
                    <a:pt x="22" y="5"/>
                  </a:cubicBezTo>
                  <a:cubicBezTo>
                    <a:pt x="24" y="4"/>
                    <a:pt x="22" y="0"/>
                    <a:pt x="2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6" name="Freeform 226"/>
            <p:cNvSpPr>
              <a:spLocks/>
            </p:cNvSpPr>
            <p:nvPr/>
          </p:nvSpPr>
          <p:spPr bwMode="auto">
            <a:xfrm>
              <a:off x="2467125" y="3184873"/>
              <a:ext cx="912813" cy="590550"/>
            </a:xfrm>
            <a:custGeom>
              <a:avLst/>
              <a:gdLst>
                <a:gd name="T0" fmla="*/ 215 w 215"/>
                <a:gd name="T1" fmla="*/ 111 h 139"/>
                <a:gd name="T2" fmla="*/ 204 w 215"/>
                <a:gd name="T3" fmla="*/ 102 h 139"/>
                <a:gd name="T4" fmla="*/ 86 w 215"/>
                <a:gd name="T5" fmla="*/ 39 h 139"/>
                <a:gd name="T6" fmla="*/ 23 w 215"/>
                <a:gd name="T7" fmla="*/ 22 h 139"/>
                <a:gd name="T8" fmla="*/ 134 w 215"/>
                <a:gd name="T9" fmla="*/ 116 h 139"/>
                <a:gd name="T10" fmla="*/ 203 w 215"/>
                <a:gd name="T11" fmla="*/ 139 h 139"/>
                <a:gd name="T12" fmla="*/ 215 w 215"/>
                <a:gd name="T13" fmla="*/ 111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139">
                  <a:moveTo>
                    <a:pt x="215" y="111"/>
                  </a:moveTo>
                  <a:cubicBezTo>
                    <a:pt x="204" y="102"/>
                    <a:pt x="204" y="102"/>
                    <a:pt x="204" y="102"/>
                  </a:cubicBezTo>
                  <a:cubicBezTo>
                    <a:pt x="204" y="102"/>
                    <a:pt x="128" y="64"/>
                    <a:pt x="86" y="39"/>
                  </a:cubicBezTo>
                  <a:cubicBezTo>
                    <a:pt x="43" y="13"/>
                    <a:pt x="46" y="0"/>
                    <a:pt x="23" y="22"/>
                  </a:cubicBezTo>
                  <a:cubicBezTo>
                    <a:pt x="0" y="43"/>
                    <a:pt x="83" y="89"/>
                    <a:pt x="134" y="116"/>
                  </a:cubicBezTo>
                  <a:cubicBezTo>
                    <a:pt x="155" y="128"/>
                    <a:pt x="181" y="135"/>
                    <a:pt x="203" y="139"/>
                  </a:cubicBezTo>
                  <a:cubicBezTo>
                    <a:pt x="209" y="131"/>
                    <a:pt x="214" y="121"/>
                    <a:pt x="215" y="111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7" name="Freeform 227"/>
            <p:cNvSpPr>
              <a:spLocks/>
            </p:cNvSpPr>
            <p:nvPr/>
          </p:nvSpPr>
          <p:spPr bwMode="auto">
            <a:xfrm>
              <a:off x="2522687" y="3202336"/>
              <a:ext cx="233363" cy="228600"/>
            </a:xfrm>
            <a:custGeom>
              <a:avLst/>
              <a:gdLst>
                <a:gd name="T0" fmla="*/ 55 w 55"/>
                <a:gd name="T1" fmla="*/ 23 h 54"/>
                <a:gd name="T2" fmla="*/ 10 w 55"/>
                <a:gd name="T3" fmla="*/ 18 h 54"/>
                <a:gd name="T4" fmla="*/ 26 w 55"/>
                <a:gd name="T5" fmla="*/ 54 h 54"/>
                <a:gd name="T6" fmla="*/ 55 w 55"/>
                <a:gd name="T7" fmla="*/ 2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4">
                  <a:moveTo>
                    <a:pt x="55" y="23"/>
                  </a:moveTo>
                  <a:cubicBezTo>
                    <a:pt x="31" y="6"/>
                    <a:pt x="29" y="0"/>
                    <a:pt x="10" y="18"/>
                  </a:cubicBezTo>
                  <a:cubicBezTo>
                    <a:pt x="0" y="27"/>
                    <a:pt x="9" y="40"/>
                    <a:pt x="26" y="54"/>
                  </a:cubicBezTo>
                  <a:cubicBezTo>
                    <a:pt x="35" y="43"/>
                    <a:pt x="45" y="33"/>
                    <a:pt x="55" y="2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8" name="Freeform 228"/>
            <p:cNvSpPr>
              <a:spLocks/>
            </p:cNvSpPr>
            <p:nvPr/>
          </p:nvSpPr>
          <p:spPr bwMode="auto">
            <a:xfrm>
              <a:off x="3333900" y="3715098"/>
              <a:ext cx="50800" cy="68263"/>
            </a:xfrm>
            <a:custGeom>
              <a:avLst/>
              <a:gdLst>
                <a:gd name="T0" fmla="*/ 7 w 12"/>
                <a:gd name="T1" fmla="*/ 0 h 16"/>
                <a:gd name="T2" fmla="*/ 7 w 12"/>
                <a:gd name="T3" fmla="*/ 1 h 16"/>
                <a:gd name="T4" fmla="*/ 1 w 12"/>
                <a:gd name="T5" fmla="*/ 12 h 16"/>
                <a:gd name="T6" fmla="*/ 0 w 12"/>
                <a:gd name="T7" fmla="*/ 14 h 16"/>
                <a:gd name="T8" fmla="*/ 4 w 12"/>
                <a:gd name="T9" fmla="*/ 15 h 16"/>
                <a:gd name="T10" fmla="*/ 12 w 12"/>
                <a:gd name="T11" fmla="*/ 16 h 16"/>
                <a:gd name="T12" fmla="*/ 11 w 12"/>
                <a:gd name="T13" fmla="*/ 1 h 16"/>
                <a:gd name="T14" fmla="*/ 7 w 12"/>
                <a:gd name="T1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6">
                  <a:moveTo>
                    <a:pt x="7" y="0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5" y="5"/>
                    <a:pt x="3" y="9"/>
                    <a:pt x="1" y="12"/>
                  </a:cubicBezTo>
                  <a:cubicBezTo>
                    <a:pt x="0" y="13"/>
                    <a:pt x="0" y="13"/>
                    <a:pt x="0" y="14"/>
                  </a:cubicBezTo>
                  <a:cubicBezTo>
                    <a:pt x="1" y="14"/>
                    <a:pt x="3" y="15"/>
                    <a:pt x="4" y="15"/>
                  </a:cubicBezTo>
                  <a:cubicBezTo>
                    <a:pt x="7" y="15"/>
                    <a:pt x="9" y="16"/>
                    <a:pt x="12" y="16"/>
                  </a:cubicBezTo>
                  <a:cubicBezTo>
                    <a:pt x="12" y="11"/>
                    <a:pt x="12" y="6"/>
                    <a:pt x="11" y="1"/>
                  </a:cubicBezTo>
                  <a:cubicBezTo>
                    <a:pt x="10" y="1"/>
                    <a:pt x="9" y="1"/>
                    <a:pt x="7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9" name="Freeform 229"/>
            <p:cNvSpPr>
              <a:spLocks/>
            </p:cNvSpPr>
            <p:nvPr/>
          </p:nvSpPr>
          <p:spPr bwMode="auto">
            <a:xfrm>
              <a:off x="3379937" y="3719861"/>
              <a:ext cx="22225" cy="63500"/>
            </a:xfrm>
            <a:custGeom>
              <a:avLst/>
              <a:gdLst>
                <a:gd name="T0" fmla="*/ 0 w 5"/>
                <a:gd name="T1" fmla="*/ 0 h 15"/>
                <a:gd name="T2" fmla="*/ 1 w 5"/>
                <a:gd name="T3" fmla="*/ 15 h 15"/>
                <a:gd name="T4" fmla="*/ 1 w 5"/>
                <a:gd name="T5" fmla="*/ 15 h 15"/>
                <a:gd name="T6" fmla="*/ 5 w 5"/>
                <a:gd name="T7" fmla="*/ 2 h 15"/>
                <a:gd name="T8" fmla="*/ 1 w 5"/>
                <a:gd name="T9" fmla="*/ 1 h 15"/>
                <a:gd name="T10" fmla="*/ 0 w 5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5">
                  <a:moveTo>
                    <a:pt x="0" y="0"/>
                  </a:moveTo>
                  <a:cubicBezTo>
                    <a:pt x="1" y="5"/>
                    <a:pt x="1" y="10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3" y="11"/>
                    <a:pt x="4" y="6"/>
                    <a:pt x="5" y="2"/>
                  </a:cubicBezTo>
                  <a:cubicBezTo>
                    <a:pt x="4" y="1"/>
                    <a:pt x="2" y="1"/>
                    <a:pt x="1" y="1"/>
                  </a:cubicBezTo>
                  <a:cubicBezTo>
                    <a:pt x="1" y="1"/>
                    <a:pt x="1" y="0"/>
                    <a:pt x="0" y="0"/>
                  </a:cubicBezTo>
                </a:path>
              </a:pathLst>
            </a:custGeom>
            <a:solidFill>
              <a:srgbClr val="FFAF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0" name="Freeform 230"/>
            <p:cNvSpPr>
              <a:spLocks noEditPoints="1"/>
            </p:cNvSpPr>
            <p:nvPr/>
          </p:nvSpPr>
          <p:spPr bwMode="auto">
            <a:xfrm>
              <a:off x="3333900" y="3715098"/>
              <a:ext cx="28575" cy="60325"/>
            </a:xfrm>
            <a:custGeom>
              <a:avLst/>
              <a:gdLst>
                <a:gd name="T0" fmla="*/ 1 w 7"/>
                <a:gd name="T1" fmla="*/ 12 h 14"/>
                <a:gd name="T2" fmla="*/ 0 w 7"/>
                <a:gd name="T3" fmla="*/ 14 h 14"/>
                <a:gd name="T4" fmla="*/ 0 w 7"/>
                <a:gd name="T5" fmla="*/ 14 h 14"/>
                <a:gd name="T6" fmla="*/ 1 w 7"/>
                <a:gd name="T7" fmla="*/ 12 h 14"/>
                <a:gd name="T8" fmla="*/ 7 w 7"/>
                <a:gd name="T9" fmla="*/ 0 h 14"/>
                <a:gd name="T10" fmla="*/ 7 w 7"/>
                <a:gd name="T11" fmla="*/ 1 h 14"/>
                <a:gd name="T12" fmla="*/ 7 w 7"/>
                <a:gd name="T13" fmla="*/ 0 h 14"/>
                <a:gd name="T14" fmla="*/ 7 w 7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14">
                  <a:moveTo>
                    <a:pt x="1" y="12"/>
                  </a:moveTo>
                  <a:cubicBezTo>
                    <a:pt x="0" y="13"/>
                    <a:pt x="0" y="13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3"/>
                    <a:pt x="0" y="13"/>
                    <a:pt x="1" y="12"/>
                  </a:cubicBezTo>
                  <a:moveTo>
                    <a:pt x="7" y="0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1" name="Freeform 231"/>
            <p:cNvSpPr>
              <a:spLocks noEditPoints="1"/>
            </p:cNvSpPr>
            <p:nvPr/>
          </p:nvSpPr>
          <p:spPr bwMode="auto">
            <a:xfrm>
              <a:off x="3035450" y="3676998"/>
              <a:ext cx="327025" cy="88900"/>
            </a:xfrm>
            <a:custGeom>
              <a:avLst/>
              <a:gdLst>
                <a:gd name="T0" fmla="*/ 77 w 77"/>
                <a:gd name="T1" fmla="*/ 10 h 21"/>
                <a:gd name="T2" fmla="*/ 71 w 77"/>
                <a:gd name="T3" fmla="*/ 21 h 21"/>
                <a:gd name="T4" fmla="*/ 77 w 77"/>
                <a:gd name="T5" fmla="*/ 10 h 21"/>
                <a:gd name="T6" fmla="*/ 0 w 77"/>
                <a:gd name="T7" fmla="*/ 0 h 21"/>
                <a:gd name="T8" fmla="*/ 57 w 77"/>
                <a:gd name="T9" fmla="*/ 20 h 21"/>
                <a:gd name="T10" fmla="*/ 0 w 77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21">
                  <a:moveTo>
                    <a:pt x="77" y="10"/>
                  </a:moveTo>
                  <a:cubicBezTo>
                    <a:pt x="75" y="14"/>
                    <a:pt x="73" y="18"/>
                    <a:pt x="71" y="21"/>
                  </a:cubicBezTo>
                  <a:cubicBezTo>
                    <a:pt x="73" y="18"/>
                    <a:pt x="75" y="14"/>
                    <a:pt x="77" y="10"/>
                  </a:cubicBezTo>
                  <a:moveTo>
                    <a:pt x="0" y="0"/>
                  </a:moveTo>
                  <a:cubicBezTo>
                    <a:pt x="17" y="10"/>
                    <a:pt x="37" y="16"/>
                    <a:pt x="57" y="20"/>
                  </a:cubicBezTo>
                  <a:cubicBezTo>
                    <a:pt x="38" y="16"/>
                    <a:pt x="17" y="10"/>
                    <a:pt x="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2" name="Freeform 232"/>
            <p:cNvSpPr>
              <a:spLocks/>
            </p:cNvSpPr>
            <p:nvPr/>
          </p:nvSpPr>
          <p:spPr bwMode="auto">
            <a:xfrm>
              <a:off x="2522687" y="3278536"/>
              <a:ext cx="839788" cy="496888"/>
            </a:xfrm>
            <a:custGeom>
              <a:avLst/>
              <a:gdLst>
                <a:gd name="T0" fmla="*/ 10 w 198"/>
                <a:gd name="T1" fmla="*/ 0 h 117"/>
                <a:gd name="T2" fmla="*/ 6 w 198"/>
                <a:gd name="T3" fmla="*/ 8 h 117"/>
                <a:gd name="T4" fmla="*/ 121 w 198"/>
                <a:gd name="T5" fmla="*/ 94 h 117"/>
                <a:gd name="T6" fmla="*/ 121 w 198"/>
                <a:gd name="T7" fmla="*/ 94 h 117"/>
                <a:gd name="T8" fmla="*/ 178 w 198"/>
                <a:gd name="T9" fmla="*/ 114 h 117"/>
                <a:gd name="T10" fmla="*/ 191 w 198"/>
                <a:gd name="T11" fmla="*/ 117 h 117"/>
                <a:gd name="T12" fmla="*/ 192 w 198"/>
                <a:gd name="T13" fmla="*/ 115 h 117"/>
                <a:gd name="T14" fmla="*/ 198 w 198"/>
                <a:gd name="T15" fmla="*/ 104 h 117"/>
                <a:gd name="T16" fmla="*/ 198 w 198"/>
                <a:gd name="T17" fmla="*/ 103 h 117"/>
                <a:gd name="T18" fmla="*/ 142 w 198"/>
                <a:gd name="T19" fmla="*/ 83 h 117"/>
                <a:gd name="T20" fmla="*/ 41 w 198"/>
                <a:gd name="T21" fmla="*/ 19 h 117"/>
                <a:gd name="T22" fmla="*/ 26 w 198"/>
                <a:gd name="T23" fmla="*/ 36 h 117"/>
                <a:gd name="T24" fmla="*/ 10 w 198"/>
                <a:gd name="T25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8" h="117">
                  <a:moveTo>
                    <a:pt x="10" y="0"/>
                  </a:moveTo>
                  <a:cubicBezTo>
                    <a:pt x="7" y="2"/>
                    <a:pt x="6" y="5"/>
                    <a:pt x="6" y="8"/>
                  </a:cubicBezTo>
                  <a:cubicBezTo>
                    <a:pt x="6" y="32"/>
                    <a:pt x="76" y="70"/>
                    <a:pt x="121" y="94"/>
                  </a:cubicBezTo>
                  <a:cubicBezTo>
                    <a:pt x="121" y="94"/>
                    <a:pt x="121" y="94"/>
                    <a:pt x="121" y="94"/>
                  </a:cubicBezTo>
                  <a:cubicBezTo>
                    <a:pt x="138" y="104"/>
                    <a:pt x="159" y="110"/>
                    <a:pt x="178" y="114"/>
                  </a:cubicBezTo>
                  <a:cubicBezTo>
                    <a:pt x="182" y="115"/>
                    <a:pt x="186" y="116"/>
                    <a:pt x="191" y="117"/>
                  </a:cubicBezTo>
                  <a:cubicBezTo>
                    <a:pt x="191" y="116"/>
                    <a:pt x="191" y="116"/>
                    <a:pt x="192" y="115"/>
                  </a:cubicBezTo>
                  <a:cubicBezTo>
                    <a:pt x="194" y="112"/>
                    <a:pt x="196" y="108"/>
                    <a:pt x="198" y="104"/>
                  </a:cubicBezTo>
                  <a:cubicBezTo>
                    <a:pt x="198" y="104"/>
                    <a:pt x="198" y="104"/>
                    <a:pt x="198" y="103"/>
                  </a:cubicBezTo>
                  <a:cubicBezTo>
                    <a:pt x="179" y="98"/>
                    <a:pt x="160" y="93"/>
                    <a:pt x="142" y="83"/>
                  </a:cubicBezTo>
                  <a:cubicBezTo>
                    <a:pt x="109" y="65"/>
                    <a:pt x="64" y="41"/>
                    <a:pt x="41" y="19"/>
                  </a:cubicBezTo>
                  <a:cubicBezTo>
                    <a:pt x="36" y="25"/>
                    <a:pt x="31" y="30"/>
                    <a:pt x="26" y="36"/>
                  </a:cubicBezTo>
                  <a:cubicBezTo>
                    <a:pt x="9" y="22"/>
                    <a:pt x="0" y="9"/>
                    <a:pt x="1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3" name="Freeform 233"/>
            <p:cNvSpPr>
              <a:spLocks/>
            </p:cNvSpPr>
            <p:nvPr/>
          </p:nvSpPr>
          <p:spPr bwMode="auto">
            <a:xfrm>
              <a:off x="2522687" y="3230911"/>
              <a:ext cx="173038" cy="200025"/>
            </a:xfrm>
            <a:custGeom>
              <a:avLst/>
              <a:gdLst>
                <a:gd name="T0" fmla="*/ 28 w 41"/>
                <a:gd name="T1" fmla="*/ 0 h 47"/>
                <a:gd name="T2" fmla="*/ 10 w 41"/>
                <a:gd name="T3" fmla="*/ 11 h 47"/>
                <a:gd name="T4" fmla="*/ 10 w 41"/>
                <a:gd name="T5" fmla="*/ 11 h 47"/>
                <a:gd name="T6" fmla="*/ 10 w 41"/>
                <a:gd name="T7" fmla="*/ 11 h 47"/>
                <a:gd name="T8" fmla="*/ 10 w 41"/>
                <a:gd name="T9" fmla="*/ 11 h 47"/>
                <a:gd name="T10" fmla="*/ 10 w 41"/>
                <a:gd name="T11" fmla="*/ 11 h 47"/>
                <a:gd name="T12" fmla="*/ 26 w 41"/>
                <a:gd name="T13" fmla="*/ 47 h 47"/>
                <a:gd name="T14" fmla="*/ 41 w 41"/>
                <a:gd name="T15" fmla="*/ 30 h 47"/>
                <a:gd name="T16" fmla="*/ 30 w 41"/>
                <a:gd name="T17" fmla="*/ 0 h 47"/>
                <a:gd name="T18" fmla="*/ 28 w 41"/>
                <a:gd name="T1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47">
                  <a:moveTo>
                    <a:pt x="28" y="0"/>
                  </a:moveTo>
                  <a:cubicBezTo>
                    <a:pt x="23" y="0"/>
                    <a:pt x="18" y="3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0" y="20"/>
                    <a:pt x="9" y="33"/>
                    <a:pt x="26" y="47"/>
                  </a:cubicBezTo>
                  <a:cubicBezTo>
                    <a:pt x="31" y="41"/>
                    <a:pt x="36" y="36"/>
                    <a:pt x="41" y="30"/>
                  </a:cubicBezTo>
                  <a:cubicBezTo>
                    <a:pt x="29" y="19"/>
                    <a:pt x="23" y="8"/>
                    <a:pt x="30" y="0"/>
                  </a:cubicBezTo>
                  <a:cubicBezTo>
                    <a:pt x="30" y="0"/>
                    <a:pt x="29" y="0"/>
                    <a:pt x="28" y="0"/>
                  </a:cubicBezTo>
                </a:path>
              </a:pathLst>
            </a:custGeom>
            <a:solidFill>
              <a:srgbClr val="FFD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4" name="Freeform 234"/>
            <p:cNvSpPr>
              <a:spLocks/>
            </p:cNvSpPr>
            <p:nvPr/>
          </p:nvSpPr>
          <p:spPr bwMode="auto">
            <a:xfrm>
              <a:off x="2513162" y="3205511"/>
              <a:ext cx="841375" cy="582613"/>
            </a:xfrm>
            <a:custGeom>
              <a:avLst/>
              <a:gdLst>
                <a:gd name="T0" fmla="*/ 124 w 198"/>
                <a:gd name="T1" fmla="*/ 109 h 137"/>
                <a:gd name="T2" fmla="*/ 58 w 198"/>
                <a:gd name="T3" fmla="*/ 71 h 137"/>
                <a:gd name="T4" fmla="*/ 13 w 198"/>
                <a:gd name="T5" fmla="*/ 31 h 137"/>
                <a:gd name="T6" fmla="*/ 36 w 198"/>
                <a:gd name="T7" fmla="*/ 11 h 137"/>
                <a:gd name="T8" fmla="*/ 55 w 198"/>
                <a:gd name="T9" fmla="*/ 25 h 137"/>
                <a:gd name="T10" fmla="*/ 86 w 198"/>
                <a:gd name="T11" fmla="*/ 44 h 137"/>
                <a:gd name="T12" fmla="*/ 191 w 198"/>
                <a:gd name="T13" fmla="*/ 99 h 137"/>
                <a:gd name="T14" fmla="*/ 194 w 198"/>
                <a:gd name="T15" fmla="*/ 94 h 137"/>
                <a:gd name="T16" fmla="*/ 81 w 198"/>
                <a:gd name="T17" fmla="*/ 34 h 137"/>
                <a:gd name="T18" fmla="*/ 50 w 198"/>
                <a:gd name="T19" fmla="*/ 13 h 137"/>
                <a:gd name="T20" fmla="*/ 33 w 198"/>
                <a:gd name="T21" fmla="*/ 3 h 137"/>
                <a:gd name="T22" fmla="*/ 5 w 198"/>
                <a:gd name="T23" fmla="*/ 20 h 137"/>
                <a:gd name="T24" fmla="*/ 23 w 198"/>
                <a:gd name="T25" fmla="*/ 53 h 137"/>
                <a:gd name="T26" fmla="*/ 86 w 198"/>
                <a:gd name="T27" fmla="*/ 94 h 137"/>
                <a:gd name="T28" fmla="*/ 160 w 198"/>
                <a:gd name="T29" fmla="*/ 129 h 137"/>
                <a:gd name="T30" fmla="*/ 190 w 198"/>
                <a:gd name="T31" fmla="*/ 137 h 137"/>
                <a:gd name="T32" fmla="*/ 194 w 198"/>
                <a:gd name="T33" fmla="*/ 132 h 137"/>
                <a:gd name="T34" fmla="*/ 124 w 198"/>
                <a:gd name="T35" fmla="*/ 109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8" h="137">
                  <a:moveTo>
                    <a:pt x="124" y="109"/>
                  </a:moveTo>
                  <a:cubicBezTo>
                    <a:pt x="102" y="97"/>
                    <a:pt x="80" y="84"/>
                    <a:pt x="58" y="71"/>
                  </a:cubicBezTo>
                  <a:cubicBezTo>
                    <a:pt x="42" y="61"/>
                    <a:pt x="21" y="48"/>
                    <a:pt x="13" y="31"/>
                  </a:cubicBezTo>
                  <a:cubicBezTo>
                    <a:pt x="8" y="21"/>
                    <a:pt x="23" y="4"/>
                    <a:pt x="36" y="11"/>
                  </a:cubicBezTo>
                  <a:cubicBezTo>
                    <a:pt x="43" y="15"/>
                    <a:pt x="49" y="20"/>
                    <a:pt x="55" y="25"/>
                  </a:cubicBezTo>
                  <a:cubicBezTo>
                    <a:pt x="65" y="32"/>
                    <a:pt x="76" y="38"/>
                    <a:pt x="86" y="44"/>
                  </a:cubicBezTo>
                  <a:cubicBezTo>
                    <a:pt x="120" y="64"/>
                    <a:pt x="156" y="82"/>
                    <a:pt x="191" y="99"/>
                  </a:cubicBezTo>
                  <a:cubicBezTo>
                    <a:pt x="195" y="101"/>
                    <a:pt x="198" y="96"/>
                    <a:pt x="194" y="94"/>
                  </a:cubicBezTo>
                  <a:cubicBezTo>
                    <a:pt x="156" y="75"/>
                    <a:pt x="118" y="56"/>
                    <a:pt x="81" y="34"/>
                  </a:cubicBezTo>
                  <a:cubicBezTo>
                    <a:pt x="70" y="28"/>
                    <a:pt x="60" y="21"/>
                    <a:pt x="50" y="13"/>
                  </a:cubicBezTo>
                  <a:cubicBezTo>
                    <a:pt x="45" y="9"/>
                    <a:pt x="40" y="5"/>
                    <a:pt x="33" y="3"/>
                  </a:cubicBezTo>
                  <a:cubicBezTo>
                    <a:pt x="22" y="0"/>
                    <a:pt x="9" y="13"/>
                    <a:pt x="5" y="20"/>
                  </a:cubicBezTo>
                  <a:cubicBezTo>
                    <a:pt x="0" y="31"/>
                    <a:pt x="14" y="45"/>
                    <a:pt x="23" y="53"/>
                  </a:cubicBezTo>
                  <a:cubicBezTo>
                    <a:pt x="41" y="69"/>
                    <a:pt x="64" y="82"/>
                    <a:pt x="86" y="94"/>
                  </a:cubicBezTo>
                  <a:cubicBezTo>
                    <a:pt x="110" y="108"/>
                    <a:pt x="133" y="121"/>
                    <a:pt x="160" y="129"/>
                  </a:cubicBezTo>
                  <a:cubicBezTo>
                    <a:pt x="170" y="133"/>
                    <a:pt x="180" y="135"/>
                    <a:pt x="190" y="137"/>
                  </a:cubicBezTo>
                  <a:cubicBezTo>
                    <a:pt x="192" y="135"/>
                    <a:pt x="193" y="133"/>
                    <a:pt x="194" y="132"/>
                  </a:cubicBezTo>
                  <a:cubicBezTo>
                    <a:pt x="170" y="127"/>
                    <a:pt x="146" y="120"/>
                    <a:pt x="124" y="109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5" name="Oval 235"/>
            <p:cNvSpPr>
              <a:spLocks noChangeArrowheads="1"/>
            </p:cNvSpPr>
            <p:nvPr/>
          </p:nvSpPr>
          <p:spPr bwMode="auto">
            <a:xfrm>
              <a:off x="1587650" y="1324323"/>
              <a:ext cx="46038" cy="47625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6" name="Oval 236"/>
            <p:cNvSpPr>
              <a:spLocks noChangeArrowheads="1"/>
            </p:cNvSpPr>
            <p:nvPr/>
          </p:nvSpPr>
          <p:spPr bwMode="auto">
            <a:xfrm>
              <a:off x="2067075" y="1265586"/>
              <a:ext cx="47625" cy="46038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7" name="Oval 237"/>
            <p:cNvSpPr>
              <a:spLocks noChangeArrowheads="1"/>
            </p:cNvSpPr>
            <p:nvPr/>
          </p:nvSpPr>
          <p:spPr bwMode="auto">
            <a:xfrm>
              <a:off x="1952775" y="1456086"/>
              <a:ext cx="46038" cy="42863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8" name="Oval 238"/>
            <p:cNvSpPr>
              <a:spLocks noChangeArrowheads="1"/>
            </p:cNvSpPr>
            <p:nvPr/>
          </p:nvSpPr>
          <p:spPr bwMode="auto">
            <a:xfrm>
              <a:off x="1413025" y="1438623"/>
              <a:ext cx="47625" cy="47625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9" name="Oval 239"/>
            <p:cNvSpPr>
              <a:spLocks noChangeArrowheads="1"/>
            </p:cNvSpPr>
            <p:nvPr/>
          </p:nvSpPr>
          <p:spPr bwMode="auto">
            <a:xfrm>
              <a:off x="1643212" y="1129061"/>
              <a:ext cx="46038" cy="42863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0" name="Oval 240"/>
            <p:cNvSpPr>
              <a:spLocks noChangeArrowheads="1"/>
            </p:cNvSpPr>
            <p:nvPr/>
          </p:nvSpPr>
          <p:spPr bwMode="auto">
            <a:xfrm>
              <a:off x="2173437" y="1456086"/>
              <a:ext cx="47625" cy="42863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1" name="Freeform 241"/>
            <p:cNvSpPr>
              <a:spLocks/>
            </p:cNvSpPr>
            <p:nvPr/>
          </p:nvSpPr>
          <p:spPr bwMode="auto">
            <a:xfrm>
              <a:off x="2198837" y="1187798"/>
              <a:ext cx="242888" cy="557213"/>
            </a:xfrm>
            <a:custGeom>
              <a:avLst/>
              <a:gdLst>
                <a:gd name="T0" fmla="*/ 39 w 57"/>
                <a:gd name="T1" fmla="*/ 0 h 131"/>
                <a:gd name="T2" fmla="*/ 14 w 57"/>
                <a:gd name="T3" fmla="*/ 46 h 131"/>
                <a:gd name="T4" fmla="*/ 1 w 57"/>
                <a:gd name="T5" fmla="*/ 98 h 131"/>
                <a:gd name="T6" fmla="*/ 7 w 57"/>
                <a:gd name="T7" fmla="*/ 126 h 131"/>
                <a:gd name="T8" fmla="*/ 36 w 57"/>
                <a:gd name="T9" fmla="*/ 128 h 131"/>
                <a:gd name="T10" fmla="*/ 42 w 57"/>
                <a:gd name="T11" fmla="*/ 99 h 131"/>
                <a:gd name="T12" fmla="*/ 47 w 57"/>
                <a:gd name="T13" fmla="*/ 61 h 131"/>
                <a:gd name="T14" fmla="*/ 57 w 57"/>
                <a:gd name="T15" fmla="*/ 22 h 131"/>
                <a:gd name="T16" fmla="*/ 39 w 57"/>
                <a:gd name="T17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131">
                  <a:moveTo>
                    <a:pt x="39" y="0"/>
                  </a:moveTo>
                  <a:cubicBezTo>
                    <a:pt x="31" y="15"/>
                    <a:pt x="21" y="30"/>
                    <a:pt x="14" y="46"/>
                  </a:cubicBezTo>
                  <a:cubicBezTo>
                    <a:pt x="8" y="63"/>
                    <a:pt x="4" y="80"/>
                    <a:pt x="1" y="98"/>
                  </a:cubicBezTo>
                  <a:cubicBezTo>
                    <a:pt x="0" y="105"/>
                    <a:pt x="1" y="120"/>
                    <a:pt x="7" y="126"/>
                  </a:cubicBezTo>
                  <a:cubicBezTo>
                    <a:pt x="13" y="131"/>
                    <a:pt x="29" y="130"/>
                    <a:pt x="36" y="128"/>
                  </a:cubicBezTo>
                  <a:cubicBezTo>
                    <a:pt x="40" y="127"/>
                    <a:pt x="41" y="102"/>
                    <a:pt x="42" y="99"/>
                  </a:cubicBezTo>
                  <a:cubicBezTo>
                    <a:pt x="43" y="87"/>
                    <a:pt x="45" y="74"/>
                    <a:pt x="47" y="61"/>
                  </a:cubicBezTo>
                  <a:cubicBezTo>
                    <a:pt x="50" y="48"/>
                    <a:pt x="55" y="36"/>
                    <a:pt x="57" y="22"/>
                  </a:cubicBezTo>
                  <a:cubicBezTo>
                    <a:pt x="39" y="0"/>
                    <a:pt x="39" y="0"/>
                    <a:pt x="39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2" name="Freeform 242"/>
            <p:cNvSpPr>
              <a:spLocks noEditPoints="1"/>
            </p:cNvSpPr>
            <p:nvPr/>
          </p:nvSpPr>
          <p:spPr bwMode="auto">
            <a:xfrm>
              <a:off x="2287737" y="1290986"/>
              <a:ext cx="144463" cy="436563"/>
            </a:xfrm>
            <a:custGeom>
              <a:avLst/>
              <a:gdLst>
                <a:gd name="T0" fmla="*/ 9 w 34"/>
                <a:gd name="T1" fmla="*/ 54 h 103"/>
                <a:gd name="T2" fmla="*/ 4 w 34"/>
                <a:gd name="T3" fmla="*/ 81 h 103"/>
                <a:gd name="T4" fmla="*/ 4 w 34"/>
                <a:gd name="T5" fmla="*/ 102 h 103"/>
                <a:gd name="T6" fmla="*/ 5 w 34"/>
                <a:gd name="T7" fmla="*/ 103 h 103"/>
                <a:gd name="T8" fmla="*/ 5 w 34"/>
                <a:gd name="T9" fmla="*/ 103 h 103"/>
                <a:gd name="T10" fmla="*/ 6 w 34"/>
                <a:gd name="T11" fmla="*/ 103 h 103"/>
                <a:gd name="T12" fmla="*/ 15 w 34"/>
                <a:gd name="T13" fmla="*/ 100 h 103"/>
                <a:gd name="T14" fmla="*/ 17 w 34"/>
                <a:gd name="T15" fmla="*/ 90 h 103"/>
                <a:gd name="T16" fmla="*/ 19 w 34"/>
                <a:gd name="T17" fmla="*/ 72 h 103"/>
                <a:gd name="T18" fmla="*/ 19 w 34"/>
                <a:gd name="T19" fmla="*/ 70 h 103"/>
                <a:gd name="T20" fmla="*/ 19 w 34"/>
                <a:gd name="T21" fmla="*/ 70 h 103"/>
                <a:gd name="T22" fmla="*/ 16 w 34"/>
                <a:gd name="T23" fmla="*/ 70 h 103"/>
                <a:gd name="T24" fmla="*/ 12 w 34"/>
                <a:gd name="T25" fmla="*/ 64 h 103"/>
                <a:gd name="T26" fmla="*/ 9 w 34"/>
                <a:gd name="T27" fmla="*/ 54 h 103"/>
                <a:gd name="T28" fmla="*/ 34 w 34"/>
                <a:gd name="T29" fmla="*/ 0 h 103"/>
                <a:gd name="T30" fmla="*/ 30 w 34"/>
                <a:gd name="T31" fmla="*/ 0 h 103"/>
                <a:gd name="T32" fmla="*/ 26 w 34"/>
                <a:gd name="T33" fmla="*/ 5 h 103"/>
                <a:gd name="T34" fmla="*/ 18 w 34"/>
                <a:gd name="T35" fmla="*/ 18 h 103"/>
                <a:gd name="T36" fmla="*/ 11 w 34"/>
                <a:gd name="T37" fmla="*/ 44 h 103"/>
                <a:gd name="T38" fmla="*/ 19 w 34"/>
                <a:gd name="T39" fmla="*/ 47 h 103"/>
                <a:gd name="T40" fmla="*/ 19 w 34"/>
                <a:gd name="T41" fmla="*/ 47 h 103"/>
                <a:gd name="T42" fmla="*/ 22 w 34"/>
                <a:gd name="T43" fmla="*/ 47 h 103"/>
                <a:gd name="T44" fmla="*/ 24 w 34"/>
                <a:gd name="T45" fmla="*/ 34 h 103"/>
                <a:gd name="T46" fmla="*/ 34 w 34"/>
                <a:gd name="T47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4" h="103">
                  <a:moveTo>
                    <a:pt x="9" y="54"/>
                  </a:moveTo>
                  <a:cubicBezTo>
                    <a:pt x="7" y="63"/>
                    <a:pt x="5" y="71"/>
                    <a:pt x="4" y="81"/>
                  </a:cubicBezTo>
                  <a:cubicBezTo>
                    <a:pt x="3" y="86"/>
                    <a:pt x="0" y="97"/>
                    <a:pt x="4" y="102"/>
                  </a:cubicBezTo>
                  <a:cubicBezTo>
                    <a:pt x="4" y="103"/>
                    <a:pt x="4" y="103"/>
                    <a:pt x="5" y="103"/>
                  </a:cubicBezTo>
                  <a:cubicBezTo>
                    <a:pt x="5" y="103"/>
                    <a:pt x="5" y="103"/>
                    <a:pt x="5" y="103"/>
                  </a:cubicBezTo>
                  <a:cubicBezTo>
                    <a:pt x="5" y="103"/>
                    <a:pt x="6" y="103"/>
                    <a:pt x="6" y="103"/>
                  </a:cubicBezTo>
                  <a:cubicBezTo>
                    <a:pt x="10" y="103"/>
                    <a:pt x="14" y="103"/>
                    <a:pt x="15" y="100"/>
                  </a:cubicBezTo>
                  <a:cubicBezTo>
                    <a:pt x="16" y="97"/>
                    <a:pt x="17" y="93"/>
                    <a:pt x="17" y="90"/>
                  </a:cubicBezTo>
                  <a:cubicBezTo>
                    <a:pt x="18" y="84"/>
                    <a:pt x="18" y="78"/>
                    <a:pt x="19" y="72"/>
                  </a:cubicBezTo>
                  <a:cubicBezTo>
                    <a:pt x="19" y="72"/>
                    <a:pt x="19" y="71"/>
                    <a:pt x="19" y="70"/>
                  </a:cubicBezTo>
                  <a:cubicBezTo>
                    <a:pt x="19" y="70"/>
                    <a:pt x="19" y="70"/>
                    <a:pt x="19" y="70"/>
                  </a:cubicBezTo>
                  <a:cubicBezTo>
                    <a:pt x="18" y="70"/>
                    <a:pt x="17" y="70"/>
                    <a:pt x="16" y="70"/>
                  </a:cubicBezTo>
                  <a:cubicBezTo>
                    <a:pt x="13" y="70"/>
                    <a:pt x="11" y="68"/>
                    <a:pt x="12" y="64"/>
                  </a:cubicBezTo>
                  <a:cubicBezTo>
                    <a:pt x="13" y="60"/>
                    <a:pt x="11" y="57"/>
                    <a:pt x="9" y="54"/>
                  </a:cubicBezTo>
                  <a:moveTo>
                    <a:pt x="34" y="0"/>
                  </a:moveTo>
                  <a:cubicBezTo>
                    <a:pt x="32" y="0"/>
                    <a:pt x="31" y="0"/>
                    <a:pt x="30" y="0"/>
                  </a:cubicBezTo>
                  <a:cubicBezTo>
                    <a:pt x="28" y="1"/>
                    <a:pt x="27" y="3"/>
                    <a:pt x="26" y="5"/>
                  </a:cubicBezTo>
                  <a:cubicBezTo>
                    <a:pt x="23" y="9"/>
                    <a:pt x="20" y="12"/>
                    <a:pt x="18" y="18"/>
                  </a:cubicBezTo>
                  <a:cubicBezTo>
                    <a:pt x="15" y="26"/>
                    <a:pt x="13" y="35"/>
                    <a:pt x="11" y="44"/>
                  </a:cubicBezTo>
                  <a:cubicBezTo>
                    <a:pt x="15" y="44"/>
                    <a:pt x="19" y="47"/>
                    <a:pt x="19" y="47"/>
                  </a:cubicBezTo>
                  <a:cubicBezTo>
                    <a:pt x="19" y="47"/>
                    <a:pt x="18" y="47"/>
                    <a:pt x="19" y="47"/>
                  </a:cubicBezTo>
                  <a:cubicBezTo>
                    <a:pt x="20" y="47"/>
                    <a:pt x="21" y="47"/>
                    <a:pt x="22" y="47"/>
                  </a:cubicBezTo>
                  <a:cubicBezTo>
                    <a:pt x="23" y="43"/>
                    <a:pt x="23" y="39"/>
                    <a:pt x="24" y="34"/>
                  </a:cubicBezTo>
                  <a:cubicBezTo>
                    <a:pt x="27" y="23"/>
                    <a:pt x="31" y="11"/>
                    <a:pt x="34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3" name="Freeform 243"/>
            <p:cNvSpPr>
              <a:spLocks/>
            </p:cNvSpPr>
            <p:nvPr/>
          </p:nvSpPr>
          <p:spPr bwMode="auto">
            <a:xfrm>
              <a:off x="2203600" y="1638648"/>
              <a:ext cx="169863" cy="106363"/>
            </a:xfrm>
            <a:custGeom>
              <a:avLst/>
              <a:gdLst>
                <a:gd name="T0" fmla="*/ 29 w 40"/>
                <a:gd name="T1" fmla="*/ 14 h 25"/>
                <a:gd name="T2" fmla="*/ 22 w 40"/>
                <a:gd name="T3" fmla="*/ 1 h 25"/>
                <a:gd name="T4" fmla="*/ 13 w 40"/>
                <a:gd name="T5" fmla="*/ 13 h 25"/>
                <a:gd name="T6" fmla="*/ 6 w 40"/>
                <a:gd name="T7" fmla="*/ 2 h 25"/>
                <a:gd name="T8" fmla="*/ 0 w 40"/>
                <a:gd name="T9" fmla="*/ 4 h 25"/>
                <a:gd name="T10" fmla="*/ 6 w 40"/>
                <a:gd name="T11" fmla="*/ 20 h 25"/>
                <a:gd name="T12" fmla="*/ 35 w 40"/>
                <a:gd name="T13" fmla="*/ 22 h 25"/>
                <a:gd name="T14" fmla="*/ 40 w 40"/>
                <a:gd name="T15" fmla="*/ 3 h 25"/>
                <a:gd name="T16" fmla="*/ 29 w 40"/>
                <a:gd name="T17" fmla="*/ 1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25">
                  <a:moveTo>
                    <a:pt x="29" y="14"/>
                  </a:moveTo>
                  <a:cubicBezTo>
                    <a:pt x="29" y="9"/>
                    <a:pt x="28" y="1"/>
                    <a:pt x="22" y="1"/>
                  </a:cubicBezTo>
                  <a:cubicBezTo>
                    <a:pt x="15" y="0"/>
                    <a:pt x="14" y="8"/>
                    <a:pt x="13" y="13"/>
                  </a:cubicBezTo>
                  <a:cubicBezTo>
                    <a:pt x="14" y="9"/>
                    <a:pt x="11" y="3"/>
                    <a:pt x="6" y="2"/>
                  </a:cubicBezTo>
                  <a:cubicBezTo>
                    <a:pt x="4" y="1"/>
                    <a:pt x="1" y="2"/>
                    <a:pt x="0" y="4"/>
                  </a:cubicBezTo>
                  <a:cubicBezTo>
                    <a:pt x="0" y="10"/>
                    <a:pt x="2" y="17"/>
                    <a:pt x="6" y="20"/>
                  </a:cubicBezTo>
                  <a:cubicBezTo>
                    <a:pt x="12" y="25"/>
                    <a:pt x="28" y="24"/>
                    <a:pt x="35" y="22"/>
                  </a:cubicBezTo>
                  <a:cubicBezTo>
                    <a:pt x="38" y="22"/>
                    <a:pt x="39" y="11"/>
                    <a:pt x="40" y="3"/>
                  </a:cubicBezTo>
                  <a:cubicBezTo>
                    <a:pt x="34" y="1"/>
                    <a:pt x="31" y="5"/>
                    <a:pt x="29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4" name="Freeform 244"/>
            <p:cNvSpPr>
              <a:spLocks/>
            </p:cNvSpPr>
            <p:nvPr/>
          </p:nvSpPr>
          <p:spPr bwMode="auto">
            <a:xfrm>
              <a:off x="2186137" y="1175098"/>
              <a:ext cx="268288" cy="577850"/>
            </a:xfrm>
            <a:custGeom>
              <a:avLst/>
              <a:gdLst>
                <a:gd name="T0" fmla="*/ 40 w 63"/>
                <a:gd name="T1" fmla="*/ 2 h 136"/>
                <a:gd name="T2" fmla="*/ 17 w 63"/>
                <a:gd name="T3" fmla="*/ 43 h 136"/>
                <a:gd name="T4" fmla="*/ 4 w 63"/>
                <a:gd name="T5" fmla="*/ 89 h 136"/>
                <a:gd name="T6" fmla="*/ 3 w 63"/>
                <a:gd name="T7" fmla="*/ 121 h 136"/>
                <a:gd name="T8" fmla="*/ 23 w 63"/>
                <a:gd name="T9" fmla="*/ 135 h 136"/>
                <a:gd name="T10" fmla="*/ 43 w 63"/>
                <a:gd name="T11" fmla="*/ 131 h 136"/>
                <a:gd name="T12" fmla="*/ 46 w 63"/>
                <a:gd name="T13" fmla="*/ 108 h 136"/>
                <a:gd name="T14" fmla="*/ 51 w 63"/>
                <a:gd name="T15" fmla="*/ 73 h 136"/>
                <a:gd name="T16" fmla="*/ 63 w 63"/>
                <a:gd name="T17" fmla="*/ 26 h 136"/>
                <a:gd name="T18" fmla="*/ 58 w 63"/>
                <a:gd name="T19" fmla="*/ 25 h 136"/>
                <a:gd name="T20" fmla="*/ 48 w 63"/>
                <a:gd name="T21" fmla="*/ 61 h 136"/>
                <a:gd name="T22" fmla="*/ 43 w 63"/>
                <a:gd name="T23" fmla="*/ 99 h 136"/>
                <a:gd name="T24" fmla="*/ 41 w 63"/>
                <a:gd name="T25" fmla="*/ 117 h 136"/>
                <a:gd name="T26" fmla="*/ 39 w 63"/>
                <a:gd name="T27" fmla="*/ 127 h 136"/>
                <a:gd name="T28" fmla="*/ 29 w 63"/>
                <a:gd name="T29" fmla="*/ 130 h 136"/>
                <a:gd name="T30" fmla="*/ 27 w 63"/>
                <a:gd name="T31" fmla="*/ 130 h 136"/>
                <a:gd name="T32" fmla="*/ 12 w 63"/>
                <a:gd name="T33" fmla="*/ 127 h 136"/>
                <a:gd name="T34" fmla="*/ 6 w 63"/>
                <a:gd name="T35" fmla="*/ 112 h 136"/>
                <a:gd name="T36" fmla="*/ 11 w 63"/>
                <a:gd name="T37" fmla="*/ 79 h 136"/>
                <a:gd name="T38" fmla="*/ 24 w 63"/>
                <a:gd name="T39" fmla="*/ 40 h 136"/>
                <a:gd name="T40" fmla="*/ 44 w 63"/>
                <a:gd name="T41" fmla="*/ 4 h 136"/>
                <a:gd name="T42" fmla="*/ 40 w 63"/>
                <a:gd name="T43" fmla="*/ 2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3" h="136">
                  <a:moveTo>
                    <a:pt x="40" y="2"/>
                  </a:moveTo>
                  <a:cubicBezTo>
                    <a:pt x="33" y="16"/>
                    <a:pt x="24" y="29"/>
                    <a:pt x="17" y="43"/>
                  </a:cubicBezTo>
                  <a:cubicBezTo>
                    <a:pt x="11" y="58"/>
                    <a:pt x="7" y="74"/>
                    <a:pt x="4" y="89"/>
                  </a:cubicBezTo>
                  <a:cubicBezTo>
                    <a:pt x="2" y="100"/>
                    <a:pt x="0" y="110"/>
                    <a:pt x="3" y="121"/>
                  </a:cubicBezTo>
                  <a:cubicBezTo>
                    <a:pt x="6" y="131"/>
                    <a:pt x="13" y="134"/>
                    <a:pt x="23" y="135"/>
                  </a:cubicBezTo>
                  <a:cubicBezTo>
                    <a:pt x="28" y="135"/>
                    <a:pt x="39" y="136"/>
                    <a:pt x="43" y="131"/>
                  </a:cubicBezTo>
                  <a:cubicBezTo>
                    <a:pt x="46" y="125"/>
                    <a:pt x="46" y="115"/>
                    <a:pt x="46" y="108"/>
                  </a:cubicBezTo>
                  <a:cubicBezTo>
                    <a:pt x="47" y="96"/>
                    <a:pt x="49" y="85"/>
                    <a:pt x="51" y="73"/>
                  </a:cubicBezTo>
                  <a:cubicBezTo>
                    <a:pt x="54" y="57"/>
                    <a:pt x="59" y="42"/>
                    <a:pt x="63" y="26"/>
                  </a:cubicBezTo>
                  <a:cubicBezTo>
                    <a:pt x="63" y="23"/>
                    <a:pt x="59" y="22"/>
                    <a:pt x="58" y="25"/>
                  </a:cubicBezTo>
                  <a:cubicBezTo>
                    <a:pt x="56" y="37"/>
                    <a:pt x="51" y="49"/>
                    <a:pt x="48" y="61"/>
                  </a:cubicBezTo>
                  <a:cubicBezTo>
                    <a:pt x="46" y="74"/>
                    <a:pt x="44" y="87"/>
                    <a:pt x="43" y="99"/>
                  </a:cubicBezTo>
                  <a:cubicBezTo>
                    <a:pt x="42" y="105"/>
                    <a:pt x="42" y="111"/>
                    <a:pt x="41" y="117"/>
                  </a:cubicBezTo>
                  <a:cubicBezTo>
                    <a:pt x="41" y="120"/>
                    <a:pt x="40" y="124"/>
                    <a:pt x="39" y="127"/>
                  </a:cubicBezTo>
                  <a:cubicBezTo>
                    <a:pt x="38" y="130"/>
                    <a:pt x="33" y="130"/>
                    <a:pt x="29" y="130"/>
                  </a:cubicBezTo>
                  <a:cubicBezTo>
                    <a:pt x="28" y="130"/>
                    <a:pt x="28" y="130"/>
                    <a:pt x="27" y="130"/>
                  </a:cubicBezTo>
                  <a:cubicBezTo>
                    <a:pt x="22" y="131"/>
                    <a:pt x="16" y="130"/>
                    <a:pt x="12" y="127"/>
                  </a:cubicBezTo>
                  <a:cubicBezTo>
                    <a:pt x="7" y="124"/>
                    <a:pt x="7" y="117"/>
                    <a:pt x="6" y="112"/>
                  </a:cubicBezTo>
                  <a:cubicBezTo>
                    <a:pt x="5" y="101"/>
                    <a:pt x="8" y="90"/>
                    <a:pt x="11" y="79"/>
                  </a:cubicBezTo>
                  <a:cubicBezTo>
                    <a:pt x="14" y="66"/>
                    <a:pt x="18" y="53"/>
                    <a:pt x="24" y="40"/>
                  </a:cubicBezTo>
                  <a:cubicBezTo>
                    <a:pt x="30" y="28"/>
                    <a:pt x="38" y="16"/>
                    <a:pt x="44" y="4"/>
                  </a:cubicBezTo>
                  <a:cubicBezTo>
                    <a:pt x="46" y="2"/>
                    <a:pt x="42" y="0"/>
                    <a:pt x="40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5" name="Freeform 245"/>
            <p:cNvSpPr>
              <a:spLocks/>
            </p:cNvSpPr>
            <p:nvPr/>
          </p:nvSpPr>
          <p:spPr bwMode="auto">
            <a:xfrm>
              <a:off x="2930675" y="1306861"/>
              <a:ext cx="223838" cy="582613"/>
            </a:xfrm>
            <a:custGeom>
              <a:avLst/>
              <a:gdLst>
                <a:gd name="T0" fmla="*/ 53 w 53"/>
                <a:gd name="T1" fmla="*/ 58 h 137"/>
                <a:gd name="T2" fmla="*/ 47 w 53"/>
                <a:gd name="T3" fmla="*/ 111 h 137"/>
                <a:gd name="T4" fmla="*/ 31 w 53"/>
                <a:gd name="T5" fmla="*/ 135 h 137"/>
                <a:gd name="T6" fmla="*/ 3 w 53"/>
                <a:gd name="T7" fmla="*/ 126 h 137"/>
                <a:gd name="T8" fmla="*/ 8 w 53"/>
                <a:gd name="T9" fmla="*/ 97 h 137"/>
                <a:gd name="T10" fmla="*/ 17 w 53"/>
                <a:gd name="T11" fmla="*/ 60 h 137"/>
                <a:gd name="T12" fmla="*/ 32 w 53"/>
                <a:gd name="T13" fmla="*/ 3 h 137"/>
                <a:gd name="T14" fmla="*/ 53 w 53"/>
                <a:gd name="T15" fmla="*/ 58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" h="137">
                  <a:moveTo>
                    <a:pt x="53" y="58"/>
                  </a:moveTo>
                  <a:cubicBezTo>
                    <a:pt x="53" y="76"/>
                    <a:pt x="50" y="93"/>
                    <a:pt x="47" y="111"/>
                  </a:cubicBezTo>
                  <a:cubicBezTo>
                    <a:pt x="46" y="118"/>
                    <a:pt x="39" y="132"/>
                    <a:pt x="31" y="135"/>
                  </a:cubicBezTo>
                  <a:cubicBezTo>
                    <a:pt x="24" y="137"/>
                    <a:pt x="9" y="130"/>
                    <a:pt x="3" y="126"/>
                  </a:cubicBezTo>
                  <a:cubicBezTo>
                    <a:pt x="0" y="124"/>
                    <a:pt x="8" y="100"/>
                    <a:pt x="8" y="97"/>
                  </a:cubicBezTo>
                  <a:cubicBezTo>
                    <a:pt x="12" y="85"/>
                    <a:pt x="15" y="73"/>
                    <a:pt x="17" y="60"/>
                  </a:cubicBezTo>
                  <a:cubicBezTo>
                    <a:pt x="19" y="48"/>
                    <a:pt x="15" y="5"/>
                    <a:pt x="32" y="3"/>
                  </a:cubicBezTo>
                  <a:cubicBezTo>
                    <a:pt x="53" y="0"/>
                    <a:pt x="53" y="45"/>
                    <a:pt x="53" y="58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6" name="Freeform 246"/>
            <p:cNvSpPr>
              <a:spLocks/>
            </p:cNvSpPr>
            <p:nvPr/>
          </p:nvSpPr>
          <p:spPr bwMode="auto">
            <a:xfrm>
              <a:off x="2971950" y="1562448"/>
              <a:ext cx="30163" cy="131763"/>
            </a:xfrm>
            <a:custGeom>
              <a:avLst/>
              <a:gdLst>
                <a:gd name="T0" fmla="*/ 7 w 7"/>
                <a:gd name="T1" fmla="*/ 0 h 31"/>
                <a:gd name="T2" fmla="*/ 7 w 7"/>
                <a:gd name="T3" fmla="*/ 0 h 31"/>
                <a:gd name="T4" fmla="*/ 0 w 7"/>
                <a:gd name="T5" fmla="*/ 31 h 31"/>
                <a:gd name="T6" fmla="*/ 0 w 7"/>
                <a:gd name="T7" fmla="*/ 31 h 31"/>
                <a:gd name="T8" fmla="*/ 7 w 7"/>
                <a:gd name="T9" fmla="*/ 0 h 31"/>
                <a:gd name="T10" fmla="*/ 7 w 7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31"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5" y="11"/>
                    <a:pt x="3" y="2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3" y="21"/>
                    <a:pt x="5" y="1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7" name="Freeform 247"/>
            <p:cNvSpPr>
              <a:spLocks/>
            </p:cNvSpPr>
            <p:nvPr/>
          </p:nvSpPr>
          <p:spPr bwMode="auto">
            <a:xfrm>
              <a:off x="2964012" y="1719611"/>
              <a:ext cx="4763" cy="4763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8" name="Freeform 248"/>
            <p:cNvSpPr>
              <a:spLocks noEditPoints="1"/>
            </p:cNvSpPr>
            <p:nvPr/>
          </p:nvSpPr>
          <p:spPr bwMode="auto">
            <a:xfrm>
              <a:off x="2930675" y="1727548"/>
              <a:ext cx="33338" cy="128588"/>
            </a:xfrm>
            <a:custGeom>
              <a:avLst/>
              <a:gdLst>
                <a:gd name="T0" fmla="*/ 4 w 8"/>
                <a:gd name="T1" fmla="*/ 28 h 30"/>
                <a:gd name="T2" fmla="*/ 8 w 8"/>
                <a:gd name="T3" fmla="*/ 30 h 30"/>
                <a:gd name="T4" fmla="*/ 4 w 8"/>
                <a:gd name="T5" fmla="*/ 28 h 30"/>
                <a:gd name="T6" fmla="*/ 8 w 8"/>
                <a:gd name="T7" fmla="*/ 0 h 30"/>
                <a:gd name="T8" fmla="*/ 2 w 8"/>
                <a:gd name="T9" fmla="*/ 25 h 30"/>
                <a:gd name="T10" fmla="*/ 2 w 8"/>
                <a:gd name="T11" fmla="*/ 25 h 30"/>
                <a:gd name="T12" fmla="*/ 8 w 8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30">
                  <a:moveTo>
                    <a:pt x="4" y="28"/>
                  </a:moveTo>
                  <a:cubicBezTo>
                    <a:pt x="5" y="29"/>
                    <a:pt x="6" y="30"/>
                    <a:pt x="8" y="30"/>
                  </a:cubicBezTo>
                  <a:cubicBezTo>
                    <a:pt x="6" y="30"/>
                    <a:pt x="5" y="29"/>
                    <a:pt x="4" y="28"/>
                  </a:cubicBezTo>
                  <a:moveTo>
                    <a:pt x="8" y="0"/>
                  </a:moveTo>
                  <a:cubicBezTo>
                    <a:pt x="6" y="7"/>
                    <a:pt x="0" y="18"/>
                    <a:pt x="2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2" y="19"/>
                    <a:pt x="7" y="4"/>
                    <a:pt x="8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9" name="Freeform 249"/>
            <p:cNvSpPr>
              <a:spLocks/>
            </p:cNvSpPr>
            <p:nvPr/>
          </p:nvSpPr>
          <p:spPr bwMode="auto">
            <a:xfrm>
              <a:off x="2938612" y="1397348"/>
              <a:ext cx="122238" cy="461963"/>
            </a:xfrm>
            <a:custGeom>
              <a:avLst/>
              <a:gdLst>
                <a:gd name="T0" fmla="*/ 20 w 29"/>
                <a:gd name="T1" fmla="*/ 0 h 109"/>
                <a:gd name="T2" fmla="*/ 19 w 29"/>
                <a:gd name="T3" fmla="*/ 0 h 109"/>
                <a:gd name="T4" fmla="*/ 15 w 29"/>
                <a:gd name="T5" fmla="*/ 39 h 109"/>
                <a:gd name="T6" fmla="*/ 15 w 29"/>
                <a:gd name="T7" fmla="*/ 39 h 109"/>
                <a:gd name="T8" fmla="*/ 8 w 29"/>
                <a:gd name="T9" fmla="*/ 70 h 109"/>
                <a:gd name="T10" fmla="*/ 7 w 29"/>
                <a:gd name="T11" fmla="*/ 76 h 109"/>
                <a:gd name="T12" fmla="*/ 6 w 29"/>
                <a:gd name="T13" fmla="*/ 76 h 109"/>
                <a:gd name="T14" fmla="*/ 6 w 29"/>
                <a:gd name="T15" fmla="*/ 77 h 109"/>
                <a:gd name="T16" fmla="*/ 6 w 29"/>
                <a:gd name="T17" fmla="*/ 78 h 109"/>
                <a:gd name="T18" fmla="*/ 0 w 29"/>
                <a:gd name="T19" fmla="*/ 103 h 109"/>
                <a:gd name="T20" fmla="*/ 2 w 29"/>
                <a:gd name="T21" fmla="*/ 106 h 109"/>
                <a:gd name="T22" fmla="*/ 6 w 29"/>
                <a:gd name="T23" fmla="*/ 108 h 109"/>
                <a:gd name="T24" fmla="*/ 9 w 29"/>
                <a:gd name="T25" fmla="*/ 109 h 109"/>
                <a:gd name="T26" fmla="*/ 12 w 29"/>
                <a:gd name="T27" fmla="*/ 108 h 109"/>
                <a:gd name="T28" fmla="*/ 20 w 29"/>
                <a:gd name="T29" fmla="*/ 87 h 109"/>
                <a:gd name="T30" fmla="*/ 25 w 29"/>
                <a:gd name="T31" fmla="*/ 60 h 109"/>
                <a:gd name="T32" fmla="*/ 29 w 29"/>
                <a:gd name="T33" fmla="*/ 24 h 109"/>
                <a:gd name="T34" fmla="*/ 27 w 29"/>
                <a:gd name="T35" fmla="*/ 9 h 109"/>
                <a:gd name="T36" fmla="*/ 25 w 29"/>
                <a:gd name="T37" fmla="*/ 3 h 109"/>
                <a:gd name="T38" fmla="*/ 20 w 29"/>
                <a:gd name="T39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" h="109">
                  <a:moveTo>
                    <a:pt x="20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7" y="14"/>
                    <a:pt x="17" y="26"/>
                    <a:pt x="15" y="39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3" y="50"/>
                    <a:pt x="11" y="60"/>
                    <a:pt x="8" y="70"/>
                  </a:cubicBezTo>
                  <a:cubicBezTo>
                    <a:pt x="8" y="72"/>
                    <a:pt x="7" y="74"/>
                    <a:pt x="7" y="76"/>
                  </a:cubicBezTo>
                  <a:cubicBezTo>
                    <a:pt x="6" y="76"/>
                    <a:pt x="6" y="76"/>
                    <a:pt x="6" y="76"/>
                  </a:cubicBezTo>
                  <a:cubicBezTo>
                    <a:pt x="6" y="77"/>
                    <a:pt x="6" y="77"/>
                    <a:pt x="6" y="77"/>
                  </a:cubicBezTo>
                  <a:cubicBezTo>
                    <a:pt x="6" y="77"/>
                    <a:pt x="6" y="77"/>
                    <a:pt x="6" y="78"/>
                  </a:cubicBezTo>
                  <a:cubicBezTo>
                    <a:pt x="5" y="82"/>
                    <a:pt x="0" y="97"/>
                    <a:pt x="0" y="103"/>
                  </a:cubicBezTo>
                  <a:cubicBezTo>
                    <a:pt x="0" y="104"/>
                    <a:pt x="1" y="105"/>
                    <a:pt x="2" y="106"/>
                  </a:cubicBezTo>
                  <a:cubicBezTo>
                    <a:pt x="3" y="107"/>
                    <a:pt x="4" y="108"/>
                    <a:pt x="6" y="108"/>
                  </a:cubicBezTo>
                  <a:cubicBezTo>
                    <a:pt x="7" y="109"/>
                    <a:pt x="8" y="109"/>
                    <a:pt x="9" y="109"/>
                  </a:cubicBezTo>
                  <a:cubicBezTo>
                    <a:pt x="10" y="109"/>
                    <a:pt x="11" y="108"/>
                    <a:pt x="12" y="108"/>
                  </a:cubicBezTo>
                  <a:cubicBezTo>
                    <a:pt x="18" y="104"/>
                    <a:pt x="18" y="93"/>
                    <a:pt x="20" y="87"/>
                  </a:cubicBezTo>
                  <a:cubicBezTo>
                    <a:pt x="22" y="78"/>
                    <a:pt x="24" y="69"/>
                    <a:pt x="25" y="60"/>
                  </a:cubicBezTo>
                  <a:cubicBezTo>
                    <a:pt x="26" y="48"/>
                    <a:pt x="29" y="36"/>
                    <a:pt x="29" y="24"/>
                  </a:cubicBezTo>
                  <a:cubicBezTo>
                    <a:pt x="29" y="18"/>
                    <a:pt x="29" y="14"/>
                    <a:pt x="27" y="9"/>
                  </a:cubicBezTo>
                  <a:cubicBezTo>
                    <a:pt x="26" y="7"/>
                    <a:pt x="26" y="4"/>
                    <a:pt x="25" y="3"/>
                  </a:cubicBezTo>
                  <a:cubicBezTo>
                    <a:pt x="24" y="2"/>
                    <a:pt x="21" y="0"/>
                    <a:pt x="20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0" name="Freeform 250"/>
            <p:cNvSpPr>
              <a:spLocks/>
            </p:cNvSpPr>
            <p:nvPr/>
          </p:nvSpPr>
          <p:spPr bwMode="auto">
            <a:xfrm>
              <a:off x="2933850" y="1762473"/>
              <a:ext cx="179388" cy="127000"/>
            </a:xfrm>
            <a:custGeom>
              <a:avLst/>
              <a:gdLst>
                <a:gd name="T0" fmla="*/ 11 w 42"/>
                <a:gd name="T1" fmla="*/ 14 h 30"/>
                <a:gd name="T2" fmla="*/ 22 w 42"/>
                <a:gd name="T3" fmla="*/ 4 h 30"/>
                <a:gd name="T4" fmla="*/ 26 w 42"/>
                <a:gd name="T5" fmla="*/ 19 h 30"/>
                <a:gd name="T6" fmla="*/ 37 w 42"/>
                <a:gd name="T7" fmla="*/ 11 h 30"/>
                <a:gd name="T8" fmla="*/ 42 w 42"/>
                <a:gd name="T9" fmla="*/ 15 h 30"/>
                <a:gd name="T10" fmla="*/ 30 w 42"/>
                <a:gd name="T11" fmla="*/ 28 h 30"/>
                <a:gd name="T12" fmla="*/ 2 w 42"/>
                <a:gd name="T13" fmla="*/ 19 h 30"/>
                <a:gd name="T14" fmla="*/ 5 w 42"/>
                <a:gd name="T15" fmla="*/ 0 h 30"/>
                <a:gd name="T16" fmla="*/ 11 w 42"/>
                <a:gd name="T17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30">
                  <a:moveTo>
                    <a:pt x="11" y="14"/>
                  </a:moveTo>
                  <a:cubicBezTo>
                    <a:pt x="12" y="9"/>
                    <a:pt x="16" y="2"/>
                    <a:pt x="22" y="4"/>
                  </a:cubicBezTo>
                  <a:cubicBezTo>
                    <a:pt x="28" y="6"/>
                    <a:pt x="27" y="14"/>
                    <a:pt x="26" y="19"/>
                  </a:cubicBezTo>
                  <a:cubicBezTo>
                    <a:pt x="27" y="15"/>
                    <a:pt x="32" y="10"/>
                    <a:pt x="37" y="11"/>
                  </a:cubicBezTo>
                  <a:cubicBezTo>
                    <a:pt x="39" y="11"/>
                    <a:pt x="41" y="13"/>
                    <a:pt x="42" y="15"/>
                  </a:cubicBezTo>
                  <a:cubicBezTo>
                    <a:pt x="39" y="21"/>
                    <a:pt x="35" y="26"/>
                    <a:pt x="30" y="28"/>
                  </a:cubicBezTo>
                  <a:cubicBezTo>
                    <a:pt x="23" y="30"/>
                    <a:pt x="8" y="23"/>
                    <a:pt x="2" y="19"/>
                  </a:cubicBezTo>
                  <a:cubicBezTo>
                    <a:pt x="0" y="18"/>
                    <a:pt x="2" y="8"/>
                    <a:pt x="5" y="0"/>
                  </a:cubicBezTo>
                  <a:cubicBezTo>
                    <a:pt x="11" y="0"/>
                    <a:pt x="12" y="5"/>
                    <a:pt x="11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1" name="Freeform 251"/>
            <p:cNvSpPr>
              <a:spLocks/>
            </p:cNvSpPr>
            <p:nvPr/>
          </p:nvSpPr>
          <p:spPr bwMode="auto">
            <a:xfrm>
              <a:off x="2925912" y="1319561"/>
              <a:ext cx="241300" cy="574675"/>
            </a:xfrm>
            <a:custGeom>
              <a:avLst/>
              <a:gdLst>
                <a:gd name="T0" fmla="*/ 50 w 57"/>
                <a:gd name="T1" fmla="*/ 3 h 135"/>
                <a:gd name="T2" fmla="*/ 56 w 57"/>
                <a:gd name="T3" fmla="*/ 50 h 135"/>
                <a:gd name="T4" fmla="*/ 52 w 57"/>
                <a:gd name="T5" fmla="*/ 97 h 135"/>
                <a:gd name="T6" fmla="*/ 41 w 57"/>
                <a:gd name="T7" fmla="*/ 127 h 135"/>
                <a:gd name="T8" fmla="*/ 18 w 57"/>
                <a:gd name="T9" fmla="*/ 132 h 135"/>
                <a:gd name="T10" fmla="*/ 1 w 57"/>
                <a:gd name="T11" fmla="*/ 122 h 135"/>
                <a:gd name="T12" fmla="*/ 6 w 57"/>
                <a:gd name="T13" fmla="*/ 99 h 135"/>
                <a:gd name="T14" fmla="*/ 14 w 57"/>
                <a:gd name="T15" fmla="*/ 65 h 135"/>
                <a:gd name="T16" fmla="*/ 20 w 57"/>
                <a:gd name="T17" fmla="*/ 17 h 135"/>
                <a:gd name="T18" fmla="*/ 25 w 57"/>
                <a:gd name="T19" fmla="*/ 17 h 135"/>
                <a:gd name="T20" fmla="*/ 21 w 57"/>
                <a:gd name="T21" fmla="*/ 55 h 135"/>
                <a:gd name="T22" fmla="*/ 12 w 57"/>
                <a:gd name="T23" fmla="*/ 92 h 135"/>
                <a:gd name="T24" fmla="*/ 7 w 57"/>
                <a:gd name="T25" fmla="*/ 110 h 135"/>
                <a:gd name="T26" fmla="*/ 5 w 57"/>
                <a:gd name="T27" fmla="*/ 119 h 135"/>
                <a:gd name="T28" fmla="*/ 15 w 57"/>
                <a:gd name="T29" fmla="*/ 127 h 135"/>
                <a:gd name="T30" fmla="*/ 31 w 57"/>
                <a:gd name="T31" fmla="*/ 129 h 135"/>
                <a:gd name="T32" fmla="*/ 42 w 57"/>
                <a:gd name="T33" fmla="*/ 118 h 135"/>
                <a:gd name="T34" fmla="*/ 49 w 57"/>
                <a:gd name="T35" fmla="*/ 85 h 135"/>
                <a:gd name="T36" fmla="*/ 51 w 57"/>
                <a:gd name="T37" fmla="*/ 44 h 135"/>
                <a:gd name="T38" fmla="*/ 45 w 57"/>
                <a:gd name="T39" fmla="*/ 3 h 135"/>
                <a:gd name="T40" fmla="*/ 50 w 57"/>
                <a:gd name="T41" fmla="*/ 3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7" h="135">
                  <a:moveTo>
                    <a:pt x="50" y="3"/>
                  </a:moveTo>
                  <a:cubicBezTo>
                    <a:pt x="52" y="18"/>
                    <a:pt x="55" y="34"/>
                    <a:pt x="56" y="50"/>
                  </a:cubicBezTo>
                  <a:cubicBezTo>
                    <a:pt x="57" y="65"/>
                    <a:pt x="55" y="82"/>
                    <a:pt x="52" y="97"/>
                  </a:cubicBezTo>
                  <a:cubicBezTo>
                    <a:pt x="50" y="108"/>
                    <a:pt x="48" y="118"/>
                    <a:pt x="41" y="127"/>
                  </a:cubicBezTo>
                  <a:cubicBezTo>
                    <a:pt x="35" y="135"/>
                    <a:pt x="27" y="135"/>
                    <a:pt x="18" y="132"/>
                  </a:cubicBezTo>
                  <a:cubicBezTo>
                    <a:pt x="13" y="131"/>
                    <a:pt x="2" y="128"/>
                    <a:pt x="1" y="122"/>
                  </a:cubicBezTo>
                  <a:cubicBezTo>
                    <a:pt x="0" y="115"/>
                    <a:pt x="4" y="106"/>
                    <a:pt x="6" y="99"/>
                  </a:cubicBezTo>
                  <a:cubicBezTo>
                    <a:pt x="9" y="88"/>
                    <a:pt x="12" y="76"/>
                    <a:pt x="14" y="65"/>
                  </a:cubicBezTo>
                  <a:cubicBezTo>
                    <a:pt x="18" y="49"/>
                    <a:pt x="18" y="33"/>
                    <a:pt x="20" y="17"/>
                  </a:cubicBezTo>
                  <a:cubicBezTo>
                    <a:pt x="21" y="14"/>
                    <a:pt x="25" y="15"/>
                    <a:pt x="25" y="17"/>
                  </a:cubicBezTo>
                  <a:cubicBezTo>
                    <a:pt x="23" y="30"/>
                    <a:pt x="23" y="42"/>
                    <a:pt x="21" y="55"/>
                  </a:cubicBezTo>
                  <a:cubicBezTo>
                    <a:pt x="19" y="68"/>
                    <a:pt x="16" y="80"/>
                    <a:pt x="12" y="92"/>
                  </a:cubicBezTo>
                  <a:cubicBezTo>
                    <a:pt x="11" y="98"/>
                    <a:pt x="9" y="104"/>
                    <a:pt x="7" y="110"/>
                  </a:cubicBezTo>
                  <a:cubicBezTo>
                    <a:pt x="7" y="113"/>
                    <a:pt x="6" y="116"/>
                    <a:pt x="5" y="119"/>
                  </a:cubicBezTo>
                  <a:cubicBezTo>
                    <a:pt x="5" y="124"/>
                    <a:pt x="12" y="125"/>
                    <a:pt x="15" y="127"/>
                  </a:cubicBezTo>
                  <a:cubicBezTo>
                    <a:pt x="20" y="129"/>
                    <a:pt x="26" y="131"/>
                    <a:pt x="31" y="129"/>
                  </a:cubicBezTo>
                  <a:cubicBezTo>
                    <a:pt x="36" y="128"/>
                    <a:pt x="40" y="122"/>
                    <a:pt x="42" y="118"/>
                  </a:cubicBezTo>
                  <a:cubicBezTo>
                    <a:pt x="47" y="108"/>
                    <a:pt x="48" y="96"/>
                    <a:pt x="49" y="85"/>
                  </a:cubicBezTo>
                  <a:cubicBezTo>
                    <a:pt x="52" y="72"/>
                    <a:pt x="52" y="58"/>
                    <a:pt x="51" y="44"/>
                  </a:cubicBezTo>
                  <a:cubicBezTo>
                    <a:pt x="50" y="30"/>
                    <a:pt x="47" y="17"/>
                    <a:pt x="45" y="3"/>
                  </a:cubicBezTo>
                  <a:cubicBezTo>
                    <a:pt x="45" y="0"/>
                    <a:pt x="49" y="0"/>
                    <a:pt x="50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2" name="Freeform 252"/>
            <p:cNvSpPr>
              <a:spLocks/>
            </p:cNvSpPr>
            <p:nvPr/>
          </p:nvSpPr>
          <p:spPr bwMode="auto">
            <a:xfrm>
              <a:off x="2313137" y="1070323"/>
              <a:ext cx="549275" cy="530225"/>
            </a:xfrm>
            <a:custGeom>
              <a:avLst/>
              <a:gdLst>
                <a:gd name="T0" fmla="*/ 97 w 129"/>
                <a:gd name="T1" fmla="*/ 0 h 125"/>
                <a:gd name="T2" fmla="*/ 50 w 129"/>
                <a:gd name="T3" fmla="*/ 90 h 125"/>
                <a:gd name="T4" fmla="*/ 13 w 129"/>
                <a:gd name="T5" fmla="*/ 99 h 125"/>
                <a:gd name="T6" fmla="*/ 2 w 129"/>
                <a:gd name="T7" fmla="*/ 98 h 125"/>
                <a:gd name="T8" fmla="*/ 6 w 129"/>
                <a:gd name="T9" fmla="*/ 116 h 125"/>
                <a:gd name="T10" fmla="*/ 19 w 129"/>
                <a:gd name="T11" fmla="*/ 118 h 125"/>
                <a:gd name="T12" fmla="*/ 128 w 129"/>
                <a:gd name="T13" fmla="*/ 6 h 125"/>
                <a:gd name="T14" fmla="*/ 97 w 129"/>
                <a:gd name="T1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9" h="125">
                  <a:moveTo>
                    <a:pt x="97" y="0"/>
                  </a:moveTo>
                  <a:cubicBezTo>
                    <a:pt x="97" y="0"/>
                    <a:pt x="93" y="77"/>
                    <a:pt x="50" y="90"/>
                  </a:cubicBezTo>
                  <a:cubicBezTo>
                    <a:pt x="6" y="103"/>
                    <a:pt x="13" y="99"/>
                    <a:pt x="13" y="99"/>
                  </a:cubicBezTo>
                  <a:cubicBezTo>
                    <a:pt x="13" y="99"/>
                    <a:pt x="3" y="93"/>
                    <a:pt x="2" y="98"/>
                  </a:cubicBezTo>
                  <a:cubicBezTo>
                    <a:pt x="0" y="104"/>
                    <a:pt x="7" y="109"/>
                    <a:pt x="6" y="116"/>
                  </a:cubicBezTo>
                  <a:cubicBezTo>
                    <a:pt x="5" y="123"/>
                    <a:pt x="12" y="125"/>
                    <a:pt x="19" y="118"/>
                  </a:cubicBezTo>
                  <a:cubicBezTo>
                    <a:pt x="19" y="118"/>
                    <a:pt x="129" y="117"/>
                    <a:pt x="128" y="6"/>
                  </a:cubicBezTo>
                  <a:cubicBezTo>
                    <a:pt x="97" y="0"/>
                    <a:pt x="97" y="0"/>
                    <a:pt x="97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3" name="Freeform 253"/>
            <p:cNvSpPr>
              <a:spLocks noEditPoints="1"/>
            </p:cNvSpPr>
            <p:nvPr/>
          </p:nvSpPr>
          <p:spPr bwMode="auto">
            <a:xfrm>
              <a:off x="2398862" y="1083023"/>
              <a:ext cx="476250" cy="487363"/>
            </a:xfrm>
            <a:custGeom>
              <a:avLst/>
              <a:gdLst>
                <a:gd name="T0" fmla="*/ 15 w 112"/>
                <a:gd name="T1" fmla="*/ 113 h 115"/>
                <a:gd name="T2" fmla="*/ 0 w 112"/>
                <a:gd name="T3" fmla="*/ 115 h 115"/>
                <a:gd name="T4" fmla="*/ 1 w 112"/>
                <a:gd name="T5" fmla="*/ 115 h 115"/>
                <a:gd name="T6" fmla="*/ 15 w 112"/>
                <a:gd name="T7" fmla="*/ 114 h 115"/>
                <a:gd name="T8" fmla="*/ 15 w 112"/>
                <a:gd name="T9" fmla="*/ 113 h 115"/>
                <a:gd name="T10" fmla="*/ 103 w 112"/>
                <a:gd name="T11" fmla="*/ 0 h 115"/>
                <a:gd name="T12" fmla="*/ 100 w 112"/>
                <a:gd name="T13" fmla="*/ 1 h 115"/>
                <a:gd name="T14" fmla="*/ 108 w 112"/>
                <a:gd name="T15" fmla="*/ 3 h 115"/>
                <a:gd name="T16" fmla="*/ 106 w 112"/>
                <a:gd name="T17" fmla="*/ 30 h 115"/>
                <a:gd name="T18" fmla="*/ 106 w 112"/>
                <a:gd name="T19" fmla="*/ 30 h 115"/>
                <a:gd name="T20" fmla="*/ 109 w 112"/>
                <a:gd name="T21" fmla="*/ 1 h 115"/>
                <a:gd name="T22" fmla="*/ 108 w 112"/>
                <a:gd name="T23" fmla="*/ 1 h 115"/>
                <a:gd name="T24" fmla="*/ 103 w 112"/>
                <a:gd name="T2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2" h="115">
                  <a:moveTo>
                    <a:pt x="15" y="113"/>
                  </a:moveTo>
                  <a:cubicBezTo>
                    <a:pt x="8" y="115"/>
                    <a:pt x="3" y="115"/>
                    <a:pt x="0" y="115"/>
                  </a:cubicBezTo>
                  <a:cubicBezTo>
                    <a:pt x="1" y="115"/>
                    <a:pt x="1" y="115"/>
                    <a:pt x="1" y="115"/>
                  </a:cubicBezTo>
                  <a:cubicBezTo>
                    <a:pt x="5" y="115"/>
                    <a:pt x="10" y="114"/>
                    <a:pt x="15" y="114"/>
                  </a:cubicBezTo>
                  <a:cubicBezTo>
                    <a:pt x="15" y="113"/>
                    <a:pt x="15" y="113"/>
                    <a:pt x="15" y="113"/>
                  </a:cubicBezTo>
                  <a:moveTo>
                    <a:pt x="103" y="0"/>
                  </a:moveTo>
                  <a:cubicBezTo>
                    <a:pt x="102" y="0"/>
                    <a:pt x="101" y="0"/>
                    <a:pt x="100" y="1"/>
                  </a:cubicBezTo>
                  <a:cubicBezTo>
                    <a:pt x="108" y="3"/>
                    <a:pt x="108" y="3"/>
                    <a:pt x="108" y="3"/>
                  </a:cubicBezTo>
                  <a:cubicBezTo>
                    <a:pt x="108" y="13"/>
                    <a:pt x="108" y="22"/>
                    <a:pt x="106" y="30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7" y="27"/>
                    <a:pt x="112" y="1"/>
                    <a:pt x="109" y="1"/>
                  </a:cubicBezTo>
                  <a:cubicBezTo>
                    <a:pt x="109" y="1"/>
                    <a:pt x="108" y="1"/>
                    <a:pt x="108" y="1"/>
                  </a:cubicBezTo>
                  <a:cubicBezTo>
                    <a:pt x="106" y="0"/>
                    <a:pt x="104" y="0"/>
                    <a:pt x="103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4" name="Freeform 254"/>
            <p:cNvSpPr>
              <a:spLocks/>
            </p:cNvSpPr>
            <p:nvPr/>
          </p:nvSpPr>
          <p:spPr bwMode="auto">
            <a:xfrm>
              <a:off x="2462362" y="1494186"/>
              <a:ext cx="192088" cy="73025"/>
            </a:xfrm>
            <a:custGeom>
              <a:avLst/>
              <a:gdLst>
                <a:gd name="T0" fmla="*/ 45 w 45"/>
                <a:gd name="T1" fmla="*/ 0 h 17"/>
                <a:gd name="T2" fmla="*/ 0 w 45"/>
                <a:gd name="T3" fmla="*/ 16 h 17"/>
                <a:gd name="T4" fmla="*/ 0 w 45"/>
                <a:gd name="T5" fmla="*/ 17 h 17"/>
                <a:gd name="T6" fmla="*/ 45 w 45"/>
                <a:gd name="T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7">
                  <a:moveTo>
                    <a:pt x="45" y="0"/>
                  </a:moveTo>
                  <a:cubicBezTo>
                    <a:pt x="29" y="10"/>
                    <a:pt x="12" y="14"/>
                    <a:pt x="0" y="16"/>
                  </a:cubicBezTo>
                  <a:cubicBezTo>
                    <a:pt x="0" y="16"/>
                    <a:pt x="0" y="16"/>
                    <a:pt x="0" y="17"/>
                  </a:cubicBezTo>
                  <a:cubicBezTo>
                    <a:pt x="16" y="14"/>
                    <a:pt x="32" y="8"/>
                    <a:pt x="45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5" name="Freeform 255"/>
            <p:cNvSpPr>
              <a:spLocks/>
            </p:cNvSpPr>
            <p:nvPr/>
          </p:nvSpPr>
          <p:spPr bwMode="auto">
            <a:xfrm>
              <a:off x="2390925" y="1570386"/>
              <a:ext cx="3175" cy="4763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0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6" name="Freeform 256"/>
            <p:cNvSpPr>
              <a:spLocks/>
            </p:cNvSpPr>
            <p:nvPr/>
          </p:nvSpPr>
          <p:spPr bwMode="auto">
            <a:xfrm>
              <a:off x="2368700" y="158784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7B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7" name="Freeform 257"/>
            <p:cNvSpPr>
              <a:spLocks/>
            </p:cNvSpPr>
            <p:nvPr/>
          </p:nvSpPr>
          <p:spPr bwMode="auto">
            <a:xfrm>
              <a:off x="2368700" y="1575148"/>
              <a:ext cx="22225" cy="12700"/>
            </a:xfrm>
            <a:custGeom>
              <a:avLst/>
              <a:gdLst>
                <a:gd name="T0" fmla="*/ 5 w 5"/>
                <a:gd name="T1" fmla="*/ 0 h 3"/>
                <a:gd name="T2" fmla="*/ 0 w 5"/>
                <a:gd name="T3" fmla="*/ 3 h 3"/>
                <a:gd name="T4" fmla="*/ 0 w 5"/>
                <a:gd name="T5" fmla="*/ 3 h 3"/>
                <a:gd name="T6" fmla="*/ 5 w 5"/>
                <a:gd name="T7" fmla="*/ 0 h 3"/>
                <a:gd name="T8" fmla="*/ 5 w 5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">
                  <a:moveTo>
                    <a:pt x="5" y="0"/>
                  </a:moveTo>
                  <a:cubicBezTo>
                    <a:pt x="3" y="2"/>
                    <a:pt x="1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3" y="2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8" name="Freeform 258"/>
            <p:cNvSpPr>
              <a:spLocks/>
            </p:cNvSpPr>
            <p:nvPr/>
          </p:nvSpPr>
          <p:spPr bwMode="auto">
            <a:xfrm>
              <a:off x="2340125" y="1086198"/>
              <a:ext cx="517525" cy="501650"/>
            </a:xfrm>
            <a:custGeom>
              <a:avLst/>
              <a:gdLst>
                <a:gd name="T0" fmla="*/ 114 w 122"/>
                <a:gd name="T1" fmla="*/ 0 h 118"/>
                <a:gd name="T2" fmla="*/ 113 w 122"/>
                <a:gd name="T3" fmla="*/ 2 h 118"/>
                <a:gd name="T4" fmla="*/ 111 w 122"/>
                <a:gd name="T5" fmla="*/ 15 h 118"/>
                <a:gd name="T6" fmla="*/ 104 w 122"/>
                <a:gd name="T7" fmla="*/ 49 h 118"/>
                <a:gd name="T8" fmla="*/ 77 w 122"/>
                <a:gd name="T9" fmla="*/ 82 h 118"/>
                <a:gd name="T10" fmla="*/ 0 w 122"/>
                <a:gd name="T11" fmla="*/ 113 h 118"/>
                <a:gd name="T12" fmla="*/ 4 w 122"/>
                <a:gd name="T13" fmla="*/ 118 h 118"/>
                <a:gd name="T14" fmla="*/ 7 w 122"/>
                <a:gd name="T15" fmla="*/ 118 h 118"/>
                <a:gd name="T16" fmla="*/ 7 w 122"/>
                <a:gd name="T17" fmla="*/ 118 h 118"/>
                <a:gd name="T18" fmla="*/ 12 w 122"/>
                <a:gd name="T19" fmla="*/ 115 h 118"/>
                <a:gd name="T20" fmla="*/ 13 w 122"/>
                <a:gd name="T21" fmla="*/ 114 h 118"/>
                <a:gd name="T22" fmla="*/ 13 w 122"/>
                <a:gd name="T23" fmla="*/ 114 h 118"/>
                <a:gd name="T24" fmla="*/ 14 w 122"/>
                <a:gd name="T25" fmla="*/ 114 h 118"/>
                <a:gd name="T26" fmla="*/ 29 w 122"/>
                <a:gd name="T27" fmla="*/ 112 h 118"/>
                <a:gd name="T28" fmla="*/ 74 w 122"/>
                <a:gd name="T29" fmla="*/ 96 h 118"/>
                <a:gd name="T30" fmla="*/ 76 w 122"/>
                <a:gd name="T31" fmla="*/ 95 h 118"/>
                <a:gd name="T32" fmla="*/ 110 w 122"/>
                <a:gd name="T33" fmla="*/ 58 h 118"/>
                <a:gd name="T34" fmla="*/ 120 w 122"/>
                <a:gd name="T35" fmla="*/ 29 h 118"/>
                <a:gd name="T36" fmla="*/ 122 w 122"/>
                <a:gd name="T37" fmla="*/ 2 h 118"/>
                <a:gd name="T38" fmla="*/ 114 w 122"/>
                <a:gd name="T39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2" h="118">
                  <a:moveTo>
                    <a:pt x="114" y="0"/>
                  </a:moveTo>
                  <a:cubicBezTo>
                    <a:pt x="113" y="1"/>
                    <a:pt x="113" y="1"/>
                    <a:pt x="113" y="2"/>
                  </a:cubicBezTo>
                  <a:cubicBezTo>
                    <a:pt x="111" y="4"/>
                    <a:pt x="111" y="12"/>
                    <a:pt x="111" y="15"/>
                  </a:cubicBezTo>
                  <a:cubicBezTo>
                    <a:pt x="109" y="27"/>
                    <a:pt x="108" y="38"/>
                    <a:pt x="104" y="49"/>
                  </a:cubicBezTo>
                  <a:cubicBezTo>
                    <a:pt x="99" y="61"/>
                    <a:pt x="88" y="74"/>
                    <a:pt x="77" y="82"/>
                  </a:cubicBezTo>
                  <a:cubicBezTo>
                    <a:pt x="55" y="99"/>
                    <a:pt x="26" y="104"/>
                    <a:pt x="0" y="113"/>
                  </a:cubicBezTo>
                  <a:cubicBezTo>
                    <a:pt x="0" y="116"/>
                    <a:pt x="2" y="118"/>
                    <a:pt x="4" y="118"/>
                  </a:cubicBezTo>
                  <a:cubicBezTo>
                    <a:pt x="5" y="118"/>
                    <a:pt x="6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8" y="118"/>
                    <a:pt x="10" y="117"/>
                    <a:pt x="12" y="115"/>
                  </a:cubicBezTo>
                  <a:cubicBezTo>
                    <a:pt x="12" y="115"/>
                    <a:pt x="13" y="115"/>
                    <a:pt x="13" y="114"/>
                  </a:cubicBezTo>
                  <a:cubicBezTo>
                    <a:pt x="13" y="114"/>
                    <a:pt x="13" y="114"/>
                    <a:pt x="13" y="114"/>
                  </a:cubicBezTo>
                  <a:cubicBezTo>
                    <a:pt x="14" y="114"/>
                    <a:pt x="14" y="114"/>
                    <a:pt x="14" y="114"/>
                  </a:cubicBezTo>
                  <a:cubicBezTo>
                    <a:pt x="17" y="114"/>
                    <a:pt x="22" y="114"/>
                    <a:pt x="29" y="112"/>
                  </a:cubicBezTo>
                  <a:cubicBezTo>
                    <a:pt x="41" y="110"/>
                    <a:pt x="58" y="106"/>
                    <a:pt x="74" y="96"/>
                  </a:cubicBezTo>
                  <a:cubicBezTo>
                    <a:pt x="75" y="96"/>
                    <a:pt x="76" y="95"/>
                    <a:pt x="76" y="95"/>
                  </a:cubicBezTo>
                  <a:cubicBezTo>
                    <a:pt x="91" y="86"/>
                    <a:pt x="103" y="73"/>
                    <a:pt x="110" y="58"/>
                  </a:cubicBezTo>
                  <a:cubicBezTo>
                    <a:pt x="115" y="48"/>
                    <a:pt x="118" y="39"/>
                    <a:pt x="120" y="29"/>
                  </a:cubicBezTo>
                  <a:cubicBezTo>
                    <a:pt x="122" y="21"/>
                    <a:pt x="122" y="12"/>
                    <a:pt x="122" y="2"/>
                  </a:cubicBezTo>
                  <a:cubicBezTo>
                    <a:pt x="114" y="0"/>
                    <a:pt x="114" y="0"/>
                    <a:pt x="114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9" name="Freeform 259"/>
            <p:cNvSpPr>
              <a:spLocks/>
            </p:cNvSpPr>
            <p:nvPr/>
          </p:nvSpPr>
          <p:spPr bwMode="auto">
            <a:xfrm>
              <a:off x="2300437" y="1057623"/>
              <a:ext cx="569913" cy="547688"/>
            </a:xfrm>
            <a:custGeom>
              <a:avLst/>
              <a:gdLst>
                <a:gd name="T0" fmla="*/ 98 w 134"/>
                <a:gd name="T1" fmla="*/ 3 h 129"/>
                <a:gd name="T2" fmla="*/ 80 w 134"/>
                <a:gd name="T3" fmla="*/ 67 h 129"/>
                <a:gd name="T4" fmla="*/ 65 w 134"/>
                <a:gd name="T5" fmla="*/ 84 h 129"/>
                <a:gd name="T6" fmla="*/ 36 w 134"/>
                <a:gd name="T7" fmla="*/ 96 h 129"/>
                <a:gd name="T8" fmla="*/ 18 w 134"/>
                <a:gd name="T9" fmla="*/ 100 h 129"/>
                <a:gd name="T10" fmla="*/ 16 w 134"/>
                <a:gd name="T11" fmla="*/ 100 h 129"/>
                <a:gd name="T12" fmla="*/ 17 w 134"/>
                <a:gd name="T13" fmla="*/ 104 h 129"/>
                <a:gd name="T14" fmla="*/ 17 w 134"/>
                <a:gd name="T15" fmla="*/ 100 h 129"/>
                <a:gd name="T16" fmla="*/ 3 w 134"/>
                <a:gd name="T17" fmla="*/ 106 h 129"/>
                <a:gd name="T18" fmla="*/ 6 w 134"/>
                <a:gd name="T19" fmla="*/ 114 h 129"/>
                <a:gd name="T20" fmla="*/ 7 w 134"/>
                <a:gd name="T21" fmla="*/ 123 h 129"/>
                <a:gd name="T22" fmla="*/ 18 w 134"/>
                <a:gd name="T23" fmla="*/ 127 h 129"/>
                <a:gd name="T24" fmla="*/ 23 w 134"/>
                <a:gd name="T25" fmla="*/ 123 h 129"/>
                <a:gd name="T26" fmla="*/ 28 w 134"/>
                <a:gd name="T27" fmla="*/ 123 h 129"/>
                <a:gd name="T28" fmla="*/ 47 w 134"/>
                <a:gd name="T29" fmla="*/ 120 h 129"/>
                <a:gd name="T30" fmla="*/ 98 w 134"/>
                <a:gd name="T31" fmla="*/ 95 h 129"/>
                <a:gd name="T32" fmla="*/ 132 w 134"/>
                <a:gd name="T33" fmla="*/ 30 h 129"/>
                <a:gd name="T34" fmla="*/ 134 w 134"/>
                <a:gd name="T35" fmla="*/ 9 h 129"/>
                <a:gd name="T36" fmla="*/ 129 w 134"/>
                <a:gd name="T37" fmla="*/ 9 h 129"/>
                <a:gd name="T38" fmla="*/ 107 w 134"/>
                <a:gd name="T39" fmla="*/ 79 h 129"/>
                <a:gd name="T40" fmla="*/ 62 w 134"/>
                <a:gd name="T41" fmla="*/ 111 h 129"/>
                <a:gd name="T42" fmla="*/ 27 w 134"/>
                <a:gd name="T43" fmla="*/ 119 h 129"/>
                <a:gd name="T44" fmla="*/ 21 w 134"/>
                <a:gd name="T45" fmla="*/ 119 h 129"/>
                <a:gd name="T46" fmla="*/ 12 w 134"/>
                <a:gd name="T47" fmla="*/ 118 h 129"/>
                <a:gd name="T48" fmla="*/ 10 w 134"/>
                <a:gd name="T49" fmla="*/ 112 h 129"/>
                <a:gd name="T50" fmla="*/ 10 w 134"/>
                <a:gd name="T51" fmla="*/ 101 h 129"/>
                <a:gd name="T52" fmla="*/ 15 w 134"/>
                <a:gd name="T53" fmla="*/ 104 h 129"/>
                <a:gd name="T54" fmla="*/ 15 w 134"/>
                <a:gd name="T55" fmla="*/ 100 h 129"/>
                <a:gd name="T56" fmla="*/ 14 w 134"/>
                <a:gd name="T57" fmla="*/ 103 h 129"/>
                <a:gd name="T58" fmla="*/ 20 w 134"/>
                <a:gd name="T59" fmla="*/ 104 h 129"/>
                <a:gd name="T60" fmla="*/ 45 w 134"/>
                <a:gd name="T61" fmla="*/ 97 h 129"/>
                <a:gd name="T62" fmla="*/ 73 w 134"/>
                <a:gd name="T63" fmla="*/ 84 h 129"/>
                <a:gd name="T64" fmla="*/ 103 w 134"/>
                <a:gd name="T65" fmla="*/ 3 h 129"/>
                <a:gd name="T66" fmla="*/ 98 w 134"/>
                <a:gd name="T67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4" h="129">
                  <a:moveTo>
                    <a:pt x="98" y="3"/>
                  </a:moveTo>
                  <a:cubicBezTo>
                    <a:pt x="97" y="25"/>
                    <a:pt x="91" y="48"/>
                    <a:pt x="80" y="67"/>
                  </a:cubicBezTo>
                  <a:cubicBezTo>
                    <a:pt x="76" y="74"/>
                    <a:pt x="71" y="80"/>
                    <a:pt x="65" y="84"/>
                  </a:cubicBezTo>
                  <a:cubicBezTo>
                    <a:pt x="57" y="91"/>
                    <a:pt x="46" y="93"/>
                    <a:pt x="36" y="96"/>
                  </a:cubicBezTo>
                  <a:cubicBezTo>
                    <a:pt x="30" y="97"/>
                    <a:pt x="24" y="99"/>
                    <a:pt x="18" y="100"/>
                  </a:cubicBezTo>
                  <a:cubicBezTo>
                    <a:pt x="18" y="100"/>
                    <a:pt x="17" y="100"/>
                    <a:pt x="16" y="100"/>
                  </a:cubicBezTo>
                  <a:cubicBezTo>
                    <a:pt x="18" y="100"/>
                    <a:pt x="18" y="103"/>
                    <a:pt x="17" y="104"/>
                  </a:cubicBezTo>
                  <a:cubicBezTo>
                    <a:pt x="18" y="103"/>
                    <a:pt x="19" y="101"/>
                    <a:pt x="17" y="100"/>
                  </a:cubicBezTo>
                  <a:cubicBezTo>
                    <a:pt x="11" y="96"/>
                    <a:pt x="0" y="95"/>
                    <a:pt x="3" y="106"/>
                  </a:cubicBezTo>
                  <a:cubicBezTo>
                    <a:pt x="3" y="109"/>
                    <a:pt x="5" y="111"/>
                    <a:pt x="6" y="114"/>
                  </a:cubicBezTo>
                  <a:cubicBezTo>
                    <a:pt x="8" y="117"/>
                    <a:pt x="6" y="120"/>
                    <a:pt x="7" y="123"/>
                  </a:cubicBezTo>
                  <a:cubicBezTo>
                    <a:pt x="9" y="128"/>
                    <a:pt x="14" y="129"/>
                    <a:pt x="18" y="127"/>
                  </a:cubicBezTo>
                  <a:cubicBezTo>
                    <a:pt x="20" y="126"/>
                    <a:pt x="21" y="124"/>
                    <a:pt x="23" y="123"/>
                  </a:cubicBezTo>
                  <a:cubicBezTo>
                    <a:pt x="25" y="123"/>
                    <a:pt x="26" y="123"/>
                    <a:pt x="28" y="123"/>
                  </a:cubicBezTo>
                  <a:cubicBezTo>
                    <a:pt x="34" y="122"/>
                    <a:pt x="41" y="121"/>
                    <a:pt x="47" y="120"/>
                  </a:cubicBezTo>
                  <a:cubicBezTo>
                    <a:pt x="65" y="116"/>
                    <a:pt x="83" y="107"/>
                    <a:pt x="98" y="95"/>
                  </a:cubicBezTo>
                  <a:cubicBezTo>
                    <a:pt x="118" y="79"/>
                    <a:pt x="129" y="55"/>
                    <a:pt x="132" y="30"/>
                  </a:cubicBezTo>
                  <a:cubicBezTo>
                    <a:pt x="133" y="23"/>
                    <a:pt x="134" y="16"/>
                    <a:pt x="134" y="9"/>
                  </a:cubicBezTo>
                  <a:cubicBezTo>
                    <a:pt x="134" y="6"/>
                    <a:pt x="129" y="6"/>
                    <a:pt x="129" y="9"/>
                  </a:cubicBezTo>
                  <a:cubicBezTo>
                    <a:pt x="129" y="34"/>
                    <a:pt x="123" y="59"/>
                    <a:pt x="107" y="79"/>
                  </a:cubicBezTo>
                  <a:cubicBezTo>
                    <a:pt x="96" y="94"/>
                    <a:pt x="80" y="104"/>
                    <a:pt x="62" y="111"/>
                  </a:cubicBezTo>
                  <a:cubicBezTo>
                    <a:pt x="51" y="115"/>
                    <a:pt x="39" y="118"/>
                    <a:pt x="27" y="119"/>
                  </a:cubicBezTo>
                  <a:cubicBezTo>
                    <a:pt x="25" y="119"/>
                    <a:pt x="22" y="119"/>
                    <a:pt x="21" y="119"/>
                  </a:cubicBezTo>
                  <a:cubicBezTo>
                    <a:pt x="18" y="121"/>
                    <a:pt x="11" y="127"/>
                    <a:pt x="12" y="118"/>
                  </a:cubicBezTo>
                  <a:cubicBezTo>
                    <a:pt x="12" y="116"/>
                    <a:pt x="11" y="114"/>
                    <a:pt x="10" y="112"/>
                  </a:cubicBezTo>
                  <a:cubicBezTo>
                    <a:pt x="10" y="111"/>
                    <a:pt x="4" y="100"/>
                    <a:pt x="10" y="101"/>
                  </a:cubicBezTo>
                  <a:cubicBezTo>
                    <a:pt x="11" y="102"/>
                    <a:pt x="13" y="103"/>
                    <a:pt x="15" y="104"/>
                  </a:cubicBezTo>
                  <a:cubicBezTo>
                    <a:pt x="15" y="102"/>
                    <a:pt x="15" y="101"/>
                    <a:pt x="15" y="100"/>
                  </a:cubicBezTo>
                  <a:cubicBezTo>
                    <a:pt x="14" y="101"/>
                    <a:pt x="13" y="102"/>
                    <a:pt x="14" y="103"/>
                  </a:cubicBezTo>
                  <a:cubicBezTo>
                    <a:pt x="15" y="105"/>
                    <a:pt x="18" y="104"/>
                    <a:pt x="20" y="104"/>
                  </a:cubicBezTo>
                  <a:cubicBezTo>
                    <a:pt x="29" y="103"/>
                    <a:pt x="37" y="100"/>
                    <a:pt x="45" y="97"/>
                  </a:cubicBezTo>
                  <a:cubicBezTo>
                    <a:pt x="56" y="94"/>
                    <a:pt x="65" y="91"/>
                    <a:pt x="73" y="84"/>
                  </a:cubicBezTo>
                  <a:cubicBezTo>
                    <a:pt x="93" y="64"/>
                    <a:pt x="101" y="30"/>
                    <a:pt x="103" y="3"/>
                  </a:cubicBezTo>
                  <a:cubicBezTo>
                    <a:pt x="103" y="0"/>
                    <a:pt x="98" y="0"/>
                    <a:pt x="98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0" name="Freeform 260"/>
            <p:cNvSpPr>
              <a:spLocks/>
            </p:cNvSpPr>
            <p:nvPr/>
          </p:nvSpPr>
          <p:spPr bwMode="auto">
            <a:xfrm>
              <a:off x="2700487" y="1175098"/>
              <a:ext cx="161925" cy="39688"/>
            </a:xfrm>
            <a:custGeom>
              <a:avLst/>
              <a:gdLst>
                <a:gd name="T0" fmla="*/ 2 w 38"/>
                <a:gd name="T1" fmla="*/ 4 h 9"/>
                <a:gd name="T2" fmla="*/ 35 w 38"/>
                <a:gd name="T3" fmla="*/ 9 h 9"/>
                <a:gd name="T4" fmla="*/ 36 w 38"/>
                <a:gd name="T5" fmla="*/ 5 h 9"/>
                <a:gd name="T6" fmla="*/ 3 w 38"/>
                <a:gd name="T7" fmla="*/ 1 h 9"/>
                <a:gd name="T8" fmla="*/ 2 w 38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9">
                  <a:moveTo>
                    <a:pt x="2" y="4"/>
                  </a:moveTo>
                  <a:cubicBezTo>
                    <a:pt x="13" y="6"/>
                    <a:pt x="24" y="7"/>
                    <a:pt x="35" y="9"/>
                  </a:cubicBezTo>
                  <a:cubicBezTo>
                    <a:pt x="38" y="9"/>
                    <a:pt x="38" y="5"/>
                    <a:pt x="36" y="5"/>
                  </a:cubicBezTo>
                  <a:cubicBezTo>
                    <a:pt x="25" y="4"/>
                    <a:pt x="14" y="2"/>
                    <a:pt x="3" y="1"/>
                  </a:cubicBezTo>
                  <a:cubicBezTo>
                    <a:pt x="0" y="0"/>
                    <a:pt x="0" y="4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1" name="Freeform 261"/>
            <p:cNvSpPr>
              <a:spLocks/>
            </p:cNvSpPr>
            <p:nvPr/>
          </p:nvSpPr>
          <p:spPr bwMode="auto">
            <a:xfrm>
              <a:off x="2679850" y="1265586"/>
              <a:ext cx="144463" cy="79375"/>
            </a:xfrm>
            <a:custGeom>
              <a:avLst/>
              <a:gdLst>
                <a:gd name="T0" fmla="*/ 2 w 34"/>
                <a:gd name="T1" fmla="*/ 4 h 19"/>
                <a:gd name="T2" fmla="*/ 30 w 34"/>
                <a:gd name="T3" fmla="*/ 18 h 19"/>
                <a:gd name="T4" fmla="*/ 32 w 34"/>
                <a:gd name="T5" fmla="*/ 14 h 19"/>
                <a:gd name="T6" fmla="*/ 4 w 34"/>
                <a:gd name="T7" fmla="*/ 1 h 19"/>
                <a:gd name="T8" fmla="*/ 2 w 34"/>
                <a:gd name="T9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9">
                  <a:moveTo>
                    <a:pt x="2" y="4"/>
                  </a:moveTo>
                  <a:cubicBezTo>
                    <a:pt x="11" y="9"/>
                    <a:pt x="20" y="13"/>
                    <a:pt x="30" y="18"/>
                  </a:cubicBezTo>
                  <a:cubicBezTo>
                    <a:pt x="32" y="19"/>
                    <a:pt x="34" y="15"/>
                    <a:pt x="32" y="14"/>
                  </a:cubicBezTo>
                  <a:cubicBezTo>
                    <a:pt x="22" y="10"/>
                    <a:pt x="13" y="5"/>
                    <a:pt x="4" y="1"/>
                  </a:cubicBezTo>
                  <a:cubicBezTo>
                    <a:pt x="1" y="0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2" name="Freeform 262"/>
            <p:cNvSpPr>
              <a:spLocks/>
            </p:cNvSpPr>
            <p:nvPr/>
          </p:nvSpPr>
          <p:spPr bwMode="auto">
            <a:xfrm>
              <a:off x="2624287" y="1357661"/>
              <a:ext cx="119063" cy="93663"/>
            </a:xfrm>
            <a:custGeom>
              <a:avLst/>
              <a:gdLst>
                <a:gd name="T0" fmla="*/ 2 w 28"/>
                <a:gd name="T1" fmla="*/ 4 h 22"/>
                <a:gd name="T2" fmla="*/ 23 w 28"/>
                <a:gd name="T3" fmla="*/ 21 h 22"/>
                <a:gd name="T4" fmla="*/ 26 w 28"/>
                <a:gd name="T5" fmla="*/ 18 h 22"/>
                <a:gd name="T6" fmla="*/ 4 w 28"/>
                <a:gd name="T7" fmla="*/ 1 h 22"/>
                <a:gd name="T8" fmla="*/ 2 w 28"/>
                <a:gd name="T9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2">
                  <a:moveTo>
                    <a:pt x="2" y="4"/>
                  </a:moveTo>
                  <a:cubicBezTo>
                    <a:pt x="9" y="10"/>
                    <a:pt x="16" y="15"/>
                    <a:pt x="23" y="21"/>
                  </a:cubicBezTo>
                  <a:cubicBezTo>
                    <a:pt x="25" y="22"/>
                    <a:pt x="28" y="19"/>
                    <a:pt x="26" y="18"/>
                  </a:cubicBezTo>
                  <a:cubicBezTo>
                    <a:pt x="19" y="12"/>
                    <a:pt x="11" y="7"/>
                    <a:pt x="4" y="1"/>
                  </a:cubicBezTo>
                  <a:cubicBezTo>
                    <a:pt x="2" y="0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3" name="Freeform 263"/>
            <p:cNvSpPr>
              <a:spLocks/>
            </p:cNvSpPr>
            <p:nvPr/>
          </p:nvSpPr>
          <p:spPr bwMode="auto">
            <a:xfrm>
              <a:off x="2548087" y="1417986"/>
              <a:ext cx="88900" cy="96838"/>
            </a:xfrm>
            <a:custGeom>
              <a:avLst/>
              <a:gdLst>
                <a:gd name="T0" fmla="*/ 2 w 21"/>
                <a:gd name="T1" fmla="*/ 4 h 23"/>
                <a:gd name="T2" fmla="*/ 16 w 21"/>
                <a:gd name="T3" fmla="*/ 21 h 23"/>
                <a:gd name="T4" fmla="*/ 20 w 21"/>
                <a:gd name="T5" fmla="*/ 19 h 23"/>
                <a:gd name="T6" fmla="*/ 5 w 21"/>
                <a:gd name="T7" fmla="*/ 2 h 23"/>
                <a:gd name="T8" fmla="*/ 2 w 21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3">
                  <a:moveTo>
                    <a:pt x="2" y="4"/>
                  </a:moveTo>
                  <a:cubicBezTo>
                    <a:pt x="7" y="10"/>
                    <a:pt x="12" y="15"/>
                    <a:pt x="16" y="21"/>
                  </a:cubicBezTo>
                  <a:cubicBezTo>
                    <a:pt x="18" y="23"/>
                    <a:pt x="21" y="21"/>
                    <a:pt x="20" y="19"/>
                  </a:cubicBezTo>
                  <a:cubicBezTo>
                    <a:pt x="15" y="13"/>
                    <a:pt x="10" y="7"/>
                    <a:pt x="5" y="2"/>
                  </a:cubicBezTo>
                  <a:cubicBezTo>
                    <a:pt x="4" y="0"/>
                    <a:pt x="0" y="2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4" name="Freeform 264"/>
            <p:cNvSpPr>
              <a:spLocks/>
            </p:cNvSpPr>
            <p:nvPr/>
          </p:nvSpPr>
          <p:spPr bwMode="auto">
            <a:xfrm>
              <a:off x="2467125" y="1448148"/>
              <a:ext cx="68263" cy="119063"/>
            </a:xfrm>
            <a:custGeom>
              <a:avLst/>
              <a:gdLst>
                <a:gd name="T0" fmla="*/ 1 w 16"/>
                <a:gd name="T1" fmla="*/ 4 h 28"/>
                <a:gd name="T2" fmla="*/ 12 w 16"/>
                <a:gd name="T3" fmla="*/ 26 h 28"/>
                <a:gd name="T4" fmla="*/ 15 w 16"/>
                <a:gd name="T5" fmla="*/ 25 h 28"/>
                <a:gd name="T6" fmla="*/ 4 w 16"/>
                <a:gd name="T7" fmla="*/ 3 h 28"/>
                <a:gd name="T8" fmla="*/ 1 w 16"/>
                <a:gd name="T9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8">
                  <a:moveTo>
                    <a:pt x="1" y="4"/>
                  </a:moveTo>
                  <a:cubicBezTo>
                    <a:pt x="4" y="11"/>
                    <a:pt x="8" y="19"/>
                    <a:pt x="12" y="26"/>
                  </a:cubicBezTo>
                  <a:cubicBezTo>
                    <a:pt x="13" y="28"/>
                    <a:pt x="16" y="27"/>
                    <a:pt x="15" y="25"/>
                  </a:cubicBezTo>
                  <a:cubicBezTo>
                    <a:pt x="12" y="17"/>
                    <a:pt x="8" y="10"/>
                    <a:pt x="4" y="3"/>
                  </a:cubicBezTo>
                  <a:cubicBezTo>
                    <a:pt x="3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5" name="Freeform 265"/>
            <p:cNvSpPr>
              <a:spLocks/>
            </p:cNvSpPr>
            <p:nvPr/>
          </p:nvSpPr>
          <p:spPr bwMode="auto">
            <a:xfrm>
              <a:off x="2394100" y="1473548"/>
              <a:ext cx="34925" cy="114300"/>
            </a:xfrm>
            <a:custGeom>
              <a:avLst/>
              <a:gdLst>
                <a:gd name="T0" fmla="*/ 1 w 8"/>
                <a:gd name="T1" fmla="*/ 3 h 27"/>
                <a:gd name="T2" fmla="*/ 4 w 8"/>
                <a:gd name="T3" fmla="*/ 24 h 27"/>
                <a:gd name="T4" fmla="*/ 8 w 8"/>
                <a:gd name="T5" fmla="*/ 24 h 27"/>
                <a:gd name="T6" fmla="*/ 5 w 8"/>
                <a:gd name="T7" fmla="*/ 2 h 27"/>
                <a:gd name="T8" fmla="*/ 1 w 8"/>
                <a:gd name="T9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7">
                  <a:moveTo>
                    <a:pt x="1" y="3"/>
                  </a:moveTo>
                  <a:cubicBezTo>
                    <a:pt x="2" y="10"/>
                    <a:pt x="3" y="17"/>
                    <a:pt x="4" y="24"/>
                  </a:cubicBezTo>
                  <a:cubicBezTo>
                    <a:pt x="4" y="27"/>
                    <a:pt x="8" y="26"/>
                    <a:pt x="8" y="24"/>
                  </a:cubicBezTo>
                  <a:cubicBezTo>
                    <a:pt x="7" y="17"/>
                    <a:pt x="6" y="10"/>
                    <a:pt x="5" y="2"/>
                  </a:cubicBezTo>
                  <a:cubicBezTo>
                    <a:pt x="4" y="0"/>
                    <a:pt x="0" y="0"/>
                    <a:pt x="1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6" name="Freeform 266"/>
            <p:cNvSpPr>
              <a:spLocks/>
            </p:cNvSpPr>
            <p:nvPr/>
          </p:nvSpPr>
          <p:spPr bwMode="auto">
            <a:xfrm>
              <a:off x="1068537" y="1995836"/>
              <a:ext cx="200025" cy="339725"/>
            </a:xfrm>
            <a:custGeom>
              <a:avLst/>
              <a:gdLst>
                <a:gd name="T0" fmla="*/ 6 w 47"/>
                <a:gd name="T1" fmla="*/ 0 h 80"/>
                <a:gd name="T2" fmla="*/ 29 w 47"/>
                <a:gd name="T3" fmla="*/ 29 h 80"/>
                <a:gd name="T4" fmla="*/ 25 w 47"/>
                <a:gd name="T5" fmla="*/ 79 h 80"/>
                <a:gd name="T6" fmla="*/ 0 w 47"/>
                <a:gd name="T7" fmla="*/ 65 h 80"/>
                <a:gd name="T8" fmla="*/ 6 w 47"/>
                <a:gd name="T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80">
                  <a:moveTo>
                    <a:pt x="6" y="0"/>
                  </a:moveTo>
                  <a:cubicBezTo>
                    <a:pt x="15" y="0"/>
                    <a:pt x="25" y="23"/>
                    <a:pt x="29" y="29"/>
                  </a:cubicBezTo>
                  <a:cubicBezTo>
                    <a:pt x="35" y="40"/>
                    <a:pt x="47" y="76"/>
                    <a:pt x="25" y="79"/>
                  </a:cubicBezTo>
                  <a:cubicBezTo>
                    <a:pt x="16" y="80"/>
                    <a:pt x="7" y="71"/>
                    <a:pt x="0" y="65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7" name="Freeform 267"/>
            <p:cNvSpPr>
              <a:spLocks/>
            </p:cNvSpPr>
            <p:nvPr/>
          </p:nvSpPr>
          <p:spPr bwMode="auto">
            <a:xfrm>
              <a:off x="1060600" y="1986311"/>
              <a:ext cx="182563" cy="379413"/>
            </a:xfrm>
            <a:custGeom>
              <a:avLst/>
              <a:gdLst>
                <a:gd name="T0" fmla="*/ 8 w 43"/>
                <a:gd name="T1" fmla="*/ 4 h 89"/>
                <a:gd name="T2" fmla="*/ 26 w 43"/>
                <a:gd name="T3" fmla="*/ 27 h 89"/>
                <a:gd name="T4" fmla="*/ 35 w 43"/>
                <a:gd name="T5" fmla="*/ 47 h 89"/>
                <a:gd name="T6" fmla="*/ 36 w 43"/>
                <a:gd name="T7" fmla="*/ 73 h 89"/>
                <a:gd name="T8" fmla="*/ 4 w 43"/>
                <a:gd name="T9" fmla="*/ 66 h 89"/>
                <a:gd name="T10" fmla="*/ 1 w 43"/>
                <a:gd name="T11" fmla="*/ 69 h 89"/>
                <a:gd name="T12" fmla="*/ 35 w 43"/>
                <a:gd name="T13" fmla="*/ 80 h 89"/>
                <a:gd name="T14" fmla="*/ 40 w 43"/>
                <a:gd name="T15" fmla="*/ 54 h 89"/>
                <a:gd name="T16" fmla="*/ 29 w 43"/>
                <a:gd name="T17" fmla="*/ 25 h 89"/>
                <a:gd name="T18" fmla="*/ 8 w 43"/>
                <a:gd name="T19" fmla="*/ 1 h 89"/>
                <a:gd name="T20" fmla="*/ 8 w 43"/>
                <a:gd name="T21" fmla="*/ 4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89">
                  <a:moveTo>
                    <a:pt x="8" y="4"/>
                  </a:moveTo>
                  <a:cubicBezTo>
                    <a:pt x="17" y="5"/>
                    <a:pt x="23" y="20"/>
                    <a:pt x="26" y="27"/>
                  </a:cubicBezTo>
                  <a:cubicBezTo>
                    <a:pt x="30" y="33"/>
                    <a:pt x="33" y="40"/>
                    <a:pt x="35" y="47"/>
                  </a:cubicBezTo>
                  <a:cubicBezTo>
                    <a:pt x="38" y="55"/>
                    <a:pt x="40" y="65"/>
                    <a:pt x="36" y="73"/>
                  </a:cubicBezTo>
                  <a:cubicBezTo>
                    <a:pt x="29" y="89"/>
                    <a:pt x="11" y="73"/>
                    <a:pt x="4" y="66"/>
                  </a:cubicBezTo>
                  <a:cubicBezTo>
                    <a:pt x="2" y="65"/>
                    <a:pt x="0" y="67"/>
                    <a:pt x="1" y="69"/>
                  </a:cubicBezTo>
                  <a:cubicBezTo>
                    <a:pt x="10" y="77"/>
                    <a:pt x="22" y="88"/>
                    <a:pt x="35" y="80"/>
                  </a:cubicBezTo>
                  <a:cubicBezTo>
                    <a:pt x="43" y="75"/>
                    <a:pt x="42" y="62"/>
                    <a:pt x="40" y="54"/>
                  </a:cubicBezTo>
                  <a:cubicBezTo>
                    <a:pt x="38" y="44"/>
                    <a:pt x="34" y="34"/>
                    <a:pt x="29" y="25"/>
                  </a:cubicBezTo>
                  <a:cubicBezTo>
                    <a:pt x="25" y="17"/>
                    <a:pt x="19" y="2"/>
                    <a:pt x="8" y="1"/>
                  </a:cubicBezTo>
                  <a:cubicBezTo>
                    <a:pt x="6" y="0"/>
                    <a:pt x="6" y="3"/>
                    <a:pt x="8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8" name="Freeform 268"/>
            <p:cNvSpPr>
              <a:spLocks/>
            </p:cNvSpPr>
            <p:nvPr/>
          </p:nvSpPr>
          <p:spPr bwMode="auto">
            <a:xfrm>
              <a:off x="738337" y="2021236"/>
              <a:ext cx="415925" cy="446088"/>
            </a:xfrm>
            <a:custGeom>
              <a:avLst/>
              <a:gdLst>
                <a:gd name="T0" fmla="*/ 18 w 98"/>
                <a:gd name="T1" fmla="*/ 6 h 105"/>
                <a:gd name="T2" fmla="*/ 0 w 98"/>
                <a:gd name="T3" fmla="*/ 104 h 105"/>
                <a:gd name="T4" fmla="*/ 98 w 98"/>
                <a:gd name="T5" fmla="*/ 101 h 105"/>
                <a:gd name="T6" fmla="*/ 67 w 98"/>
                <a:gd name="T7" fmla="*/ 0 h 105"/>
                <a:gd name="T8" fmla="*/ 18 w 98"/>
                <a:gd name="T9" fmla="*/ 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105">
                  <a:moveTo>
                    <a:pt x="18" y="6"/>
                  </a:moveTo>
                  <a:cubicBezTo>
                    <a:pt x="18" y="6"/>
                    <a:pt x="12" y="51"/>
                    <a:pt x="0" y="104"/>
                  </a:cubicBezTo>
                  <a:cubicBezTo>
                    <a:pt x="0" y="104"/>
                    <a:pt x="71" y="105"/>
                    <a:pt x="98" y="101"/>
                  </a:cubicBezTo>
                  <a:cubicBezTo>
                    <a:pt x="98" y="101"/>
                    <a:pt x="73" y="44"/>
                    <a:pt x="67" y="0"/>
                  </a:cubicBezTo>
                  <a:cubicBezTo>
                    <a:pt x="18" y="6"/>
                    <a:pt x="18" y="6"/>
                    <a:pt x="18" y="6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9" name="Freeform 269"/>
            <p:cNvSpPr>
              <a:spLocks/>
            </p:cNvSpPr>
            <p:nvPr/>
          </p:nvSpPr>
          <p:spPr bwMode="auto">
            <a:xfrm>
              <a:off x="797075" y="2135536"/>
              <a:ext cx="250825" cy="17463"/>
            </a:xfrm>
            <a:custGeom>
              <a:avLst/>
              <a:gdLst>
                <a:gd name="T0" fmla="*/ 58 w 59"/>
                <a:gd name="T1" fmla="*/ 0 h 4"/>
                <a:gd name="T2" fmla="*/ 1 w 59"/>
                <a:gd name="T3" fmla="*/ 0 h 4"/>
                <a:gd name="T4" fmla="*/ 0 w 59"/>
                <a:gd name="T5" fmla="*/ 4 h 4"/>
                <a:gd name="T6" fmla="*/ 59 w 59"/>
                <a:gd name="T7" fmla="*/ 4 h 4"/>
                <a:gd name="T8" fmla="*/ 58 w 59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4">
                  <a:moveTo>
                    <a:pt x="5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3"/>
                    <a:pt x="0" y="4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9" y="2"/>
                    <a:pt x="59" y="1"/>
                    <a:pt x="5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0" name="Freeform 270"/>
            <p:cNvSpPr>
              <a:spLocks/>
            </p:cNvSpPr>
            <p:nvPr/>
          </p:nvSpPr>
          <p:spPr bwMode="auto">
            <a:xfrm>
              <a:off x="784375" y="2208561"/>
              <a:ext cx="288925" cy="20638"/>
            </a:xfrm>
            <a:custGeom>
              <a:avLst/>
              <a:gdLst>
                <a:gd name="T0" fmla="*/ 66 w 68"/>
                <a:gd name="T1" fmla="*/ 0 h 5"/>
                <a:gd name="T2" fmla="*/ 1 w 68"/>
                <a:gd name="T3" fmla="*/ 1 h 5"/>
                <a:gd name="T4" fmla="*/ 0 w 68"/>
                <a:gd name="T5" fmla="*/ 5 h 5"/>
                <a:gd name="T6" fmla="*/ 68 w 68"/>
                <a:gd name="T7" fmla="*/ 5 h 5"/>
                <a:gd name="T8" fmla="*/ 66 w 68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5">
                  <a:moveTo>
                    <a:pt x="66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4"/>
                    <a:pt x="0" y="5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7" y="3"/>
                    <a:pt x="67" y="2"/>
                    <a:pt x="6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1" name="Freeform 271"/>
            <p:cNvSpPr>
              <a:spLocks/>
            </p:cNvSpPr>
            <p:nvPr/>
          </p:nvSpPr>
          <p:spPr bwMode="auto">
            <a:xfrm>
              <a:off x="771675" y="2284761"/>
              <a:ext cx="327025" cy="20638"/>
            </a:xfrm>
            <a:custGeom>
              <a:avLst/>
              <a:gdLst>
                <a:gd name="T0" fmla="*/ 75 w 77"/>
                <a:gd name="T1" fmla="*/ 0 h 5"/>
                <a:gd name="T2" fmla="*/ 1 w 77"/>
                <a:gd name="T3" fmla="*/ 1 h 5"/>
                <a:gd name="T4" fmla="*/ 0 w 77"/>
                <a:gd name="T5" fmla="*/ 5 h 5"/>
                <a:gd name="T6" fmla="*/ 77 w 77"/>
                <a:gd name="T7" fmla="*/ 5 h 5"/>
                <a:gd name="T8" fmla="*/ 75 w 77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5">
                  <a:moveTo>
                    <a:pt x="75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0" y="4"/>
                    <a:pt x="0" y="5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76" y="3"/>
                    <a:pt x="76" y="2"/>
                    <a:pt x="7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2" name="Freeform 272"/>
            <p:cNvSpPr>
              <a:spLocks/>
            </p:cNvSpPr>
            <p:nvPr/>
          </p:nvSpPr>
          <p:spPr bwMode="auto">
            <a:xfrm>
              <a:off x="754212" y="2360961"/>
              <a:ext cx="369888" cy="20638"/>
            </a:xfrm>
            <a:custGeom>
              <a:avLst/>
              <a:gdLst>
                <a:gd name="T0" fmla="*/ 86 w 87"/>
                <a:gd name="T1" fmla="*/ 0 h 5"/>
                <a:gd name="T2" fmla="*/ 1 w 87"/>
                <a:gd name="T3" fmla="*/ 1 h 5"/>
                <a:gd name="T4" fmla="*/ 0 w 87"/>
                <a:gd name="T5" fmla="*/ 5 h 5"/>
                <a:gd name="T6" fmla="*/ 87 w 87"/>
                <a:gd name="T7" fmla="*/ 4 h 5"/>
                <a:gd name="T8" fmla="*/ 86 w 87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5">
                  <a:moveTo>
                    <a:pt x="86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4"/>
                    <a:pt x="0" y="5"/>
                  </a:cubicBezTo>
                  <a:cubicBezTo>
                    <a:pt x="87" y="4"/>
                    <a:pt x="87" y="4"/>
                    <a:pt x="87" y="4"/>
                  </a:cubicBezTo>
                  <a:cubicBezTo>
                    <a:pt x="87" y="3"/>
                    <a:pt x="86" y="2"/>
                    <a:pt x="8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3" name="Freeform 273"/>
            <p:cNvSpPr>
              <a:spLocks noEditPoints="1"/>
            </p:cNvSpPr>
            <p:nvPr/>
          </p:nvSpPr>
          <p:spPr bwMode="auto">
            <a:xfrm>
              <a:off x="1052662" y="2305398"/>
              <a:ext cx="93663" cy="144463"/>
            </a:xfrm>
            <a:custGeom>
              <a:avLst/>
              <a:gdLst>
                <a:gd name="T0" fmla="*/ 15 w 22"/>
                <a:gd name="T1" fmla="*/ 17 h 34"/>
                <a:gd name="T2" fmla="*/ 4 w 22"/>
                <a:gd name="T3" fmla="*/ 17 h 34"/>
                <a:gd name="T4" fmla="*/ 9 w 22"/>
                <a:gd name="T5" fmla="*/ 34 h 34"/>
                <a:gd name="T6" fmla="*/ 22 w 22"/>
                <a:gd name="T7" fmla="*/ 32 h 34"/>
                <a:gd name="T8" fmla="*/ 15 w 22"/>
                <a:gd name="T9" fmla="*/ 17 h 34"/>
                <a:gd name="T10" fmla="*/ 8 w 22"/>
                <a:gd name="T11" fmla="*/ 0 h 34"/>
                <a:gd name="T12" fmla="*/ 0 w 22"/>
                <a:gd name="T13" fmla="*/ 7 h 34"/>
                <a:gd name="T14" fmla="*/ 2 w 22"/>
                <a:gd name="T15" fmla="*/ 13 h 34"/>
                <a:gd name="T16" fmla="*/ 14 w 22"/>
                <a:gd name="T17" fmla="*/ 13 h 34"/>
                <a:gd name="T18" fmla="*/ 8 w 22"/>
                <a:gd name="T1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34">
                  <a:moveTo>
                    <a:pt x="15" y="17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5" y="23"/>
                    <a:pt x="7" y="28"/>
                    <a:pt x="9" y="34"/>
                  </a:cubicBezTo>
                  <a:cubicBezTo>
                    <a:pt x="13" y="33"/>
                    <a:pt x="17" y="33"/>
                    <a:pt x="22" y="32"/>
                  </a:cubicBezTo>
                  <a:cubicBezTo>
                    <a:pt x="19" y="27"/>
                    <a:pt x="17" y="22"/>
                    <a:pt x="15" y="17"/>
                  </a:cubicBezTo>
                  <a:moveTo>
                    <a:pt x="8" y="0"/>
                  </a:moveTo>
                  <a:cubicBezTo>
                    <a:pt x="6" y="2"/>
                    <a:pt x="3" y="5"/>
                    <a:pt x="0" y="7"/>
                  </a:cubicBezTo>
                  <a:cubicBezTo>
                    <a:pt x="1" y="9"/>
                    <a:pt x="2" y="11"/>
                    <a:pt x="2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2" y="9"/>
                    <a:pt x="10" y="4"/>
                    <a:pt x="8" y="0"/>
                  </a:cubicBezTo>
                </a:path>
              </a:pathLst>
            </a:custGeom>
            <a:solidFill>
              <a:srgbClr val="118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4" name="Freeform 274"/>
            <p:cNvSpPr>
              <a:spLocks/>
            </p:cNvSpPr>
            <p:nvPr/>
          </p:nvSpPr>
          <p:spPr bwMode="auto">
            <a:xfrm>
              <a:off x="1060600" y="2360961"/>
              <a:ext cx="55563" cy="17463"/>
            </a:xfrm>
            <a:custGeom>
              <a:avLst/>
              <a:gdLst>
                <a:gd name="T0" fmla="*/ 12 w 13"/>
                <a:gd name="T1" fmla="*/ 0 h 4"/>
                <a:gd name="T2" fmla="*/ 0 w 13"/>
                <a:gd name="T3" fmla="*/ 0 h 4"/>
                <a:gd name="T4" fmla="*/ 2 w 13"/>
                <a:gd name="T5" fmla="*/ 4 h 4"/>
                <a:gd name="T6" fmla="*/ 13 w 13"/>
                <a:gd name="T7" fmla="*/ 4 h 4"/>
                <a:gd name="T8" fmla="*/ 12 w 1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">
                  <a:moveTo>
                    <a:pt x="1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2"/>
                    <a:pt x="1" y="3"/>
                    <a:pt x="2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3"/>
                    <a:pt x="12" y="2"/>
                    <a:pt x="12" y="0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5" name="Freeform 275"/>
            <p:cNvSpPr>
              <a:spLocks/>
            </p:cNvSpPr>
            <p:nvPr/>
          </p:nvSpPr>
          <p:spPr bwMode="auto">
            <a:xfrm>
              <a:off x="728812" y="2008536"/>
              <a:ext cx="438150" cy="471488"/>
            </a:xfrm>
            <a:custGeom>
              <a:avLst/>
              <a:gdLst>
                <a:gd name="T0" fmla="*/ 18 w 103"/>
                <a:gd name="T1" fmla="*/ 8 h 111"/>
                <a:gd name="T2" fmla="*/ 0 w 103"/>
                <a:gd name="T3" fmla="*/ 106 h 111"/>
                <a:gd name="T4" fmla="*/ 2 w 103"/>
                <a:gd name="T5" fmla="*/ 109 h 111"/>
                <a:gd name="T6" fmla="*/ 100 w 103"/>
                <a:gd name="T7" fmla="*/ 106 h 111"/>
                <a:gd name="T8" fmla="*/ 102 w 103"/>
                <a:gd name="T9" fmla="*/ 103 h 111"/>
                <a:gd name="T10" fmla="*/ 70 w 103"/>
                <a:gd name="T11" fmla="*/ 3 h 111"/>
                <a:gd name="T12" fmla="*/ 67 w 103"/>
                <a:gd name="T13" fmla="*/ 4 h 111"/>
                <a:gd name="T14" fmla="*/ 99 w 103"/>
                <a:gd name="T15" fmla="*/ 105 h 111"/>
                <a:gd name="T16" fmla="*/ 100 w 103"/>
                <a:gd name="T17" fmla="*/ 102 h 111"/>
                <a:gd name="T18" fmla="*/ 2 w 103"/>
                <a:gd name="T19" fmla="*/ 105 h 111"/>
                <a:gd name="T20" fmla="*/ 4 w 103"/>
                <a:gd name="T21" fmla="*/ 107 h 111"/>
                <a:gd name="T22" fmla="*/ 22 w 103"/>
                <a:gd name="T23" fmla="*/ 9 h 111"/>
                <a:gd name="T24" fmla="*/ 18 w 103"/>
                <a:gd name="T25" fmla="*/ 8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11">
                  <a:moveTo>
                    <a:pt x="18" y="8"/>
                  </a:moveTo>
                  <a:cubicBezTo>
                    <a:pt x="14" y="41"/>
                    <a:pt x="8" y="74"/>
                    <a:pt x="0" y="106"/>
                  </a:cubicBezTo>
                  <a:cubicBezTo>
                    <a:pt x="0" y="108"/>
                    <a:pt x="1" y="109"/>
                    <a:pt x="2" y="109"/>
                  </a:cubicBezTo>
                  <a:cubicBezTo>
                    <a:pt x="35" y="109"/>
                    <a:pt x="68" y="111"/>
                    <a:pt x="100" y="106"/>
                  </a:cubicBezTo>
                  <a:cubicBezTo>
                    <a:pt x="102" y="106"/>
                    <a:pt x="103" y="105"/>
                    <a:pt x="102" y="103"/>
                  </a:cubicBezTo>
                  <a:cubicBezTo>
                    <a:pt x="88" y="71"/>
                    <a:pt x="76" y="37"/>
                    <a:pt x="70" y="3"/>
                  </a:cubicBezTo>
                  <a:cubicBezTo>
                    <a:pt x="70" y="0"/>
                    <a:pt x="66" y="1"/>
                    <a:pt x="67" y="4"/>
                  </a:cubicBezTo>
                  <a:cubicBezTo>
                    <a:pt x="72" y="39"/>
                    <a:pt x="85" y="73"/>
                    <a:pt x="99" y="105"/>
                  </a:cubicBezTo>
                  <a:cubicBezTo>
                    <a:pt x="99" y="104"/>
                    <a:pt x="100" y="103"/>
                    <a:pt x="100" y="102"/>
                  </a:cubicBezTo>
                  <a:cubicBezTo>
                    <a:pt x="68" y="106"/>
                    <a:pt x="35" y="105"/>
                    <a:pt x="2" y="105"/>
                  </a:cubicBezTo>
                  <a:cubicBezTo>
                    <a:pt x="3" y="106"/>
                    <a:pt x="3" y="106"/>
                    <a:pt x="4" y="107"/>
                  </a:cubicBezTo>
                  <a:cubicBezTo>
                    <a:pt x="11" y="75"/>
                    <a:pt x="18" y="42"/>
                    <a:pt x="22" y="9"/>
                  </a:cubicBezTo>
                  <a:cubicBezTo>
                    <a:pt x="22" y="7"/>
                    <a:pt x="19" y="6"/>
                    <a:pt x="18" y="8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6" name="Freeform 276"/>
            <p:cNvSpPr>
              <a:spLocks/>
            </p:cNvSpPr>
            <p:nvPr/>
          </p:nvSpPr>
          <p:spPr bwMode="auto">
            <a:xfrm>
              <a:off x="236687" y="1205261"/>
              <a:ext cx="1308100" cy="990600"/>
            </a:xfrm>
            <a:custGeom>
              <a:avLst/>
              <a:gdLst>
                <a:gd name="T0" fmla="*/ 141 w 308"/>
                <a:gd name="T1" fmla="*/ 204 h 233"/>
                <a:gd name="T2" fmla="*/ 29 w 308"/>
                <a:gd name="T3" fmla="*/ 156 h 233"/>
                <a:gd name="T4" fmla="*/ 145 w 308"/>
                <a:gd name="T5" fmla="*/ 6 h 233"/>
                <a:gd name="T6" fmla="*/ 265 w 308"/>
                <a:gd name="T7" fmla="*/ 93 h 233"/>
                <a:gd name="T8" fmla="*/ 308 w 308"/>
                <a:gd name="T9" fmla="*/ 117 h 233"/>
                <a:gd name="T10" fmla="*/ 186 w 308"/>
                <a:gd name="T11" fmla="*/ 193 h 233"/>
                <a:gd name="T12" fmla="*/ 141 w 308"/>
                <a:gd name="T13" fmla="*/ 204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8" h="233">
                  <a:moveTo>
                    <a:pt x="141" y="204"/>
                  </a:moveTo>
                  <a:cubicBezTo>
                    <a:pt x="141" y="204"/>
                    <a:pt x="65" y="233"/>
                    <a:pt x="29" y="156"/>
                  </a:cubicBezTo>
                  <a:cubicBezTo>
                    <a:pt x="0" y="92"/>
                    <a:pt x="61" y="12"/>
                    <a:pt x="145" y="6"/>
                  </a:cubicBezTo>
                  <a:cubicBezTo>
                    <a:pt x="229" y="0"/>
                    <a:pt x="260" y="63"/>
                    <a:pt x="265" y="93"/>
                  </a:cubicBezTo>
                  <a:cubicBezTo>
                    <a:pt x="270" y="123"/>
                    <a:pt x="292" y="129"/>
                    <a:pt x="308" y="117"/>
                  </a:cubicBezTo>
                  <a:cubicBezTo>
                    <a:pt x="308" y="117"/>
                    <a:pt x="286" y="170"/>
                    <a:pt x="186" y="193"/>
                  </a:cubicBezTo>
                  <a:cubicBezTo>
                    <a:pt x="141" y="204"/>
                    <a:pt x="141" y="204"/>
                    <a:pt x="141" y="20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7" name="Freeform 277"/>
            <p:cNvSpPr>
              <a:spLocks/>
            </p:cNvSpPr>
            <p:nvPr/>
          </p:nvSpPr>
          <p:spPr bwMode="auto">
            <a:xfrm>
              <a:off x="308125" y="1154461"/>
              <a:ext cx="1249363" cy="973138"/>
            </a:xfrm>
            <a:custGeom>
              <a:avLst/>
              <a:gdLst>
                <a:gd name="T0" fmla="*/ 124 w 294"/>
                <a:gd name="T1" fmla="*/ 214 h 229"/>
                <a:gd name="T2" fmla="*/ 34 w 294"/>
                <a:gd name="T3" fmla="*/ 196 h 229"/>
                <a:gd name="T4" fmla="*/ 10 w 294"/>
                <a:gd name="T5" fmla="*/ 110 h 229"/>
                <a:gd name="T6" fmla="*/ 71 w 294"/>
                <a:gd name="T7" fmla="*/ 37 h 229"/>
                <a:gd name="T8" fmla="*/ 225 w 294"/>
                <a:gd name="T9" fmla="*/ 60 h 229"/>
                <a:gd name="T10" fmla="*/ 246 w 294"/>
                <a:gd name="T11" fmla="*/ 106 h 229"/>
                <a:gd name="T12" fmla="*/ 265 w 294"/>
                <a:gd name="T13" fmla="*/ 135 h 229"/>
                <a:gd name="T14" fmla="*/ 292 w 294"/>
                <a:gd name="T15" fmla="*/ 131 h 229"/>
                <a:gd name="T16" fmla="*/ 289 w 294"/>
                <a:gd name="T17" fmla="*/ 129 h 229"/>
                <a:gd name="T18" fmla="*/ 237 w 294"/>
                <a:gd name="T19" fmla="*/ 178 h 229"/>
                <a:gd name="T20" fmla="*/ 124 w 294"/>
                <a:gd name="T21" fmla="*/ 214 h 229"/>
                <a:gd name="T22" fmla="*/ 125 w 294"/>
                <a:gd name="T23" fmla="*/ 218 h 229"/>
                <a:gd name="T24" fmla="*/ 240 w 294"/>
                <a:gd name="T25" fmla="*/ 181 h 229"/>
                <a:gd name="T26" fmla="*/ 293 w 294"/>
                <a:gd name="T27" fmla="*/ 130 h 229"/>
                <a:gd name="T28" fmla="*/ 290 w 294"/>
                <a:gd name="T29" fmla="*/ 127 h 229"/>
                <a:gd name="T30" fmla="*/ 255 w 294"/>
                <a:gd name="T31" fmla="*/ 120 h 229"/>
                <a:gd name="T32" fmla="*/ 246 w 294"/>
                <a:gd name="T33" fmla="*/ 89 h 229"/>
                <a:gd name="T34" fmla="*/ 211 w 294"/>
                <a:gd name="T35" fmla="*/ 39 h 229"/>
                <a:gd name="T36" fmla="*/ 44 w 294"/>
                <a:gd name="T37" fmla="*/ 50 h 229"/>
                <a:gd name="T38" fmla="*/ 3 w 294"/>
                <a:gd name="T39" fmla="*/ 125 h 229"/>
                <a:gd name="T40" fmla="*/ 33 w 294"/>
                <a:gd name="T41" fmla="*/ 201 h 229"/>
                <a:gd name="T42" fmla="*/ 124 w 294"/>
                <a:gd name="T43" fmla="*/ 218 h 229"/>
                <a:gd name="T44" fmla="*/ 125 w 294"/>
                <a:gd name="T45" fmla="*/ 218 h 229"/>
                <a:gd name="T46" fmla="*/ 124 w 294"/>
                <a:gd name="T47" fmla="*/ 214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94" h="229">
                  <a:moveTo>
                    <a:pt x="124" y="214"/>
                  </a:moveTo>
                  <a:cubicBezTo>
                    <a:pt x="93" y="225"/>
                    <a:pt x="57" y="219"/>
                    <a:pt x="34" y="196"/>
                  </a:cubicBezTo>
                  <a:cubicBezTo>
                    <a:pt x="11" y="173"/>
                    <a:pt x="2" y="141"/>
                    <a:pt x="10" y="110"/>
                  </a:cubicBezTo>
                  <a:cubicBezTo>
                    <a:pt x="18" y="78"/>
                    <a:pt x="43" y="53"/>
                    <a:pt x="71" y="37"/>
                  </a:cubicBezTo>
                  <a:cubicBezTo>
                    <a:pt x="121" y="10"/>
                    <a:pt x="189" y="14"/>
                    <a:pt x="225" y="60"/>
                  </a:cubicBezTo>
                  <a:cubicBezTo>
                    <a:pt x="236" y="73"/>
                    <a:pt x="243" y="89"/>
                    <a:pt x="246" y="106"/>
                  </a:cubicBezTo>
                  <a:cubicBezTo>
                    <a:pt x="248" y="118"/>
                    <a:pt x="254" y="130"/>
                    <a:pt x="265" y="135"/>
                  </a:cubicBezTo>
                  <a:cubicBezTo>
                    <a:pt x="274" y="139"/>
                    <a:pt x="284" y="137"/>
                    <a:pt x="292" y="131"/>
                  </a:cubicBezTo>
                  <a:cubicBezTo>
                    <a:pt x="291" y="130"/>
                    <a:pt x="290" y="130"/>
                    <a:pt x="289" y="129"/>
                  </a:cubicBezTo>
                  <a:cubicBezTo>
                    <a:pt x="280" y="149"/>
                    <a:pt x="256" y="167"/>
                    <a:pt x="237" y="178"/>
                  </a:cubicBezTo>
                  <a:cubicBezTo>
                    <a:pt x="202" y="197"/>
                    <a:pt x="162" y="204"/>
                    <a:pt x="124" y="214"/>
                  </a:cubicBezTo>
                  <a:cubicBezTo>
                    <a:pt x="121" y="214"/>
                    <a:pt x="122" y="219"/>
                    <a:pt x="125" y="218"/>
                  </a:cubicBezTo>
                  <a:cubicBezTo>
                    <a:pt x="164" y="208"/>
                    <a:pt x="205" y="201"/>
                    <a:pt x="240" y="181"/>
                  </a:cubicBezTo>
                  <a:cubicBezTo>
                    <a:pt x="260" y="169"/>
                    <a:pt x="284" y="152"/>
                    <a:pt x="293" y="130"/>
                  </a:cubicBezTo>
                  <a:cubicBezTo>
                    <a:pt x="294" y="128"/>
                    <a:pt x="291" y="126"/>
                    <a:pt x="290" y="127"/>
                  </a:cubicBezTo>
                  <a:cubicBezTo>
                    <a:pt x="277" y="136"/>
                    <a:pt x="263" y="133"/>
                    <a:pt x="255" y="120"/>
                  </a:cubicBezTo>
                  <a:cubicBezTo>
                    <a:pt x="250" y="111"/>
                    <a:pt x="250" y="99"/>
                    <a:pt x="246" y="89"/>
                  </a:cubicBezTo>
                  <a:cubicBezTo>
                    <a:pt x="239" y="70"/>
                    <a:pt x="227" y="52"/>
                    <a:pt x="211" y="39"/>
                  </a:cubicBezTo>
                  <a:cubicBezTo>
                    <a:pt x="163" y="0"/>
                    <a:pt x="89" y="13"/>
                    <a:pt x="44" y="50"/>
                  </a:cubicBezTo>
                  <a:cubicBezTo>
                    <a:pt x="22" y="69"/>
                    <a:pt x="6" y="96"/>
                    <a:pt x="3" y="125"/>
                  </a:cubicBezTo>
                  <a:cubicBezTo>
                    <a:pt x="0" y="153"/>
                    <a:pt x="13" y="182"/>
                    <a:pt x="33" y="201"/>
                  </a:cubicBezTo>
                  <a:cubicBezTo>
                    <a:pt x="57" y="224"/>
                    <a:pt x="94" y="229"/>
                    <a:pt x="124" y="218"/>
                  </a:cubicBezTo>
                  <a:cubicBezTo>
                    <a:pt x="125" y="218"/>
                    <a:pt x="125" y="218"/>
                    <a:pt x="125" y="218"/>
                  </a:cubicBezTo>
                  <a:cubicBezTo>
                    <a:pt x="127" y="217"/>
                    <a:pt x="126" y="213"/>
                    <a:pt x="124" y="21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8" name="Freeform 278"/>
            <p:cNvSpPr>
              <a:spLocks/>
            </p:cNvSpPr>
            <p:nvPr/>
          </p:nvSpPr>
          <p:spPr bwMode="auto">
            <a:xfrm>
              <a:off x="657375" y="1694211"/>
              <a:ext cx="461963" cy="407988"/>
            </a:xfrm>
            <a:custGeom>
              <a:avLst/>
              <a:gdLst>
                <a:gd name="T0" fmla="*/ 0 w 109"/>
                <a:gd name="T1" fmla="*/ 24 h 96"/>
                <a:gd name="T2" fmla="*/ 4 w 109"/>
                <a:gd name="T3" fmla="*/ 45 h 96"/>
                <a:gd name="T4" fmla="*/ 66 w 109"/>
                <a:gd name="T5" fmla="*/ 87 h 96"/>
                <a:gd name="T6" fmla="*/ 102 w 109"/>
                <a:gd name="T7" fmla="*/ 21 h 96"/>
                <a:gd name="T8" fmla="*/ 96 w 109"/>
                <a:gd name="T9" fmla="*/ 0 h 96"/>
                <a:gd name="T10" fmla="*/ 0 w 109"/>
                <a:gd name="T11" fmla="*/ 2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9" h="96">
                  <a:moveTo>
                    <a:pt x="0" y="24"/>
                  </a:moveTo>
                  <a:cubicBezTo>
                    <a:pt x="1" y="28"/>
                    <a:pt x="3" y="41"/>
                    <a:pt x="4" y="45"/>
                  </a:cubicBezTo>
                  <a:cubicBezTo>
                    <a:pt x="12" y="75"/>
                    <a:pt x="32" y="96"/>
                    <a:pt x="66" y="87"/>
                  </a:cubicBezTo>
                  <a:cubicBezTo>
                    <a:pt x="101" y="79"/>
                    <a:pt x="109" y="51"/>
                    <a:pt x="102" y="21"/>
                  </a:cubicBezTo>
                  <a:cubicBezTo>
                    <a:pt x="101" y="17"/>
                    <a:pt x="97" y="4"/>
                    <a:pt x="96" y="0"/>
                  </a:cubicBezTo>
                  <a:cubicBezTo>
                    <a:pt x="0" y="24"/>
                    <a:pt x="0" y="24"/>
                    <a:pt x="0" y="24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9" name="Freeform 279"/>
            <p:cNvSpPr>
              <a:spLocks noEditPoints="1"/>
            </p:cNvSpPr>
            <p:nvPr/>
          </p:nvSpPr>
          <p:spPr bwMode="auto">
            <a:xfrm>
              <a:off x="1009800" y="1706911"/>
              <a:ext cx="80963" cy="258763"/>
            </a:xfrm>
            <a:custGeom>
              <a:avLst/>
              <a:gdLst>
                <a:gd name="T0" fmla="*/ 14 w 19"/>
                <a:gd name="T1" fmla="*/ 60 h 61"/>
                <a:gd name="T2" fmla="*/ 13 w 19"/>
                <a:gd name="T3" fmla="*/ 61 h 61"/>
                <a:gd name="T4" fmla="*/ 14 w 19"/>
                <a:gd name="T5" fmla="*/ 61 h 61"/>
                <a:gd name="T6" fmla="*/ 14 w 19"/>
                <a:gd name="T7" fmla="*/ 60 h 61"/>
                <a:gd name="T8" fmla="*/ 11 w 19"/>
                <a:gd name="T9" fmla="*/ 0 h 61"/>
                <a:gd name="T10" fmla="*/ 0 w 19"/>
                <a:gd name="T11" fmla="*/ 2 h 61"/>
                <a:gd name="T12" fmla="*/ 5 w 19"/>
                <a:gd name="T13" fmla="*/ 20 h 61"/>
                <a:gd name="T14" fmla="*/ 7 w 19"/>
                <a:gd name="T15" fmla="*/ 29 h 61"/>
                <a:gd name="T16" fmla="*/ 19 w 19"/>
                <a:gd name="T17" fmla="*/ 35 h 61"/>
                <a:gd name="T18" fmla="*/ 11 w 19"/>
                <a:gd name="T1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61">
                  <a:moveTo>
                    <a:pt x="14" y="60"/>
                  </a:moveTo>
                  <a:cubicBezTo>
                    <a:pt x="14" y="60"/>
                    <a:pt x="14" y="61"/>
                    <a:pt x="13" y="61"/>
                  </a:cubicBezTo>
                  <a:cubicBezTo>
                    <a:pt x="13" y="61"/>
                    <a:pt x="14" y="61"/>
                    <a:pt x="14" y="61"/>
                  </a:cubicBezTo>
                  <a:cubicBezTo>
                    <a:pt x="14" y="61"/>
                    <a:pt x="14" y="61"/>
                    <a:pt x="14" y="60"/>
                  </a:cubicBezTo>
                  <a:moveTo>
                    <a:pt x="11" y="0"/>
                  </a:moveTo>
                  <a:cubicBezTo>
                    <a:pt x="8" y="1"/>
                    <a:pt x="4" y="1"/>
                    <a:pt x="0" y="2"/>
                  </a:cubicBezTo>
                  <a:cubicBezTo>
                    <a:pt x="2" y="8"/>
                    <a:pt x="5" y="17"/>
                    <a:pt x="5" y="20"/>
                  </a:cubicBezTo>
                  <a:cubicBezTo>
                    <a:pt x="6" y="23"/>
                    <a:pt x="7" y="26"/>
                    <a:pt x="7" y="29"/>
                  </a:cubicBezTo>
                  <a:cubicBezTo>
                    <a:pt x="12" y="29"/>
                    <a:pt x="16" y="31"/>
                    <a:pt x="19" y="35"/>
                  </a:cubicBezTo>
                  <a:cubicBezTo>
                    <a:pt x="19" y="23"/>
                    <a:pt x="16" y="10"/>
                    <a:pt x="11" y="0"/>
                  </a:cubicBezTo>
                </a:path>
              </a:pathLst>
            </a:custGeom>
            <a:solidFill>
              <a:srgbClr val="FFE2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0" name="Freeform 280"/>
            <p:cNvSpPr>
              <a:spLocks/>
            </p:cNvSpPr>
            <p:nvPr/>
          </p:nvSpPr>
          <p:spPr bwMode="auto">
            <a:xfrm>
              <a:off x="644675" y="1686273"/>
              <a:ext cx="474663" cy="403225"/>
            </a:xfrm>
            <a:custGeom>
              <a:avLst/>
              <a:gdLst>
                <a:gd name="T0" fmla="*/ 1 w 112"/>
                <a:gd name="T1" fmla="*/ 25 h 95"/>
                <a:gd name="T2" fmla="*/ 18 w 112"/>
                <a:gd name="T3" fmla="*/ 76 h 95"/>
                <a:gd name="T4" fmla="*/ 70 w 112"/>
                <a:gd name="T5" fmla="*/ 91 h 95"/>
                <a:gd name="T6" fmla="*/ 109 w 112"/>
                <a:gd name="T7" fmla="*/ 54 h 95"/>
                <a:gd name="T8" fmla="*/ 100 w 112"/>
                <a:gd name="T9" fmla="*/ 1 h 95"/>
                <a:gd name="T10" fmla="*/ 98 w 112"/>
                <a:gd name="T11" fmla="*/ 0 h 95"/>
                <a:gd name="T12" fmla="*/ 3 w 112"/>
                <a:gd name="T13" fmla="*/ 23 h 95"/>
                <a:gd name="T14" fmla="*/ 4 w 112"/>
                <a:gd name="T15" fmla="*/ 28 h 95"/>
                <a:gd name="T16" fmla="*/ 99 w 112"/>
                <a:gd name="T17" fmla="*/ 4 h 95"/>
                <a:gd name="T18" fmla="*/ 97 w 112"/>
                <a:gd name="T19" fmla="*/ 3 h 95"/>
                <a:gd name="T20" fmla="*/ 105 w 112"/>
                <a:gd name="T21" fmla="*/ 50 h 95"/>
                <a:gd name="T22" fmla="*/ 69 w 112"/>
                <a:gd name="T23" fmla="*/ 87 h 95"/>
                <a:gd name="T24" fmla="*/ 20 w 112"/>
                <a:gd name="T25" fmla="*/ 71 h 95"/>
                <a:gd name="T26" fmla="*/ 5 w 112"/>
                <a:gd name="T27" fmla="*/ 26 h 95"/>
                <a:gd name="T28" fmla="*/ 1 w 112"/>
                <a:gd name="T29" fmla="*/ 2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" h="95">
                  <a:moveTo>
                    <a:pt x="1" y="25"/>
                  </a:moveTo>
                  <a:cubicBezTo>
                    <a:pt x="2" y="43"/>
                    <a:pt x="8" y="62"/>
                    <a:pt x="18" y="76"/>
                  </a:cubicBezTo>
                  <a:cubicBezTo>
                    <a:pt x="31" y="92"/>
                    <a:pt x="51" y="95"/>
                    <a:pt x="70" y="91"/>
                  </a:cubicBezTo>
                  <a:cubicBezTo>
                    <a:pt x="89" y="87"/>
                    <a:pt x="104" y="74"/>
                    <a:pt x="109" y="54"/>
                  </a:cubicBezTo>
                  <a:cubicBezTo>
                    <a:pt x="112" y="37"/>
                    <a:pt x="107" y="17"/>
                    <a:pt x="100" y="1"/>
                  </a:cubicBezTo>
                  <a:cubicBezTo>
                    <a:pt x="100" y="0"/>
                    <a:pt x="99" y="0"/>
                    <a:pt x="98" y="0"/>
                  </a:cubicBezTo>
                  <a:cubicBezTo>
                    <a:pt x="66" y="8"/>
                    <a:pt x="35" y="16"/>
                    <a:pt x="3" y="23"/>
                  </a:cubicBezTo>
                  <a:cubicBezTo>
                    <a:pt x="0" y="24"/>
                    <a:pt x="1" y="28"/>
                    <a:pt x="4" y="28"/>
                  </a:cubicBezTo>
                  <a:cubicBezTo>
                    <a:pt x="36" y="20"/>
                    <a:pt x="67" y="12"/>
                    <a:pt x="99" y="4"/>
                  </a:cubicBezTo>
                  <a:cubicBezTo>
                    <a:pt x="98" y="4"/>
                    <a:pt x="98" y="4"/>
                    <a:pt x="97" y="3"/>
                  </a:cubicBezTo>
                  <a:cubicBezTo>
                    <a:pt x="103" y="17"/>
                    <a:pt x="107" y="35"/>
                    <a:pt x="105" y="50"/>
                  </a:cubicBezTo>
                  <a:cubicBezTo>
                    <a:pt x="103" y="70"/>
                    <a:pt x="87" y="82"/>
                    <a:pt x="69" y="87"/>
                  </a:cubicBezTo>
                  <a:cubicBezTo>
                    <a:pt x="50" y="92"/>
                    <a:pt x="32" y="87"/>
                    <a:pt x="20" y="71"/>
                  </a:cubicBezTo>
                  <a:cubicBezTo>
                    <a:pt x="11" y="59"/>
                    <a:pt x="7" y="41"/>
                    <a:pt x="5" y="26"/>
                  </a:cubicBezTo>
                  <a:cubicBezTo>
                    <a:pt x="5" y="23"/>
                    <a:pt x="1" y="23"/>
                    <a:pt x="1" y="2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281" name="Picture 281"/>
            <p:cNvPicPr>
              <a:picLocks noChangeAspect="1" noChangeArrowheads="1"/>
            </p:cNvPicPr>
            <p:nvPr/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650" y="1979961"/>
              <a:ext cx="508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2" name="Picture 282"/>
            <p:cNvPicPr>
              <a:picLocks noChangeAspect="1" noChangeArrowheads="1"/>
            </p:cNvPicPr>
            <p:nvPr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712" y="1878361"/>
              <a:ext cx="165100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3" name="Picture 283"/>
            <p:cNvPicPr>
              <a:picLocks noChangeAspect="1" noChangeArrowheads="1"/>
            </p:cNvPicPr>
            <p:nvPr/>
          </p:nvPicPr>
          <p:blipFill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125" y="1929161"/>
              <a:ext cx="76200" cy="114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4" name="Picture 284"/>
            <p:cNvPicPr>
              <a:picLocks noChangeAspect="1" noChangeArrowheads="1"/>
            </p:cNvPicPr>
            <p:nvPr/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875" y="1914873"/>
              <a:ext cx="103188" cy="93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5" name="Picture 285"/>
            <p:cNvPicPr>
              <a:picLocks noChangeAspect="1" noChangeArrowheads="1"/>
            </p:cNvPicPr>
            <p:nvPr/>
          </p:nvPicPr>
          <p:blipFill>
            <a:blip r:embed="rId3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7587" y="1897411"/>
              <a:ext cx="38100" cy="38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" name="Picture 286"/>
            <p:cNvPicPr>
              <a:picLocks noChangeAspect="1" noChangeArrowheads="1"/>
            </p:cNvPicPr>
            <p:nvPr/>
          </p:nvPicPr>
          <p:blipFill>
            <a:blip r:embed="rId4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9950" y="1808511"/>
              <a:ext cx="114300" cy="141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7" name="Picture 287"/>
            <p:cNvPicPr>
              <a:picLocks noChangeAspect="1" noChangeArrowheads="1"/>
            </p:cNvPicPr>
            <p:nvPr/>
          </p:nvPicPr>
          <p:blipFill>
            <a:blip r:embed="rId4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6150" y="1814861"/>
              <a:ext cx="88900" cy="166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8" name="Picture 288"/>
            <p:cNvPicPr>
              <a:picLocks noChangeAspect="1" noChangeArrowheads="1"/>
            </p:cNvPicPr>
            <p:nvPr/>
          </p:nvPicPr>
          <p:blipFill>
            <a:blip r:embed="rId4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2662" y="1840261"/>
              <a:ext cx="76200" cy="13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9" name="Picture 289"/>
            <p:cNvPicPr>
              <a:picLocks noChangeAspect="1" noChangeArrowheads="1"/>
            </p:cNvPicPr>
            <p:nvPr/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812" y="1849786"/>
              <a:ext cx="69850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0" name="Picture 290"/>
            <p:cNvPicPr>
              <a:picLocks noChangeAspect="1" noChangeArrowheads="1"/>
            </p:cNvPicPr>
            <p:nvPr/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262" y="1849786"/>
              <a:ext cx="61913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1" name="Freeform 291"/>
            <p:cNvSpPr>
              <a:spLocks/>
            </p:cNvSpPr>
            <p:nvPr/>
          </p:nvSpPr>
          <p:spPr bwMode="auto">
            <a:xfrm>
              <a:off x="946300" y="1354486"/>
              <a:ext cx="106363" cy="106363"/>
            </a:xfrm>
            <a:custGeom>
              <a:avLst/>
              <a:gdLst>
                <a:gd name="T0" fmla="*/ 67 w 67"/>
                <a:gd name="T1" fmla="*/ 56 h 67"/>
                <a:gd name="T2" fmla="*/ 24 w 67"/>
                <a:gd name="T3" fmla="*/ 0 h 67"/>
                <a:gd name="T4" fmla="*/ 0 w 67"/>
                <a:gd name="T5" fmla="*/ 67 h 67"/>
                <a:gd name="T6" fmla="*/ 67 w 67"/>
                <a:gd name="T7" fmla="*/ 5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67">
                  <a:moveTo>
                    <a:pt x="67" y="56"/>
                  </a:moveTo>
                  <a:lnTo>
                    <a:pt x="24" y="0"/>
                  </a:lnTo>
                  <a:lnTo>
                    <a:pt x="0" y="67"/>
                  </a:lnTo>
                  <a:lnTo>
                    <a:pt x="67" y="56"/>
                  </a:lnTo>
                  <a:close/>
                </a:path>
              </a:pathLst>
            </a:custGeom>
            <a:solidFill>
              <a:srgbClr val="FF4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2" name="Freeform 292"/>
            <p:cNvSpPr>
              <a:spLocks/>
            </p:cNvSpPr>
            <p:nvPr/>
          </p:nvSpPr>
          <p:spPr bwMode="auto">
            <a:xfrm>
              <a:off x="933600" y="1341786"/>
              <a:ext cx="131763" cy="127000"/>
            </a:xfrm>
            <a:custGeom>
              <a:avLst/>
              <a:gdLst>
                <a:gd name="T0" fmla="*/ 30 w 31"/>
                <a:gd name="T1" fmla="*/ 23 h 30"/>
                <a:gd name="T2" fmla="*/ 13 w 31"/>
                <a:gd name="T3" fmla="*/ 2 h 30"/>
                <a:gd name="T4" fmla="*/ 10 w 31"/>
                <a:gd name="T5" fmla="*/ 2 h 30"/>
                <a:gd name="T6" fmla="*/ 1 w 31"/>
                <a:gd name="T7" fmla="*/ 27 h 30"/>
                <a:gd name="T8" fmla="*/ 3 w 31"/>
                <a:gd name="T9" fmla="*/ 30 h 30"/>
                <a:gd name="T10" fmla="*/ 29 w 31"/>
                <a:gd name="T11" fmla="*/ 26 h 30"/>
                <a:gd name="T12" fmla="*/ 28 w 31"/>
                <a:gd name="T13" fmla="*/ 22 h 30"/>
                <a:gd name="T14" fmla="*/ 2 w 31"/>
                <a:gd name="T15" fmla="*/ 26 h 30"/>
                <a:gd name="T16" fmla="*/ 5 w 31"/>
                <a:gd name="T17" fmla="*/ 28 h 30"/>
                <a:gd name="T18" fmla="*/ 14 w 31"/>
                <a:gd name="T19" fmla="*/ 4 h 30"/>
                <a:gd name="T20" fmla="*/ 10 w 31"/>
                <a:gd name="T21" fmla="*/ 4 h 30"/>
                <a:gd name="T22" fmla="*/ 27 w 31"/>
                <a:gd name="T23" fmla="*/ 25 h 30"/>
                <a:gd name="T24" fmla="*/ 30 w 31"/>
                <a:gd name="T25" fmla="*/ 2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" h="30">
                  <a:moveTo>
                    <a:pt x="30" y="23"/>
                  </a:moveTo>
                  <a:cubicBezTo>
                    <a:pt x="24" y="16"/>
                    <a:pt x="19" y="9"/>
                    <a:pt x="13" y="2"/>
                  </a:cubicBezTo>
                  <a:cubicBezTo>
                    <a:pt x="12" y="0"/>
                    <a:pt x="10" y="1"/>
                    <a:pt x="10" y="2"/>
                  </a:cubicBezTo>
                  <a:cubicBezTo>
                    <a:pt x="7" y="11"/>
                    <a:pt x="4" y="19"/>
                    <a:pt x="1" y="27"/>
                  </a:cubicBezTo>
                  <a:cubicBezTo>
                    <a:pt x="0" y="29"/>
                    <a:pt x="2" y="30"/>
                    <a:pt x="3" y="30"/>
                  </a:cubicBezTo>
                  <a:cubicBezTo>
                    <a:pt x="12" y="28"/>
                    <a:pt x="20" y="27"/>
                    <a:pt x="29" y="26"/>
                  </a:cubicBezTo>
                  <a:cubicBezTo>
                    <a:pt x="31" y="26"/>
                    <a:pt x="30" y="22"/>
                    <a:pt x="28" y="22"/>
                  </a:cubicBezTo>
                  <a:cubicBezTo>
                    <a:pt x="19" y="23"/>
                    <a:pt x="11" y="24"/>
                    <a:pt x="2" y="26"/>
                  </a:cubicBezTo>
                  <a:cubicBezTo>
                    <a:pt x="3" y="26"/>
                    <a:pt x="4" y="27"/>
                    <a:pt x="5" y="28"/>
                  </a:cubicBezTo>
                  <a:cubicBezTo>
                    <a:pt x="8" y="20"/>
                    <a:pt x="11" y="12"/>
                    <a:pt x="14" y="4"/>
                  </a:cubicBezTo>
                  <a:cubicBezTo>
                    <a:pt x="13" y="4"/>
                    <a:pt x="12" y="4"/>
                    <a:pt x="10" y="4"/>
                  </a:cubicBezTo>
                  <a:cubicBezTo>
                    <a:pt x="16" y="11"/>
                    <a:pt x="21" y="18"/>
                    <a:pt x="27" y="25"/>
                  </a:cubicBezTo>
                  <a:cubicBezTo>
                    <a:pt x="28" y="28"/>
                    <a:pt x="31" y="25"/>
                    <a:pt x="30" y="23"/>
                  </a:cubicBezTo>
                  <a:close/>
                </a:path>
              </a:pathLst>
            </a:custGeom>
            <a:solidFill>
              <a:srgbClr val="A23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3" name="Freeform 293"/>
            <p:cNvSpPr>
              <a:spLocks/>
            </p:cNvSpPr>
            <p:nvPr/>
          </p:nvSpPr>
          <p:spPr bwMode="auto">
            <a:xfrm>
              <a:off x="1090762" y="1430686"/>
              <a:ext cx="109538" cy="106363"/>
            </a:xfrm>
            <a:custGeom>
              <a:avLst/>
              <a:gdLst>
                <a:gd name="T0" fmla="*/ 0 w 69"/>
                <a:gd name="T1" fmla="*/ 13 h 67"/>
                <a:gd name="T2" fmla="*/ 69 w 69"/>
                <a:gd name="T3" fmla="*/ 0 h 67"/>
                <a:gd name="T4" fmla="*/ 43 w 69"/>
                <a:gd name="T5" fmla="*/ 67 h 67"/>
                <a:gd name="T6" fmla="*/ 0 w 69"/>
                <a:gd name="T7" fmla="*/ 1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" h="67">
                  <a:moveTo>
                    <a:pt x="0" y="13"/>
                  </a:moveTo>
                  <a:lnTo>
                    <a:pt x="69" y="0"/>
                  </a:lnTo>
                  <a:lnTo>
                    <a:pt x="43" y="67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4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4" name="Freeform 294"/>
            <p:cNvSpPr>
              <a:spLocks/>
            </p:cNvSpPr>
            <p:nvPr/>
          </p:nvSpPr>
          <p:spPr bwMode="auto">
            <a:xfrm>
              <a:off x="1073300" y="1422748"/>
              <a:ext cx="136525" cy="127000"/>
            </a:xfrm>
            <a:custGeom>
              <a:avLst/>
              <a:gdLst>
                <a:gd name="T0" fmla="*/ 4 w 32"/>
                <a:gd name="T1" fmla="*/ 9 h 30"/>
                <a:gd name="T2" fmla="*/ 30 w 32"/>
                <a:gd name="T3" fmla="*/ 4 h 30"/>
                <a:gd name="T4" fmla="*/ 28 w 32"/>
                <a:gd name="T5" fmla="*/ 2 h 30"/>
                <a:gd name="T6" fmla="*/ 18 w 32"/>
                <a:gd name="T7" fmla="*/ 26 h 30"/>
                <a:gd name="T8" fmla="*/ 22 w 32"/>
                <a:gd name="T9" fmla="*/ 26 h 30"/>
                <a:gd name="T10" fmla="*/ 5 w 32"/>
                <a:gd name="T11" fmla="*/ 6 h 30"/>
                <a:gd name="T12" fmla="*/ 2 w 32"/>
                <a:gd name="T13" fmla="*/ 9 h 30"/>
                <a:gd name="T14" fmla="*/ 19 w 32"/>
                <a:gd name="T15" fmla="*/ 28 h 30"/>
                <a:gd name="T16" fmla="*/ 23 w 32"/>
                <a:gd name="T17" fmla="*/ 28 h 30"/>
                <a:gd name="T18" fmla="*/ 32 w 32"/>
                <a:gd name="T19" fmla="*/ 3 h 30"/>
                <a:gd name="T20" fmla="*/ 29 w 32"/>
                <a:gd name="T21" fmla="*/ 0 h 30"/>
                <a:gd name="T22" fmla="*/ 3 w 32"/>
                <a:gd name="T23" fmla="*/ 5 h 30"/>
                <a:gd name="T24" fmla="*/ 4 w 32"/>
                <a:gd name="T25" fmla="*/ 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30">
                  <a:moveTo>
                    <a:pt x="4" y="9"/>
                  </a:moveTo>
                  <a:cubicBezTo>
                    <a:pt x="13" y="8"/>
                    <a:pt x="22" y="6"/>
                    <a:pt x="30" y="4"/>
                  </a:cubicBezTo>
                  <a:cubicBezTo>
                    <a:pt x="29" y="4"/>
                    <a:pt x="29" y="3"/>
                    <a:pt x="28" y="2"/>
                  </a:cubicBezTo>
                  <a:cubicBezTo>
                    <a:pt x="25" y="10"/>
                    <a:pt x="22" y="18"/>
                    <a:pt x="18" y="26"/>
                  </a:cubicBezTo>
                  <a:cubicBezTo>
                    <a:pt x="20" y="26"/>
                    <a:pt x="21" y="26"/>
                    <a:pt x="22" y="26"/>
                  </a:cubicBezTo>
                  <a:cubicBezTo>
                    <a:pt x="16" y="19"/>
                    <a:pt x="11" y="12"/>
                    <a:pt x="5" y="6"/>
                  </a:cubicBezTo>
                  <a:cubicBezTo>
                    <a:pt x="3" y="4"/>
                    <a:pt x="0" y="7"/>
                    <a:pt x="2" y="9"/>
                  </a:cubicBezTo>
                  <a:cubicBezTo>
                    <a:pt x="8" y="15"/>
                    <a:pt x="13" y="22"/>
                    <a:pt x="19" y="28"/>
                  </a:cubicBezTo>
                  <a:cubicBezTo>
                    <a:pt x="20" y="30"/>
                    <a:pt x="22" y="29"/>
                    <a:pt x="23" y="28"/>
                  </a:cubicBezTo>
                  <a:cubicBezTo>
                    <a:pt x="26" y="19"/>
                    <a:pt x="29" y="11"/>
                    <a:pt x="32" y="3"/>
                  </a:cubicBezTo>
                  <a:cubicBezTo>
                    <a:pt x="32" y="1"/>
                    <a:pt x="31" y="0"/>
                    <a:pt x="29" y="0"/>
                  </a:cubicBezTo>
                  <a:cubicBezTo>
                    <a:pt x="21" y="2"/>
                    <a:pt x="12" y="4"/>
                    <a:pt x="3" y="5"/>
                  </a:cubicBezTo>
                  <a:cubicBezTo>
                    <a:pt x="0" y="6"/>
                    <a:pt x="1" y="10"/>
                    <a:pt x="4" y="9"/>
                  </a:cubicBezTo>
                  <a:close/>
                </a:path>
              </a:pathLst>
            </a:custGeom>
            <a:solidFill>
              <a:srgbClr val="A23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5" name="Freeform 295"/>
            <p:cNvSpPr>
              <a:spLocks/>
            </p:cNvSpPr>
            <p:nvPr/>
          </p:nvSpPr>
          <p:spPr bwMode="auto">
            <a:xfrm>
              <a:off x="1005037" y="1392586"/>
              <a:ext cx="119063" cy="109538"/>
            </a:xfrm>
            <a:custGeom>
              <a:avLst/>
              <a:gdLst>
                <a:gd name="T0" fmla="*/ 26 w 28"/>
                <a:gd name="T1" fmla="*/ 17 h 26"/>
                <a:gd name="T2" fmla="*/ 13 w 28"/>
                <a:gd name="T3" fmla="*/ 23 h 26"/>
                <a:gd name="T4" fmla="*/ 9 w 28"/>
                <a:gd name="T5" fmla="*/ 22 h 26"/>
                <a:gd name="T6" fmla="*/ 2 w 28"/>
                <a:gd name="T7" fmla="*/ 8 h 26"/>
                <a:gd name="T8" fmla="*/ 16 w 28"/>
                <a:gd name="T9" fmla="*/ 2 h 26"/>
                <a:gd name="T10" fmla="*/ 20 w 28"/>
                <a:gd name="T11" fmla="*/ 4 h 26"/>
                <a:gd name="T12" fmla="*/ 26 w 28"/>
                <a:gd name="T13" fmla="*/ 1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26">
                  <a:moveTo>
                    <a:pt x="26" y="17"/>
                  </a:moveTo>
                  <a:cubicBezTo>
                    <a:pt x="24" y="23"/>
                    <a:pt x="18" y="26"/>
                    <a:pt x="13" y="23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3" y="20"/>
                    <a:pt x="0" y="14"/>
                    <a:pt x="2" y="8"/>
                  </a:cubicBezTo>
                  <a:cubicBezTo>
                    <a:pt x="4" y="3"/>
                    <a:pt x="11" y="0"/>
                    <a:pt x="16" y="2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6" y="6"/>
                    <a:pt x="28" y="12"/>
                    <a:pt x="26" y="17"/>
                  </a:cubicBezTo>
                  <a:close/>
                </a:path>
              </a:pathLst>
            </a:custGeom>
            <a:solidFill>
              <a:srgbClr val="FF4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6" name="Freeform 296"/>
            <p:cNvSpPr>
              <a:spLocks/>
            </p:cNvSpPr>
            <p:nvPr/>
          </p:nvSpPr>
          <p:spPr bwMode="auto">
            <a:xfrm>
              <a:off x="992337" y="1384648"/>
              <a:ext cx="144463" cy="127000"/>
            </a:xfrm>
            <a:custGeom>
              <a:avLst/>
              <a:gdLst>
                <a:gd name="T0" fmla="*/ 27 w 34"/>
                <a:gd name="T1" fmla="*/ 19 h 30"/>
                <a:gd name="T2" fmla="*/ 7 w 34"/>
                <a:gd name="T3" fmla="*/ 11 h 30"/>
                <a:gd name="T4" fmla="*/ 21 w 34"/>
                <a:gd name="T5" fmla="*/ 7 h 30"/>
                <a:gd name="T6" fmla="*/ 27 w 34"/>
                <a:gd name="T7" fmla="*/ 19 h 30"/>
                <a:gd name="T8" fmla="*/ 31 w 34"/>
                <a:gd name="T9" fmla="*/ 20 h 30"/>
                <a:gd name="T10" fmla="*/ 22 w 34"/>
                <a:gd name="T11" fmla="*/ 3 h 30"/>
                <a:gd name="T12" fmla="*/ 3 w 34"/>
                <a:gd name="T13" fmla="*/ 10 h 30"/>
                <a:gd name="T14" fmla="*/ 13 w 34"/>
                <a:gd name="T15" fmla="*/ 27 h 30"/>
                <a:gd name="T16" fmla="*/ 31 w 34"/>
                <a:gd name="T17" fmla="*/ 20 h 30"/>
                <a:gd name="T18" fmla="*/ 27 w 34"/>
                <a:gd name="T19" fmla="*/ 1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30">
                  <a:moveTo>
                    <a:pt x="27" y="19"/>
                  </a:moveTo>
                  <a:cubicBezTo>
                    <a:pt x="23" y="29"/>
                    <a:pt x="4" y="22"/>
                    <a:pt x="7" y="11"/>
                  </a:cubicBezTo>
                  <a:cubicBezTo>
                    <a:pt x="9" y="5"/>
                    <a:pt x="16" y="5"/>
                    <a:pt x="21" y="7"/>
                  </a:cubicBezTo>
                  <a:cubicBezTo>
                    <a:pt x="26" y="9"/>
                    <a:pt x="29" y="13"/>
                    <a:pt x="27" y="19"/>
                  </a:cubicBezTo>
                  <a:cubicBezTo>
                    <a:pt x="27" y="21"/>
                    <a:pt x="31" y="22"/>
                    <a:pt x="31" y="20"/>
                  </a:cubicBezTo>
                  <a:cubicBezTo>
                    <a:pt x="34" y="12"/>
                    <a:pt x="29" y="6"/>
                    <a:pt x="22" y="3"/>
                  </a:cubicBezTo>
                  <a:cubicBezTo>
                    <a:pt x="14" y="0"/>
                    <a:pt x="7" y="2"/>
                    <a:pt x="3" y="10"/>
                  </a:cubicBezTo>
                  <a:cubicBezTo>
                    <a:pt x="0" y="18"/>
                    <a:pt x="6" y="24"/>
                    <a:pt x="13" y="27"/>
                  </a:cubicBezTo>
                  <a:cubicBezTo>
                    <a:pt x="21" y="30"/>
                    <a:pt x="28" y="28"/>
                    <a:pt x="31" y="20"/>
                  </a:cubicBezTo>
                  <a:cubicBezTo>
                    <a:pt x="32" y="17"/>
                    <a:pt x="28" y="16"/>
                    <a:pt x="27" y="19"/>
                  </a:cubicBezTo>
                  <a:close/>
                </a:path>
              </a:pathLst>
            </a:custGeom>
            <a:solidFill>
              <a:srgbClr val="A23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7" name="Freeform 297"/>
            <p:cNvSpPr>
              <a:spLocks/>
            </p:cNvSpPr>
            <p:nvPr/>
          </p:nvSpPr>
          <p:spPr bwMode="auto">
            <a:xfrm>
              <a:off x="1039962" y="1425923"/>
              <a:ext cx="15875" cy="17463"/>
            </a:xfrm>
            <a:custGeom>
              <a:avLst/>
              <a:gdLst>
                <a:gd name="T0" fmla="*/ 3 w 4"/>
                <a:gd name="T1" fmla="*/ 2 h 4"/>
                <a:gd name="T2" fmla="*/ 2 w 4"/>
                <a:gd name="T3" fmla="*/ 4 h 4"/>
                <a:gd name="T4" fmla="*/ 0 w 4"/>
                <a:gd name="T5" fmla="*/ 3 h 4"/>
                <a:gd name="T6" fmla="*/ 1 w 4"/>
                <a:gd name="T7" fmla="*/ 1 h 4"/>
                <a:gd name="T8" fmla="*/ 3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3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4"/>
                    <a:pt x="0" y="3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2" y="0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8" name="Freeform 298"/>
            <p:cNvSpPr>
              <a:spLocks/>
            </p:cNvSpPr>
            <p:nvPr/>
          </p:nvSpPr>
          <p:spPr bwMode="auto">
            <a:xfrm>
              <a:off x="779612" y="2360961"/>
              <a:ext cx="131763" cy="504825"/>
            </a:xfrm>
            <a:custGeom>
              <a:avLst/>
              <a:gdLst>
                <a:gd name="T0" fmla="*/ 4 w 31"/>
                <a:gd name="T1" fmla="*/ 13 h 119"/>
                <a:gd name="T2" fmla="*/ 1 w 31"/>
                <a:gd name="T3" fmla="*/ 86 h 119"/>
                <a:gd name="T4" fmla="*/ 15 w 31"/>
                <a:gd name="T5" fmla="*/ 118 h 119"/>
                <a:gd name="T6" fmla="*/ 27 w 31"/>
                <a:gd name="T7" fmla="*/ 79 h 119"/>
                <a:gd name="T8" fmla="*/ 25 w 31"/>
                <a:gd name="T9" fmla="*/ 15 h 119"/>
                <a:gd name="T10" fmla="*/ 12 w 31"/>
                <a:gd name="T11" fmla="*/ 1 h 119"/>
                <a:gd name="T12" fmla="*/ 4 w 31"/>
                <a:gd name="T13" fmla="*/ 13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19">
                  <a:moveTo>
                    <a:pt x="4" y="13"/>
                  </a:moveTo>
                  <a:cubicBezTo>
                    <a:pt x="4" y="13"/>
                    <a:pt x="1" y="76"/>
                    <a:pt x="1" y="86"/>
                  </a:cubicBezTo>
                  <a:cubicBezTo>
                    <a:pt x="2" y="96"/>
                    <a:pt x="0" y="119"/>
                    <a:pt x="15" y="118"/>
                  </a:cubicBezTo>
                  <a:cubicBezTo>
                    <a:pt x="31" y="117"/>
                    <a:pt x="27" y="89"/>
                    <a:pt x="27" y="79"/>
                  </a:cubicBezTo>
                  <a:cubicBezTo>
                    <a:pt x="25" y="58"/>
                    <a:pt x="25" y="37"/>
                    <a:pt x="25" y="15"/>
                  </a:cubicBezTo>
                  <a:cubicBezTo>
                    <a:pt x="25" y="6"/>
                    <a:pt x="22" y="0"/>
                    <a:pt x="12" y="1"/>
                  </a:cubicBezTo>
                  <a:cubicBezTo>
                    <a:pt x="12" y="1"/>
                    <a:pt x="5" y="3"/>
                    <a:pt x="4" y="13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9" name="Freeform 299"/>
            <p:cNvSpPr>
              <a:spLocks/>
            </p:cNvSpPr>
            <p:nvPr/>
          </p:nvSpPr>
          <p:spPr bwMode="auto">
            <a:xfrm>
              <a:off x="839937" y="2373661"/>
              <a:ext cx="50800" cy="382588"/>
            </a:xfrm>
            <a:custGeom>
              <a:avLst/>
              <a:gdLst>
                <a:gd name="T0" fmla="*/ 0 w 12"/>
                <a:gd name="T1" fmla="*/ 0 h 90"/>
                <a:gd name="T2" fmla="*/ 0 w 12"/>
                <a:gd name="T3" fmla="*/ 0 h 90"/>
                <a:gd name="T4" fmla="*/ 3 w 12"/>
                <a:gd name="T5" fmla="*/ 11 h 90"/>
                <a:gd name="T6" fmla="*/ 4 w 12"/>
                <a:gd name="T7" fmla="*/ 75 h 90"/>
                <a:gd name="T8" fmla="*/ 5 w 12"/>
                <a:gd name="T9" fmla="*/ 90 h 90"/>
                <a:gd name="T10" fmla="*/ 12 w 12"/>
                <a:gd name="T11" fmla="*/ 88 h 90"/>
                <a:gd name="T12" fmla="*/ 11 w 12"/>
                <a:gd name="T13" fmla="*/ 78 h 90"/>
                <a:gd name="T14" fmla="*/ 9 w 12"/>
                <a:gd name="T15" fmla="*/ 27 h 90"/>
                <a:gd name="T16" fmla="*/ 5 w 12"/>
                <a:gd name="T17" fmla="*/ 1 h 90"/>
                <a:gd name="T18" fmla="*/ 0 w 12"/>
                <a:gd name="T1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9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3"/>
                    <a:pt x="3" y="6"/>
                    <a:pt x="3" y="11"/>
                  </a:cubicBezTo>
                  <a:cubicBezTo>
                    <a:pt x="3" y="33"/>
                    <a:pt x="2" y="54"/>
                    <a:pt x="4" y="75"/>
                  </a:cubicBezTo>
                  <a:cubicBezTo>
                    <a:pt x="4" y="79"/>
                    <a:pt x="5" y="84"/>
                    <a:pt x="5" y="90"/>
                  </a:cubicBezTo>
                  <a:cubicBezTo>
                    <a:pt x="7" y="90"/>
                    <a:pt x="9" y="89"/>
                    <a:pt x="12" y="88"/>
                  </a:cubicBezTo>
                  <a:cubicBezTo>
                    <a:pt x="11" y="85"/>
                    <a:pt x="11" y="81"/>
                    <a:pt x="11" y="78"/>
                  </a:cubicBezTo>
                  <a:cubicBezTo>
                    <a:pt x="9" y="61"/>
                    <a:pt x="9" y="44"/>
                    <a:pt x="9" y="27"/>
                  </a:cubicBezTo>
                  <a:cubicBezTo>
                    <a:pt x="9" y="22"/>
                    <a:pt x="12" y="5"/>
                    <a:pt x="5" y="1"/>
                  </a:cubicBezTo>
                  <a:cubicBezTo>
                    <a:pt x="3" y="0"/>
                    <a:pt x="2" y="0"/>
                    <a:pt x="0" y="0"/>
                  </a:cubicBezTo>
                </a:path>
              </a:pathLst>
            </a:custGeom>
            <a:solidFill>
              <a:srgbClr val="FFE2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0" name="Freeform 300"/>
            <p:cNvSpPr>
              <a:spLocks/>
            </p:cNvSpPr>
            <p:nvPr/>
          </p:nvSpPr>
          <p:spPr bwMode="auto">
            <a:xfrm>
              <a:off x="789137" y="2746723"/>
              <a:ext cx="109538" cy="119063"/>
            </a:xfrm>
            <a:custGeom>
              <a:avLst/>
              <a:gdLst>
                <a:gd name="T0" fmla="*/ 0 w 26"/>
                <a:gd name="T1" fmla="*/ 5 h 28"/>
                <a:gd name="T2" fmla="*/ 13 w 26"/>
                <a:gd name="T3" fmla="*/ 27 h 28"/>
                <a:gd name="T4" fmla="*/ 25 w 26"/>
                <a:gd name="T5" fmla="*/ 0 h 28"/>
                <a:gd name="T6" fmla="*/ 0 w 26"/>
                <a:gd name="T7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8">
                  <a:moveTo>
                    <a:pt x="0" y="5"/>
                  </a:moveTo>
                  <a:cubicBezTo>
                    <a:pt x="0" y="15"/>
                    <a:pt x="2" y="28"/>
                    <a:pt x="13" y="27"/>
                  </a:cubicBezTo>
                  <a:cubicBezTo>
                    <a:pt x="25" y="27"/>
                    <a:pt x="26" y="12"/>
                    <a:pt x="25" y="0"/>
                  </a:cubicBezTo>
                  <a:cubicBezTo>
                    <a:pt x="17" y="3"/>
                    <a:pt x="8" y="4"/>
                    <a:pt x="0" y="5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1" name="Freeform 301"/>
            <p:cNvSpPr>
              <a:spLocks/>
            </p:cNvSpPr>
            <p:nvPr/>
          </p:nvSpPr>
          <p:spPr bwMode="auto">
            <a:xfrm>
              <a:off x="852637" y="2756248"/>
              <a:ext cx="7938" cy="3175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0 w 2"/>
                <a:gd name="T5" fmla="*/ 1 h 1"/>
                <a:gd name="T6" fmla="*/ 2 w 2"/>
                <a:gd name="T7" fmla="*/ 0 h 1"/>
                <a:gd name="T8" fmla="*/ 2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42AD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2" name="Freeform 302"/>
            <p:cNvSpPr>
              <a:spLocks/>
            </p:cNvSpPr>
            <p:nvPr/>
          </p:nvSpPr>
          <p:spPr bwMode="auto">
            <a:xfrm>
              <a:off x="860575" y="2746723"/>
              <a:ext cx="30163" cy="9525"/>
            </a:xfrm>
            <a:custGeom>
              <a:avLst/>
              <a:gdLst>
                <a:gd name="T0" fmla="*/ 7 w 7"/>
                <a:gd name="T1" fmla="*/ 0 h 2"/>
                <a:gd name="T2" fmla="*/ 0 w 7"/>
                <a:gd name="T3" fmla="*/ 2 h 2"/>
                <a:gd name="T4" fmla="*/ 0 w 7"/>
                <a:gd name="T5" fmla="*/ 2 h 2"/>
                <a:gd name="T6" fmla="*/ 7 w 7"/>
                <a:gd name="T7" fmla="*/ 0 h 2"/>
                <a:gd name="T8" fmla="*/ 7 w 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">
                  <a:moveTo>
                    <a:pt x="7" y="0"/>
                  </a:moveTo>
                  <a:cubicBezTo>
                    <a:pt x="4" y="1"/>
                    <a:pt x="2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2"/>
                    <a:pt x="4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42A3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3" name="Freeform 303"/>
            <p:cNvSpPr>
              <a:spLocks/>
            </p:cNvSpPr>
            <p:nvPr/>
          </p:nvSpPr>
          <p:spPr bwMode="auto">
            <a:xfrm>
              <a:off x="847875" y="2746723"/>
              <a:ext cx="42863" cy="106363"/>
            </a:xfrm>
            <a:custGeom>
              <a:avLst/>
              <a:gdLst>
                <a:gd name="T0" fmla="*/ 10 w 10"/>
                <a:gd name="T1" fmla="*/ 0 h 25"/>
                <a:gd name="T2" fmla="*/ 3 w 10"/>
                <a:gd name="T3" fmla="*/ 2 h 25"/>
                <a:gd name="T4" fmla="*/ 1 w 10"/>
                <a:gd name="T5" fmla="*/ 3 h 25"/>
                <a:gd name="T6" fmla="*/ 0 w 10"/>
                <a:gd name="T7" fmla="*/ 25 h 25"/>
                <a:gd name="T8" fmla="*/ 8 w 10"/>
                <a:gd name="T9" fmla="*/ 16 h 25"/>
                <a:gd name="T10" fmla="*/ 10 w 10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5">
                  <a:moveTo>
                    <a:pt x="10" y="0"/>
                  </a:moveTo>
                  <a:cubicBezTo>
                    <a:pt x="7" y="1"/>
                    <a:pt x="5" y="2"/>
                    <a:pt x="3" y="2"/>
                  </a:cubicBezTo>
                  <a:cubicBezTo>
                    <a:pt x="2" y="3"/>
                    <a:pt x="1" y="3"/>
                    <a:pt x="1" y="3"/>
                  </a:cubicBezTo>
                  <a:cubicBezTo>
                    <a:pt x="3" y="11"/>
                    <a:pt x="2" y="18"/>
                    <a:pt x="0" y="25"/>
                  </a:cubicBezTo>
                  <a:cubicBezTo>
                    <a:pt x="4" y="24"/>
                    <a:pt x="7" y="21"/>
                    <a:pt x="8" y="16"/>
                  </a:cubicBezTo>
                  <a:cubicBezTo>
                    <a:pt x="10" y="11"/>
                    <a:pt x="10" y="6"/>
                    <a:pt x="10" y="0"/>
                  </a:cubicBezTo>
                </a:path>
              </a:pathLst>
            </a:custGeom>
            <a:solidFill>
              <a:srgbClr val="118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4" name="Freeform 304"/>
            <p:cNvSpPr>
              <a:spLocks/>
            </p:cNvSpPr>
            <p:nvPr/>
          </p:nvSpPr>
          <p:spPr bwMode="auto">
            <a:xfrm>
              <a:off x="763737" y="2343498"/>
              <a:ext cx="144463" cy="534988"/>
            </a:xfrm>
            <a:custGeom>
              <a:avLst/>
              <a:gdLst>
                <a:gd name="T0" fmla="*/ 7 w 34"/>
                <a:gd name="T1" fmla="*/ 17 h 126"/>
                <a:gd name="T2" fmla="*/ 4 w 34"/>
                <a:gd name="T3" fmla="*/ 77 h 126"/>
                <a:gd name="T4" fmla="*/ 21 w 34"/>
                <a:gd name="T5" fmla="*/ 124 h 126"/>
                <a:gd name="T6" fmla="*/ 33 w 34"/>
                <a:gd name="T7" fmla="*/ 102 h 126"/>
                <a:gd name="T8" fmla="*/ 31 w 34"/>
                <a:gd name="T9" fmla="*/ 50 h 126"/>
                <a:gd name="T10" fmla="*/ 31 w 34"/>
                <a:gd name="T11" fmla="*/ 15 h 126"/>
                <a:gd name="T12" fmla="*/ 23 w 34"/>
                <a:gd name="T13" fmla="*/ 4 h 126"/>
                <a:gd name="T14" fmla="*/ 7 w 34"/>
                <a:gd name="T15" fmla="*/ 16 h 126"/>
                <a:gd name="T16" fmla="*/ 10 w 34"/>
                <a:gd name="T17" fmla="*/ 17 h 126"/>
                <a:gd name="T18" fmla="*/ 23 w 34"/>
                <a:gd name="T19" fmla="*/ 8 h 126"/>
                <a:gd name="T20" fmla="*/ 27 w 34"/>
                <a:gd name="T21" fmla="*/ 34 h 126"/>
                <a:gd name="T22" fmla="*/ 29 w 34"/>
                <a:gd name="T23" fmla="*/ 85 h 126"/>
                <a:gd name="T24" fmla="*/ 28 w 34"/>
                <a:gd name="T25" fmla="*/ 111 h 126"/>
                <a:gd name="T26" fmla="*/ 13 w 34"/>
                <a:gd name="T27" fmla="*/ 118 h 126"/>
                <a:gd name="T28" fmla="*/ 8 w 34"/>
                <a:gd name="T29" fmla="*/ 102 h 126"/>
                <a:gd name="T30" fmla="*/ 10 w 34"/>
                <a:gd name="T31" fmla="*/ 17 h 126"/>
                <a:gd name="T32" fmla="*/ 7 w 34"/>
                <a:gd name="T33" fmla="*/ 17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" h="126">
                  <a:moveTo>
                    <a:pt x="7" y="17"/>
                  </a:moveTo>
                  <a:cubicBezTo>
                    <a:pt x="5" y="37"/>
                    <a:pt x="4" y="57"/>
                    <a:pt x="4" y="77"/>
                  </a:cubicBezTo>
                  <a:cubicBezTo>
                    <a:pt x="3" y="91"/>
                    <a:pt x="0" y="126"/>
                    <a:pt x="21" y="124"/>
                  </a:cubicBezTo>
                  <a:cubicBezTo>
                    <a:pt x="31" y="123"/>
                    <a:pt x="33" y="110"/>
                    <a:pt x="33" y="102"/>
                  </a:cubicBezTo>
                  <a:cubicBezTo>
                    <a:pt x="34" y="85"/>
                    <a:pt x="31" y="67"/>
                    <a:pt x="31" y="50"/>
                  </a:cubicBezTo>
                  <a:cubicBezTo>
                    <a:pt x="31" y="38"/>
                    <a:pt x="32" y="26"/>
                    <a:pt x="31" y="15"/>
                  </a:cubicBezTo>
                  <a:cubicBezTo>
                    <a:pt x="30" y="10"/>
                    <a:pt x="28" y="6"/>
                    <a:pt x="23" y="4"/>
                  </a:cubicBezTo>
                  <a:cubicBezTo>
                    <a:pt x="14" y="0"/>
                    <a:pt x="8" y="8"/>
                    <a:pt x="7" y="16"/>
                  </a:cubicBezTo>
                  <a:cubicBezTo>
                    <a:pt x="6" y="18"/>
                    <a:pt x="10" y="20"/>
                    <a:pt x="10" y="17"/>
                  </a:cubicBezTo>
                  <a:cubicBezTo>
                    <a:pt x="11" y="10"/>
                    <a:pt x="15" y="5"/>
                    <a:pt x="23" y="8"/>
                  </a:cubicBezTo>
                  <a:cubicBezTo>
                    <a:pt x="30" y="12"/>
                    <a:pt x="27" y="29"/>
                    <a:pt x="27" y="34"/>
                  </a:cubicBezTo>
                  <a:cubicBezTo>
                    <a:pt x="27" y="51"/>
                    <a:pt x="27" y="68"/>
                    <a:pt x="29" y="85"/>
                  </a:cubicBezTo>
                  <a:cubicBezTo>
                    <a:pt x="30" y="94"/>
                    <a:pt x="30" y="103"/>
                    <a:pt x="28" y="111"/>
                  </a:cubicBezTo>
                  <a:cubicBezTo>
                    <a:pt x="27" y="118"/>
                    <a:pt x="19" y="123"/>
                    <a:pt x="13" y="118"/>
                  </a:cubicBezTo>
                  <a:cubicBezTo>
                    <a:pt x="9" y="115"/>
                    <a:pt x="8" y="107"/>
                    <a:pt x="8" y="102"/>
                  </a:cubicBezTo>
                  <a:cubicBezTo>
                    <a:pt x="6" y="74"/>
                    <a:pt x="9" y="45"/>
                    <a:pt x="10" y="17"/>
                  </a:cubicBezTo>
                  <a:cubicBezTo>
                    <a:pt x="10" y="14"/>
                    <a:pt x="7" y="14"/>
                    <a:pt x="7" y="1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5" name="Freeform 305"/>
            <p:cNvSpPr>
              <a:spLocks/>
            </p:cNvSpPr>
            <p:nvPr/>
          </p:nvSpPr>
          <p:spPr bwMode="auto">
            <a:xfrm>
              <a:off x="784375" y="2751486"/>
              <a:ext cx="111125" cy="20638"/>
            </a:xfrm>
            <a:custGeom>
              <a:avLst/>
              <a:gdLst>
                <a:gd name="T0" fmla="*/ 0 w 26"/>
                <a:gd name="T1" fmla="*/ 3 h 5"/>
                <a:gd name="T2" fmla="*/ 26 w 26"/>
                <a:gd name="T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6" h="5">
                  <a:moveTo>
                    <a:pt x="0" y="3"/>
                  </a:moveTo>
                  <a:cubicBezTo>
                    <a:pt x="7" y="4"/>
                    <a:pt x="20" y="5"/>
                    <a:pt x="2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6" name="Freeform 306"/>
            <p:cNvSpPr>
              <a:spLocks/>
            </p:cNvSpPr>
            <p:nvPr/>
          </p:nvSpPr>
          <p:spPr bwMode="auto">
            <a:xfrm>
              <a:off x="776437" y="2738786"/>
              <a:ext cx="131763" cy="42863"/>
            </a:xfrm>
            <a:custGeom>
              <a:avLst/>
              <a:gdLst>
                <a:gd name="T0" fmla="*/ 2 w 31"/>
                <a:gd name="T1" fmla="*/ 8 h 10"/>
                <a:gd name="T2" fmla="*/ 29 w 31"/>
                <a:gd name="T3" fmla="*/ 5 h 10"/>
                <a:gd name="T4" fmla="*/ 27 w 31"/>
                <a:gd name="T5" fmla="*/ 1 h 10"/>
                <a:gd name="T6" fmla="*/ 2 w 31"/>
                <a:gd name="T7" fmla="*/ 4 h 10"/>
                <a:gd name="T8" fmla="*/ 2 w 3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0">
                  <a:moveTo>
                    <a:pt x="2" y="8"/>
                  </a:moveTo>
                  <a:cubicBezTo>
                    <a:pt x="11" y="9"/>
                    <a:pt x="22" y="10"/>
                    <a:pt x="29" y="5"/>
                  </a:cubicBezTo>
                  <a:cubicBezTo>
                    <a:pt x="31" y="3"/>
                    <a:pt x="29" y="0"/>
                    <a:pt x="27" y="1"/>
                  </a:cubicBezTo>
                  <a:cubicBezTo>
                    <a:pt x="20" y="6"/>
                    <a:pt x="10" y="5"/>
                    <a:pt x="2" y="4"/>
                  </a:cubicBezTo>
                  <a:cubicBezTo>
                    <a:pt x="0" y="4"/>
                    <a:pt x="0" y="8"/>
                    <a:pt x="2" y="8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7" name="Freeform 307"/>
            <p:cNvSpPr>
              <a:spLocks/>
            </p:cNvSpPr>
            <p:nvPr/>
          </p:nvSpPr>
          <p:spPr bwMode="auto">
            <a:xfrm>
              <a:off x="941537" y="2360961"/>
              <a:ext cx="127000" cy="504825"/>
            </a:xfrm>
            <a:custGeom>
              <a:avLst/>
              <a:gdLst>
                <a:gd name="T0" fmla="*/ 4 w 30"/>
                <a:gd name="T1" fmla="*/ 13 h 119"/>
                <a:gd name="T2" fmla="*/ 1 w 30"/>
                <a:gd name="T3" fmla="*/ 86 h 119"/>
                <a:gd name="T4" fmla="*/ 15 w 30"/>
                <a:gd name="T5" fmla="*/ 118 h 119"/>
                <a:gd name="T6" fmla="*/ 26 w 30"/>
                <a:gd name="T7" fmla="*/ 79 h 119"/>
                <a:gd name="T8" fmla="*/ 25 w 30"/>
                <a:gd name="T9" fmla="*/ 15 h 119"/>
                <a:gd name="T10" fmla="*/ 11 w 30"/>
                <a:gd name="T11" fmla="*/ 1 h 119"/>
                <a:gd name="T12" fmla="*/ 4 w 30"/>
                <a:gd name="T13" fmla="*/ 13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19">
                  <a:moveTo>
                    <a:pt x="4" y="13"/>
                  </a:moveTo>
                  <a:cubicBezTo>
                    <a:pt x="4" y="13"/>
                    <a:pt x="0" y="76"/>
                    <a:pt x="1" y="86"/>
                  </a:cubicBezTo>
                  <a:cubicBezTo>
                    <a:pt x="2" y="96"/>
                    <a:pt x="0" y="119"/>
                    <a:pt x="15" y="118"/>
                  </a:cubicBezTo>
                  <a:cubicBezTo>
                    <a:pt x="30" y="117"/>
                    <a:pt x="27" y="89"/>
                    <a:pt x="26" y="79"/>
                  </a:cubicBezTo>
                  <a:cubicBezTo>
                    <a:pt x="24" y="58"/>
                    <a:pt x="25" y="37"/>
                    <a:pt x="25" y="15"/>
                  </a:cubicBezTo>
                  <a:cubicBezTo>
                    <a:pt x="25" y="6"/>
                    <a:pt x="21" y="0"/>
                    <a:pt x="11" y="1"/>
                  </a:cubicBezTo>
                  <a:cubicBezTo>
                    <a:pt x="11" y="1"/>
                    <a:pt x="5" y="3"/>
                    <a:pt x="4" y="13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8" name="Freeform 308"/>
            <p:cNvSpPr>
              <a:spLocks/>
            </p:cNvSpPr>
            <p:nvPr/>
          </p:nvSpPr>
          <p:spPr bwMode="auto">
            <a:xfrm>
              <a:off x="997100" y="2373661"/>
              <a:ext cx="55563" cy="382588"/>
            </a:xfrm>
            <a:custGeom>
              <a:avLst/>
              <a:gdLst>
                <a:gd name="T0" fmla="*/ 1 w 13"/>
                <a:gd name="T1" fmla="*/ 0 h 90"/>
                <a:gd name="T2" fmla="*/ 0 w 13"/>
                <a:gd name="T3" fmla="*/ 0 h 90"/>
                <a:gd name="T4" fmla="*/ 3 w 13"/>
                <a:gd name="T5" fmla="*/ 11 h 90"/>
                <a:gd name="T6" fmla="*/ 4 w 13"/>
                <a:gd name="T7" fmla="*/ 75 h 90"/>
                <a:gd name="T8" fmla="*/ 5 w 13"/>
                <a:gd name="T9" fmla="*/ 90 h 90"/>
                <a:gd name="T10" fmla="*/ 12 w 13"/>
                <a:gd name="T11" fmla="*/ 88 h 90"/>
                <a:gd name="T12" fmla="*/ 11 w 13"/>
                <a:gd name="T13" fmla="*/ 78 h 90"/>
                <a:gd name="T14" fmla="*/ 10 w 13"/>
                <a:gd name="T15" fmla="*/ 27 h 90"/>
                <a:gd name="T16" fmla="*/ 6 w 13"/>
                <a:gd name="T17" fmla="*/ 1 h 90"/>
                <a:gd name="T18" fmla="*/ 1 w 13"/>
                <a:gd name="T1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90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2" y="3"/>
                    <a:pt x="3" y="6"/>
                    <a:pt x="3" y="11"/>
                  </a:cubicBezTo>
                  <a:cubicBezTo>
                    <a:pt x="3" y="33"/>
                    <a:pt x="2" y="54"/>
                    <a:pt x="4" y="75"/>
                  </a:cubicBezTo>
                  <a:cubicBezTo>
                    <a:pt x="5" y="79"/>
                    <a:pt x="5" y="84"/>
                    <a:pt x="5" y="90"/>
                  </a:cubicBezTo>
                  <a:cubicBezTo>
                    <a:pt x="8" y="90"/>
                    <a:pt x="10" y="89"/>
                    <a:pt x="12" y="88"/>
                  </a:cubicBezTo>
                  <a:cubicBezTo>
                    <a:pt x="12" y="85"/>
                    <a:pt x="11" y="81"/>
                    <a:pt x="11" y="78"/>
                  </a:cubicBezTo>
                  <a:cubicBezTo>
                    <a:pt x="10" y="61"/>
                    <a:pt x="10" y="44"/>
                    <a:pt x="10" y="27"/>
                  </a:cubicBezTo>
                  <a:cubicBezTo>
                    <a:pt x="10" y="22"/>
                    <a:pt x="13" y="5"/>
                    <a:pt x="6" y="1"/>
                  </a:cubicBezTo>
                  <a:cubicBezTo>
                    <a:pt x="4" y="0"/>
                    <a:pt x="2" y="0"/>
                    <a:pt x="1" y="0"/>
                  </a:cubicBezTo>
                </a:path>
              </a:pathLst>
            </a:custGeom>
            <a:solidFill>
              <a:srgbClr val="FFE2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9" name="Freeform 309"/>
            <p:cNvSpPr>
              <a:spLocks/>
            </p:cNvSpPr>
            <p:nvPr/>
          </p:nvSpPr>
          <p:spPr bwMode="auto">
            <a:xfrm>
              <a:off x="946300" y="2746723"/>
              <a:ext cx="109538" cy="119063"/>
            </a:xfrm>
            <a:custGeom>
              <a:avLst/>
              <a:gdLst>
                <a:gd name="T0" fmla="*/ 0 w 26"/>
                <a:gd name="T1" fmla="*/ 5 h 28"/>
                <a:gd name="T2" fmla="*/ 14 w 26"/>
                <a:gd name="T3" fmla="*/ 27 h 28"/>
                <a:gd name="T4" fmla="*/ 26 w 26"/>
                <a:gd name="T5" fmla="*/ 0 h 28"/>
                <a:gd name="T6" fmla="*/ 0 w 26"/>
                <a:gd name="T7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8">
                  <a:moveTo>
                    <a:pt x="0" y="5"/>
                  </a:moveTo>
                  <a:cubicBezTo>
                    <a:pt x="1" y="15"/>
                    <a:pt x="3" y="28"/>
                    <a:pt x="14" y="27"/>
                  </a:cubicBezTo>
                  <a:cubicBezTo>
                    <a:pt x="25" y="27"/>
                    <a:pt x="26" y="12"/>
                    <a:pt x="26" y="0"/>
                  </a:cubicBezTo>
                  <a:cubicBezTo>
                    <a:pt x="18" y="3"/>
                    <a:pt x="9" y="4"/>
                    <a:pt x="0" y="5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0" name="Freeform 310"/>
            <p:cNvSpPr>
              <a:spLocks/>
            </p:cNvSpPr>
            <p:nvPr/>
          </p:nvSpPr>
          <p:spPr bwMode="auto">
            <a:xfrm>
              <a:off x="1009800" y="2756248"/>
              <a:ext cx="7938" cy="3175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0 w 2"/>
                <a:gd name="T5" fmla="*/ 1 h 1"/>
                <a:gd name="T6" fmla="*/ 2 w 2"/>
                <a:gd name="T7" fmla="*/ 0 h 1"/>
                <a:gd name="T8" fmla="*/ 2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2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2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42AD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1" name="Freeform 311"/>
            <p:cNvSpPr>
              <a:spLocks/>
            </p:cNvSpPr>
            <p:nvPr/>
          </p:nvSpPr>
          <p:spPr bwMode="auto">
            <a:xfrm>
              <a:off x="1017737" y="2746723"/>
              <a:ext cx="30163" cy="9525"/>
            </a:xfrm>
            <a:custGeom>
              <a:avLst/>
              <a:gdLst>
                <a:gd name="T0" fmla="*/ 7 w 7"/>
                <a:gd name="T1" fmla="*/ 0 h 2"/>
                <a:gd name="T2" fmla="*/ 0 w 7"/>
                <a:gd name="T3" fmla="*/ 2 h 2"/>
                <a:gd name="T4" fmla="*/ 0 w 7"/>
                <a:gd name="T5" fmla="*/ 2 h 2"/>
                <a:gd name="T6" fmla="*/ 7 w 7"/>
                <a:gd name="T7" fmla="*/ 0 h 2"/>
                <a:gd name="T8" fmla="*/ 7 w 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">
                  <a:moveTo>
                    <a:pt x="7" y="0"/>
                  </a:moveTo>
                  <a:cubicBezTo>
                    <a:pt x="5" y="1"/>
                    <a:pt x="3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2"/>
                    <a:pt x="5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42A3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2" name="Freeform 312"/>
            <p:cNvSpPr>
              <a:spLocks/>
            </p:cNvSpPr>
            <p:nvPr/>
          </p:nvSpPr>
          <p:spPr bwMode="auto">
            <a:xfrm>
              <a:off x="1009800" y="2746723"/>
              <a:ext cx="38100" cy="106363"/>
            </a:xfrm>
            <a:custGeom>
              <a:avLst/>
              <a:gdLst>
                <a:gd name="T0" fmla="*/ 9 w 9"/>
                <a:gd name="T1" fmla="*/ 0 h 25"/>
                <a:gd name="T2" fmla="*/ 2 w 9"/>
                <a:gd name="T3" fmla="*/ 2 h 25"/>
                <a:gd name="T4" fmla="*/ 0 w 9"/>
                <a:gd name="T5" fmla="*/ 3 h 25"/>
                <a:gd name="T6" fmla="*/ 0 w 9"/>
                <a:gd name="T7" fmla="*/ 25 h 25"/>
                <a:gd name="T8" fmla="*/ 8 w 9"/>
                <a:gd name="T9" fmla="*/ 16 h 25"/>
                <a:gd name="T10" fmla="*/ 9 w 9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25">
                  <a:moveTo>
                    <a:pt x="9" y="0"/>
                  </a:moveTo>
                  <a:cubicBezTo>
                    <a:pt x="7" y="1"/>
                    <a:pt x="5" y="2"/>
                    <a:pt x="2" y="2"/>
                  </a:cubicBezTo>
                  <a:cubicBezTo>
                    <a:pt x="2" y="3"/>
                    <a:pt x="1" y="3"/>
                    <a:pt x="0" y="3"/>
                  </a:cubicBezTo>
                  <a:cubicBezTo>
                    <a:pt x="2" y="11"/>
                    <a:pt x="2" y="18"/>
                    <a:pt x="0" y="25"/>
                  </a:cubicBezTo>
                  <a:cubicBezTo>
                    <a:pt x="3" y="24"/>
                    <a:pt x="7" y="21"/>
                    <a:pt x="8" y="16"/>
                  </a:cubicBezTo>
                  <a:cubicBezTo>
                    <a:pt x="9" y="11"/>
                    <a:pt x="9" y="6"/>
                    <a:pt x="9" y="0"/>
                  </a:cubicBezTo>
                </a:path>
              </a:pathLst>
            </a:custGeom>
            <a:solidFill>
              <a:srgbClr val="118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3" name="Freeform 313"/>
            <p:cNvSpPr>
              <a:spLocks/>
            </p:cNvSpPr>
            <p:nvPr/>
          </p:nvSpPr>
          <p:spPr bwMode="auto">
            <a:xfrm>
              <a:off x="920900" y="2343498"/>
              <a:ext cx="147638" cy="534988"/>
            </a:xfrm>
            <a:custGeom>
              <a:avLst/>
              <a:gdLst>
                <a:gd name="T0" fmla="*/ 7 w 35"/>
                <a:gd name="T1" fmla="*/ 17 h 126"/>
                <a:gd name="T2" fmla="*/ 4 w 35"/>
                <a:gd name="T3" fmla="*/ 77 h 126"/>
                <a:gd name="T4" fmla="*/ 21 w 35"/>
                <a:gd name="T5" fmla="*/ 124 h 126"/>
                <a:gd name="T6" fmla="*/ 34 w 35"/>
                <a:gd name="T7" fmla="*/ 102 h 126"/>
                <a:gd name="T8" fmla="*/ 32 w 35"/>
                <a:gd name="T9" fmla="*/ 50 h 126"/>
                <a:gd name="T10" fmla="*/ 31 w 35"/>
                <a:gd name="T11" fmla="*/ 15 h 126"/>
                <a:gd name="T12" fmla="*/ 24 w 35"/>
                <a:gd name="T13" fmla="*/ 4 h 126"/>
                <a:gd name="T14" fmla="*/ 7 w 35"/>
                <a:gd name="T15" fmla="*/ 16 h 126"/>
                <a:gd name="T16" fmla="*/ 11 w 35"/>
                <a:gd name="T17" fmla="*/ 17 h 126"/>
                <a:gd name="T18" fmla="*/ 24 w 35"/>
                <a:gd name="T19" fmla="*/ 8 h 126"/>
                <a:gd name="T20" fmla="*/ 28 w 35"/>
                <a:gd name="T21" fmla="*/ 34 h 126"/>
                <a:gd name="T22" fmla="*/ 29 w 35"/>
                <a:gd name="T23" fmla="*/ 85 h 126"/>
                <a:gd name="T24" fmla="*/ 29 w 35"/>
                <a:gd name="T25" fmla="*/ 111 h 126"/>
                <a:gd name="T26" fmla="*/ 13 w 35"/>
                <a:gd name="T27" fmla="*/ 118 h 126"/>
                <a:gd name="T28" fmla="*/ 8 w 35"/>
                <a:gd name="T29" fmla="*/ 102 h 126"/>
                <a:gd name="T30" fmla="*/ 11 w 35"/>
                <a:gd name="T31" fmla="*/ 17 h 126"/>
                <a:gd name="T32" fmla="*/ 7 w 35"/>
                <a:gd name="T33" fmla="*/ 17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5" h="126">
                  <a:moveTo>
                    <a:pt x="7" y="17"/>
                  </a:moveTo>
                  <a:cubicBezTo>
                    <a:pt x="6" y="37"/>
                    <a:pt x="5" y="57"/>
                    <a:pt x="4" y="77"/>
                  </a:cubicBezTo>
                  <a:cubicBezTo>
                    <a:pt x="4" y="91"/>
                    <a:pt x="0" y="126"/>
                    <a:pt x="21" y="124"/>
                  </a:cubicBezTo>
                  <a:cubicBezTo>
                    <a:pt x="31" y="123"/>
                    <a:pt x="33" y="110"/>
                    <a:pt x="34" y="102"/>
                  </a:cubicBezTo>
                  <a:cubicBezTo>
                    <a:pt x="35" y="85"/>
                    <a:pt x="32" y="67"/>
                    <a:pt x="32" y="50"/>
                  </a:cubicBezTo>
                  <a:cubicBezTo>
                    <a:pt x="32" y="38"/>
                    <a:pt x="33" y="26"/>
                    <a:pt x="31" y="15"/>
                  </a:cubicBezTo>
                  <a:cubicBezTo>
                    <a:pt x="31" y="10"/>
                    <a:pt x="28" y="6"/>
                    <a:pt x="24" y="4"/>
                  </a:cubicBezTo>
                  <a:cubicBezTo>
                    <a:pt x="15" y="0"/>
                    <a:pt x="8" y="8"/>
                    <a:pt x="7" y="16"/>
                  </a:cubicBezTo>
                  <a:cubicBezTo>
                    <a:pt x="7" y="18"/>
                    <a:pt x="10" y="20"/>
                    <a:pt x="11" y="17"/>
                  </a:cubicBezTo>
                  <a:cubicBezTo>
                    <a:pt x="12" y="10"/>
                    <a:pt x="16" y="5"/>
                    <a:pt x="24" y="8"/>
                  </a:cubicBezTo>
                  <a:cubicBezTo>
                    <a:pt x="31" y="12"/>
                    <a:pt x="28" y="29"/>
                    <a:pt x="28" y="34"/>
                  </a:cubicBezTo>
                  <a:cubicBezTo>
                    <a:pt x="28" y="51"/>
                    <a:pt x="28" y="68"/>
                    <a:pt x="29" y="85"/>
                  </a:cubicBezTo>
                  <a:cubicBezTo>
                    <a:pt x="30" y="94"/>
                    <a:pt x="31" y="103"/>
                    <a:pt x="29" y="111"/>
                  </a:cubicBezTo>
                  <a:cubicBezTo>
                    <a:pt x="27" y="118"/>
                    <a:pt x="20" y="123"/>
                    <a:pt x="13" y="118"/>
                  </a:cubicBezTo>
                  <a:cubicBezTo>
                    <a:pt x="9" y="115"/>
                    <a:pt x="9" y="107"/>
                    <a:pt x="8" y="102"/>
                  </a:cubicBezTo>
                  <a:cubicBezTo>
                    <a:pt x="6" y="74"/>
                    <a:pt x="9" y="45"/>
                    <a:pt x="11" y="17"/>
                  </a:cubicBezTo>
                  <a:cubicBezTo>
                    <a:pt x="11" y="14"/>
                    <a:pt x="7" y="14"/>
                    <a:pt x="7" y="1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4" name="Freeform 314"/>
            <p:cNvSpPr>
              <a:spLocks/>
            </p:cNvSpPr>
            <p:nvPr/>
          </p:nvSpPr>
          <p:spPr bwMode="auto">
            <a:xfrm>
              <a:off x="946300" y="2751486"/>
              <a:ext cx="106363" cy="20638"/>
            </a:xfrm>
            <a:custGeom>
              <a:avLst/>
              <a:gdLst>
                <a:gd name="T0" fmla="*/ 0 w 25"/>
                <a:gd name="T1" fmla="*/ 3 h 5"/>
                <a:gd name="T2" fmla="*/ 25 w 25"/>
                <a:gd name="T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" h="5">
                  <a:moveTo>
                    <a:pt x="0" y="3"/>
                  </a:moveTo>
                  <a:cubicBezTo>
                    <a:pt x="6" y="4"/>
                    <a:pt x="19" y="5"/>
                    <a:pt x="2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5" name="Freeform 315"/>
            <p:cNvSpPr>
              <a:spLocks/>
            </p:cNvSpPr>
            <p:nvPr/>
          </p:nvSpPr>
          <p:spPr bwMode="auto">
            <a:xfrm>
              <a:off x="936775" y="2738786"/>
              <a:ext cx="128588" cy="42863"/>
            </a:xfrm>
            <a:custGeom>
              <a:avLst/>
              <a:gdLst>
                <a:gd name="T0" fmla="*/ 2 w 30"/>
                <a:gd name="T1" fmla="*/ 8 h 10"/>
                <a:gd name="T2" fmla="*/ 28 w 30"/>
                <a:gd name="T3" fmla="*/ 5 h 10"/>
                <a:gd name="T4" fmla="*/ 26 w 30"/>
                <a:gd name="T5" fmla="*/ 1 h 10"/>
                <a:gd name="T6" fmla="*/ 2 w 30"/>
                <a:gd name="T7" fmla="*/ 4 h 10"/>
                <a:gd name="T8" fmla="*/ 2 w 30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0">
                  <a:moveTo>
                    <a:pt x="2" y="8"/>
                  </a:moveTo>
                  <a:cubicBezTo>
                    <a:pt x="10" y="9"/>
                    <a:pt x="21" y="10"/>
                    <a:pt x="28" y="5"/>
                  </a:cubicBezTo>
                  <a:cubicBezTo>
                    <a:pt x="30" y="3"/>
                    <a:pt x="28" y="0"/>
                    <a:pt x="26" y="1"/>
                  </a:cubicBezTo>
                  <a:cubicBezTo>
                    <a:pt x="20" y="6"/>
                    <a:pt x="10" y="5"/>
                    <a:pt x="2" y="4"/>
                  </a:cubicBezTo>
                  <a:cubicBezTo>
                    <a:pt x="0" y="4"/>
                    <a:pt x="0" y="8"/>
                    <a:pt x="2" y="8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6" name="Freeform 316"/>
            <p:cNvSpPr>
              <a:spLocks/>
            </p:cNvSpPr>
            <p:nvPr/>
          </p:nvSpPr>
          <p:spPr bwMode="auto">
            <a:xfrm>
              <a:off x="852637" y="1872011"/>
              <a:ext cx="114300" cy="238125"/>
            </a:xfrm>
            <a:custGeom>
              <a:avLst/>
              <a:gdLst>
                <a:gd name="T0" fmla="*/ 25 w 27"/>
                <a:gd name="T1" fmla="*/ 27 h 56"/>
                <a:gd name="T2" fmla="*/ 17 w 27"/>
                <a:gd name="T3" fmla="*/ 56 h 56"/>
                <a:gd name="T4" fmla="*/ 2 w 27"/>
                <a:gd name="T5" fmla="*/ 30 h 56"/>
                <a:gd name="T6" fmla="*/ 10 w 27"/>
                <a:gd name="T7" fmla="*/ 1 h 56"/>
                <a:gd name="T8" fmla="*/ 25 w 27"/>
                <a:gd name="T9" fmla="*/ 2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6">
                  <a:moveTo>
                    <a:pt x="25" y="27"/>
                  </a:moveTo>
                  <a:cubicBezTo>
                    <a:pt x="27" y="42"/>
                    <a:pt x="23" y="55"/>
                    <a:pt x="17" y="56"/>
                  </a:cubicBezTo>
                  <a:cubicBezTo>
                    <a:pt x="11" y="56"/>
                    <a:pt x="4" y="45"/>
                    <a:pt x="2" y="30"/>
                  </a:cubicBezTo>
                  <a:cubicBezTo>
                    <a:pt x="0" y="15"/>
                    <a:pt x="4" y="2"/>
                    <a:pt x="10" y="1"/>
                  </a:cubicBezTo>
                  <a:cubicBezTo>
                    <a:pt x="16" y="0"/>
                    <a:pt x="23" y="12"/>
                    <a:pt x="25" y="27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7" name="Freeform 317"/>
            <p:cNvSpPr>
              <a:spLocks/>
            </p:cNvSpPr>
            <p:nvPr/>
          </p:nvSpPr>
          <p:spPr bwMode="auto">
            <a:xfrm>
              <a:off x="720875" y="1825973"/>
              <a:ext cx="76200" cy="84138"/>
            </a:xfrm>
            <a:custGeom>
              <a:avLst/>
              <a:gdLst>
                <a:gd name="T0" fmla="*/ 3 w 18"/>
                <a:gd name="T1" fmla="*/ 3 h 20"/>
                <a:gd name="T2" fmla="*/ 15 w 18"/>
                <a:gd name="T3" fmla="*/ 12 h 20"/>
                <a:gd name="T4" fmla="*/ 16 w 18"/>
                <a:gd name="T5" fmla="*/ 10 h 20"/>
                <a:gd name="T6" fmla="*/ 1 w 18"/>
                <a:gd name="T7" fmla="*/ 17 h 20"/>
                <a:gd name="T8" fmla="*/ 2 w 18"/>
                <a:gd name="T9" fmla="*/ 19 h 20"/>
                <a:gd name="T10" fmla="*/ 17 w 18"/>
                <a:gd name="T11" fmla="*/ 12 h 20"/>
                <a:gd name="T12" fmla="*/ 17 w 18"/>
                <a:gd name="T13" fmla="*/ 10 h 20"/>
                <a:gd name="T14" fmla="*/ 4 w 18"/>
                <a:gd name="T15" fmla="*/ 1 h 20"/>
                <a:gd name="T16" fmla="*/ 3 w 18"/>
                <a:gd name="T17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20">
                  <a:moveTo>
                    <a:pt x="3" y="3"/>
                  </a:moveTo>
                  <a:cubicBezTo>
                    <a:pt x="7" y="6"/>
                    <a:pt x="11" y="9"/>
                    <a:pt x="15" y="12"/>
                  </a:cubicBezTo>
                  <a:cubicBezTo>
                    <a:pt x="15" y="11"/>
                    <a:pt x="15" y="11"/>
                    <a:pt x="16" y="10"/>
                  </a:cubicBezTo>
                  <a:cubicBezTo>
                    <a:pt x="11" y="12"/>
                    <a:pt x="6" y="15"/>
                    <a:pt x="1" y="17"/>
                  </a:cubicBezTo>
                  <a:cubicBezTo>
                    <a:pt x="0" y="18"/>
                    <a:pt x="1" y="20"/>
                    <a:pt x="2" y="19"/>
                  </a:cubicBezTo>
                  <a:cubicBezTo>
                    <a:pt x="7" y="17"/>
                    <a:pt x="12" y="15"/>
                    <a:pt x="17" y="12"/>
                  </a:cubicBezTo>
                  <a:cubicBezTo>
                    <a:pt x="17" y="12"/>
                    <a:pt x="18" y="11"/>
                    <a:pt x="17" y="10"/>
                  </a:cubicBezTo>
                  <a:cubicBezTo>
                    <a:pt x="13" y="7"/>
                    <a:pt x="9" y="4"/>
                    <a:pt x="4" y="1"/>
                  </a:cubicBezTo>
                  <a:cubicBezTo>
                    <a:pt x="3" y="0"/>
                    <a:pt x="1" y="2"/>
                    <a:pt x="3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8" name="Freeform 318"/>
            <p:cNvSpPr>
              <a:spLocks/>
            </p:cNvSpPr>
            <p:nvPr/>
          </p:nvSpPr>
          <p:spPr bwMode="auto">
            <a:xfrm>
              <a:off x="720875" y="1859311"/>
              <a:ext cx="76200" cy="22225"/>
            </a:xfrm>
            <a:custGeom>
              <a:avLst/>
              <a:gdLst>
                <a:gd name="T0" fmla="*/ 16 w 18"/>
                <a:gd name="T1" fmla="*/ 2 h 5"/>
                <a:gd name="T2" fmla="*/ 2 w 18"/>
                <a:gd name="T3" fmla="*/ 1 h 5"/>
                <a:gd name="T4" fmla="*/ 2 w 18"/>
                <a:gd name="T5" fmla="*/ 3 h 5"/>
                <a:gd name="T6" fmla="*/ 16 w 18"/>
                <a:gd name="T7" fmla="*/ 4 h 5"/>
                <a:gd name="T8" fmla="*/ 16 w 18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5">
                  <a:moveTo>
                    <a:pt x="16" y="2"/>
                  </a:moveTo>
                  <a:cubicBezTo>
                    <a:pt x="12" y="1"/>
                    <a:pt x="7" y="1"/>
                    <a:pt x="2" y="1"/>
                  </a:cubicBezTo>
                  <a:cubicBezTo>
                    <a:pt x="1" y="0"/>
                    <a:pt x="0" y="3"/>
                    <a:pt x="2" y="3"/>
                  </a:cubicBezTo>
                  <a:cubicBezTo>
                    <a:pt x="7" y="4"/>
                    <a:pt x="11" y="4"/>
                    <a:pt x="16" y="4"/>
                  </a:cubicBezTo>
                  <a:cubicBezTo>
                    <a:pt x="17" y="5"/>
                    <a:pt x="18" y="2"/>
                    <a:pt x="16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9" name="Freeform 319"/>
            <p:cNvSpPr>
              <a:spLocks/>
            </p:cNvSpPr>
            <p:nvPr/>
          </p:nvSpPr>
          <p:spPr bwMode="auto">
            <a:xfrm>
              <a:off x="984400" y="1765648"/>
              <a:ext cx="80963" cy="76200"/>
            </a:xfrm>
            <a:custGeom>
              <a:avLst/>
              <a:gdLst>
                <a:gd name="T0" fmla="*/ 11 w 19"/>
                <a:gd name="T1" fmla="*/ 3 h 18"/>
                <a:gd name="T2" fmla="*/ 3 w 19"/>
                <a:gd name="T3" fmla="*/ 17 h 18"/>
                <a:gd name="T4" fmla="*/ 2 w 19"/>
                <a:gd name="T5" fmla="*/ 15 h 18"/>
                <a:gd name="T6" fmla="*/ 18 w 19"/>
                <a:gd name="T7" fmla="*/ 15 h 18"/>
                <a:gd name="T8" fmla="*/ 18 w 19"/>
                <a:gd name="T9" fmla="*/ 18 h 18"/>
                <a:gd name="T10" fmla="*/ 2 w 19"/>
                <a:gd name="T11" fmla="*/ 17 h 18"/>
                <a:gd name="T12" fmla="*/ 1 w 19"/>
                <a:gd name="T13" fmla="*/ 15 h 18"/>
                <a:gd name="T14" fmla="*/ 8 w 19"/>
                <a:gd name="T15" fmla="*/ 2 h 18"/>
                <a:gd name="T16" fmla="*/ 11 w 19"/>
                <a:gd name="T17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1" y="3"/>
                  </a:moveTo>
                  <a:cubicBezTo>
                    <a:pt x="8" y="7"/>
                    <a:pt x="6" y="12"/>
                    <a:pt x="3" y="17"/>
                  </a:cubicBezTo>
                  <a:cubicBezTo>
                    <a:pt x="3" y="16"/>
                    <a:pt x="2" y="15"/>
                    <a:pt x="2" y="15"/>
                  </a:cubicBezTo>
                  <a:cubicBezTo>
                    <a:pt x="7" y="15"/>
                    <a:pt x="12" y="15"/>
                    <a:pt x="18" y="15"/>
                  </a:cubicBezTo>
                  <a:cubicBezTo>
                    <a:pt x="19" y="15"/>
                    <a:pt x="19" y="18"/>
                    <a:pt x="18" y="18"/>
                  </a:cubicBezTo>
                  <a:cubicBezTo>
                    <a:pt x="13" y="18"/>
                    <a:pt x="7" y="17"/>
                    <a:pt x="2" y="17"/>
                  </a:cubicBezTo>
                  <a:cubicBezTo>
                    <a:pt x="1" y="17"/>
                    <a:pt x="0" y="16"/>
                    <a:pt x="1" y="15"/>
                  </a:cubicBezTo>
                  <a:cubicBezTo>
                    <a:pt x="3" y="11"/>
                    <a:pt x="6" y="6"/>
                    <a:pt x="8" y="2"/>
                  </a:cubicBezTo>
                  <a:cubicBezTo>
                    <a:pt x="9" y="0"/>
                    <a:pt x="11" y="1"/>
                    <a:pt x="11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0" name="Freeform 320"/>
            <p:cNvSpPr>
              <a:spLocks/>
            </p:cNvSpPr>
            <p:nvPr/>
          </p:nvSpPr>
          <p:spPr bwMode="auto">
            <a:xfrm>
              <a:off x="984400" y="1795811"/>
              <a:ext cx="68263" cy="46038"/>
            </a:xfrm>
            <a:custGeom>
              <a:avLst/>
              <a:gdLst>
                <a:gd name="T0" fmla="*/ 1 w 16"/>
                <a:gd name="T1" fmla="*/ 8 h 11"/>
                <a:gd name="T2" fmla="*/ 13 w 16"/>
                <a:gd name="T3" fmla="*/ 1 h 11"/>
                <a:gd name="T4" fmla="*/ 15 w 16"/>
                <a:gd name="T5" fmla="*/ 3 h 11"/>
                <a:gd name="T6" fmla="*/ 3 w 16"/>
                <a:gd name="T7" fmla="*/ 10 h 11"/>
                <a:gd name="T8" fmla="*/ 1 w 16"/>
                <a:gd name="T9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1">
                  <a:moveTo>
                    <a:pt x="1" y="8"/>
                  </a:moveTo>
                  <a:cubicBezTo>
                    <a:pt x="5" y="6"/>
                    <a:pt x="9" y="3"/>
                    <a:pt x="13" y="1"/>
                  </a:cubicBezTo>
                  <a:cubicBezTo>
                    <a:pt x="15" y="0"/>
                    <a:pt x="16" y="2"/>
                    <a:pt x="15" y="3"/>
                  </a:cubicBezTo>
                  <a:cubicBezTo>
                    <a:pt x="11" y="5"/>
                    <a:pt x="7" y="8"/>
                    <a:pt x="3" y="10"/>
                  </a:cubicBezTo>
                  <a:cubicBezTo>
                    <a:pt x="1" y="11"/>
                    <a:pt x="0" y="9"/>
                    <a:pt x="1" y="8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1" name="Freeform 321"/>
            <p:cNvSpPr>
              <a:spLocks/>
            </p:cNvSpPr>
            <p:nvPr/>
          </p:nvSpPr>
          <p:spPr bwMode="auto">
            <a:xfrm>
              <a:off x="568475" y="2051398"/>
              <a:ext cx="198438" cy="342900"/>
            </a:xfrm>
            <a:custGeom>
              <a:avLst/>
              <a:gdLst>
                <a:gd name="T0" fmla="*/ 41 w 47"/>
                <a:gd name="T1" fmla="*/ 0 h 81"/>
                <a:gd name="T2" fmla="*/ 19 w 47"/>
                <a:gd name="T3" fmla="*/ 30 h 81"/>
                <a:gd name="T4" fmla="*/ 22 w 47"/>
                <a:gd name="T5" fmla="*/ 80 h 81"/>
                <a:gd name="T6" fmla="*/ 47 w 47"/>
                <a:gd name="T7" fmla="*/ 66 h 81"/>
                <a:gd name="T8" fmla="*/ 41 w 47"/>
                <a:gd name="T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81">
                  <a:moveTo>
                    <a:pt x="41" y="0"/>
                  </a:moveTo>
                  <a:cubicBezTo>
                    <a:pt x="33" y="0"/>
                    <a:pt x="22" y="23"/>
                    <a:pt x="19" y="30"/>
                  </a:cubicBezTo>
                  <a:cubicBezTo>
                    <a:pt x="13" y="41"/>
                    <a:pt x="0" y="76"/>
                    <a:pt x="22" y="80"/>
                  </a:cubicBezTo>
                  <a:cubicBezTo>
                    <a:pt x="32" y="81"/>
                    <a:pt x="41" y="71"/>
                    <a:pt x="47" y="66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2" name="Freeform 322"/>
            <p:cNvSpPr>
              <a:spLocks/>
            </p:cNvSpPr>
            <p:nvPr/>
          </p:nvSpPr>
          <p:spPr bwMode="auto">
            <a:xfrm>
              <a:off x="597050" y="2046636"/>
              <a:ext cx="182563" cy="369888"/>
            </a:xfrm>
            <a:custGeom>
              <a:avLst/>
              <a:gdLst>
                <a:gd name="T0" fmla="*/ 34 w 43"/>
                <a:gd name="T1" fmla="*/ 0 h 87"/>
                <a:gd name="T2" fmla="*/ 14 w 43"/>
                <a:gd name="T3" fmla="*/ 24 h 87"/>
                <a:gd name="T4" fmla="*/ 2 w 43"/>
                <a:gd name="T5" fmla="*/ 53 h 87"/>
                <a:gd name="T6" fmla="*/ 8 w 43"/>
                <a:gd name="T7" fmla="*/ 79 h 87"/>
                <a:gd name="T8" fmla="*/ 41 w 43"/>
                <a:gd name="T9" fmla="*/ 68 h 87"/>
                <a:gd name="T10" fmla="*/ 39 w 43"/>
                <a:gd name="T11" fmla="*/ 66 h 87"/>
                <a:gd name="T12" fmla="*/ 7 w 43"/>
                <a:gd name="T13" fmla="*/ 74 h 87"/>
                <a:gd name="T14" fmla="*/ 7 w 43"/>
                <a:gd name="T15" fmla="*/ 47 h 87"/>
                <a:gd name="T16" fmla="*/ 16 w 43"/>
                <a:gd name="T17" fmla="*/ 27 h 87"/>
                <a:gd name="T18" fmla="*/ 34 w 43"/>
                <a:gd name="T19" fmla="*/ 3 h 87"/>
                <a:gd name="T20" fmla="*/ 34 w 43"/>
                <a:gd name="T21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87">
                  <a:moveTo>
                    <a:pt x="34" y="0"/>
                  </a:moveTo>
                  <a:cubicBezTo>
                    <a:pt x="24" y="1"/>
                    <a:pt x="18" y="16"/>
                    <a:pt x="14" y="24"/>
                  </a:cubicBezTo>
                  <a:cubicBezTo>
                    <a:pt x="9" y="34"/>
                    <a:pt x="4" y="43"/>
                    <a:pt x="2" y="53"/>
                  </a:cubicBezTo>
                  <a:cubicBezTo>
                    <a:pt x="1" y="62"/>
                    <a:pt x="0" y="74"/>
                    <a:pt x="8" y="79"/>
                  </a:cubicBezTo>
                  <a:cubicBezTo>
                    <a:pt x="21" y="87"/>
                    <a:pt x="32" y="76"/>
                    <a:pt x="41" y="68"/>
                  </a:cubicBezTo>
                  <a:cubicBezTo>
                    <a:pt x="43" y="66"/>
                    <a:pt x="40" y="64"/>
                    <a:pt x="39" y="66"/>
                  </a:cubicBezTo>
                  <a:cubicBezTo>
                    <a:pt x="31" y="73"/>
                    <a:pt x="16" y="87"/>
                    <a:pt x="7" y="74"/>
                  </a:cubicBezTo>
                  <a:cubicBezTo>
                    <a:pt x="2" y="66"/>
                    <a:pt x="5" y="54"/>
                    <a:pt x="7" y="47"/>
                  </a:cubicBezTo>
                  <a:cubicBezTo>
                    <a:pt x="9" y="40"/>
                    <a:pt x="12" y="34"/>
                    <a:pt x="16" y="27"/>
                  </a:cubicBezTo>
                  <a:cubicBezTo>
                    <a:pt x="19" y="20"/>
                    <a:pt x="25" y="4"/>
                    <a:pt x="34" y="3"/>
                  </a:cubicBezTo>
                  <a:cubicBezTo>
                    <a:pt x="36" y="3"/>
                    <a:pt x="36" y="0"/>
                    <a:pt x="34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3" name="Oval 323"/>
            <p:cNvSpPr>
              <a:spLocks noChangeArrowheads="1"/>
            </p:cNvSpPr>
            <p:nvPr/>
          </p:nvSpPr>
          <p:spPr bwMode="auto">
            <a:xfrm>
              <a:off x="720875" y="1932336"/>
              <a:ext cx="425450" cy="420688"/>
            </a:xfrm>
            <a:prstGeom prst="ellipse">
              <a:avLst/>
            </a:pr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4" name="Freeform 324"/>
            <p:cNvSpPr>
              <a:spLocks noEditPoints="1"/>
            </p:cNvSpPr>
            <p:nvPr/>
          </p:nvSpPr>
          <p:spPr bwMode="auto">
            <a:xfrm>
              <a:off x="895500" y="1945036"/>
              <a:ext cx="236538" cy="395288"/>
            </a:xfrm>
            <a:custGeom>
              <a:avLst/>
              <a:gdLst>
                <a:gd name="T0" fmla="*/ 29 w 56"/>
                <a:gd name="T1" fmla="*/ 62 h 93"/>
                <a:gd name="T2" fmla="*/ 0 w 56"/>
                <a:gd name="T3" fmla="*/ 93 h 93"/>
                <a:gd name="T4" fmla="*/ 7 w 56"/>
                <a:gd name="T5" fmla="*/ 93 h 93"/>
                <a:gd name="T6" fmla="*/ 9 w 56"/>
                <a:gd name="T7" fmla="*/ 93 h 93"/>
                <a:gd name="T8" fmla="*/ 42 w 56"/>
                <a:gd name="T9" fmla="*/ 79 h 93"/>
                <a:gd name="T10" fmla="*/ 29 w 56"/>
                <a:gd name="T11" fmla="*/ 62 h 93"/>
                <a:gd name="T12" fmla="*/ 11 w 56"/>
                <a:gd name="T13" fmla="*/ 0 h 93"/>
                <a:gd name="T14" fmla="*/ 9 w 56"/>
                <a:gd name="T15" fmla="*/ 0 h 93"/>
                <a:gd name="T16" fmla="*/ 1 w 56"/>
                <a:gd name="T17" fmla="*/ 1 h 93"/>
                <a:gd name="T18" fmla="*/ 31 w 56"/>
                <a:gd name="T19" fmla="*/ 46 h 93"/>
                <a:gd name="T20" fmla="*/ 35 w 56"/>
                <a:gd name="T21" fmla="*/ 43 h 93"/>
                <a:gd name="T22" fmla="*/ 44 w 56"/>
                <a:gd name="T23" fmla="*/ 40 h 93"/>
                <a:gd name="T24" fmla="*/ 56 w 56"/>
                <a:gd name="T25" fmla="*/ 50 h 93"/>
                <a:gd name="T26" fmla="*/ 56 w 56"/>
                <a:gd name="T27" fmla="*/ 47 h 93"/>
                <a:gd name="T28" fmla="*/ 56 w 56"/>
                <a:gd name="T29" fmla="*/ 47 h 93"/>
                <a:gd name="T30" fmla="*/ 56 w 56"/>
                <a:gd name="T31" fmla="*/ 47 h 93"/>
                <a:gd name="T32" fmla="*/ 11 w 56"/>
                <a:gd name="T3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" h="93">
                  <a:moveTo>
                    <a:pt x="29" y="62"/>
                  </a:moveTo>
                  <a:cubicBezTo>
                    <a:pt x="24" y="76"/>
                    <a:pt x="14" y="87"/>
                    <a:pt x="0" y="93"/>
                  </a:cubicBezTo>
                  <a:cubicBezTo>
                    <a:pt x="2" y="93"/>
                    <a:pt x="5" y="93"/>
                    <a:pt x="7" y="93"/>
                  </a:cubicBezTo>
                  <a:cubicBezTo>
                    <a:pt x="8" y="93"/>
                    <a:pt x="8" y="93"/>
                    <a:pt x="9" y="93"/>
                  </a:cubicBezTo>
                  <a:cubicBezTo>
                    <a:pt x="22" y="93"/>
                    <a:pt x="34" y="88"/>
                    <a:pt x="42" y="79"/>
                  </a:cubicBezTo>
                  <a:cubicBezTo>
                    <a:pt x="37" y="74"/>
                    <a:pt x="32" y="68"/>
                    <a:pt x="29" y="62"/>
                  </a:cubicBezTo>
                  <a:moveTo>
                    <a:pt x="11" y="0"/>
                  </a:moveTo>
                  <a:cubicBezTo>
                    <a:pt x="10" y="0"/>
                    <a:pt x="10" y="0"/>
                    <a:pt x="9" y="0"/>
                  </a:cubicBezTo>
                  <a:cubicBezTo>
                    <a:pt x="6" y="0"/>
                    <a:pt x="4" y="0"/>
                    <a:pt x="1" y="1"/>
                  </a:cubicBezTo>
                  <a:cubicBezTo>
                    <a:pt x="19" y="8"/>
                    <a:pt x="31" y="26"/>
                    <a:pt x="31" y="46"/>
                  </a:cubicBezTo>
                  <a:cubicBezTo>
                    <a:pt x="32" y="45"/>
                    <a:pt x="34" y="44"/>
                    <a:pt x="35" y="43"/>
                  </a:cubicBezTo>
                  <a:cubicBezTo>
                    <a:pt x="38" y="41"/>
                    <a:pt x="41" y="40"/>
                    <a:pt x="44" y="40"/>
                  </a:cubicBezTo>
                  <a:cubicBezTo>
                    <a:pt x="49" y="40"/>
                    <a:pt x="52" y="44"/>
                    <a:pt x="56" y="50"/>
                  </a:cubicBezTo>
                  <a:cubicBezTo>
                    <a:pt x="56" y="49"/>
                    <a:pt x="56" y="48"/>
                    <a:pt x="56" y="4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5" y="23"/>
                    <a:pt x="36" y="0"/>
                    <a:pt x="11" y="0"/>
                  </a:cubicBezTo>
                </a:path>
              </a:pathLst>
            </a:custGeom>
            <a:solidFill>
              <a:srgbClr val="D0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5" name="Freeform 325"/>
            <p:cNvSpPr>
              <a:spLocks/>
            </p:cNvSpPr>
            <p:nvPr/>
          </p:nvSpPr>
          <p:spPr bwMode="auto">
            <a:xfrm>
              <a:off x="703412" y="1914873"/>
              <a:ext cx="455613" cy="458788"/>
            </a:xfrm>
            <a:custGeom>
              <a:avLst/>
              <a:gdLst>
                <a:gd name="T0" fmla="*/ 101 w 107"/>
                <a:gd name="T1" fmla="*/ 54 h 108"/>
                <a:gd name="T2" fmla="*/ 54 w 107"/>
                <a:gd name="T3" fmla="*/ 100 h 108"/>
                <a:gd name="T4" fmla="*/ 7 w 107"/>
                <a:gd name="T5" fmla="*/ 54 h 108"/>
                <a:gd name="T6" fmla="*/ 54 w 107"/>
                <a:gd name="T7" fmla="*/ 7 h 108"/>
                <a:gd name="T8" fmla="*/ 101 w 107"/>
                <a:gd name="T9" fmla="*/ 54 h 108"/>
                <a:gd name="T10" fmla="*/ 107 w 107"/>
                <a:gd name="T11" fmla="*/ 54 h 108"/>
                <a:gd name="T12" fmla="*/ 54 w 107"/>
                <a:gd name="T13" fmla="*/ 1 h 108"/>
                <a:gd name="T14" fmla="*/ 1 w 107"/>
                <a:gd name="T15" fmla="*/ 54 h 108"/>
                <a:gd name="T16" fmla="*/ 54 w 107"/>
                <a:gd name="T17" fmla="*/ 106 h 108"/>
                <a:gd name="T18" fmla="*/ 107 w 107"/>
                <a:gd name="T19" fmla="*/ 54 h 108"/>
                <a:gd name="T20" fmla="*/ 101 w 107"/>
                <a:gd name="T21" fmla="*/ 5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7" h="108">
                  <a:moveTo>
                    <a:pt x="101" y="54"/>
                  </a:moveTo>
                  <a:cubicBezTo>
                    <a:pt x="100" y="80"/>
                    <a:pt x="80" y="99"/>
                    <a:pt x="54" y="100"/>
                  </a:cubicBezTo>
                  <a:cubicBezTo>
                    <a:pt x="28" y="101"/>
                    <a:pt x="8" y="78"/>
                    <a:pt x="7" y="54"/>
                  </a:cubicBezTo>
                  <a:cubicBezTo>
                    <a:pt x="6" y="27"/>
                    <a:pt x="29" y="8"/>
                    <a:pt x="54" y="7"/>
                  </a:cubicBezTo>
                  <a:cubicBezTo>
                    <a:pt x="80" y="6"/>
                    <a:pt x="100" y="29"/>
                    <a:pt x="101" y="54"/>
                  </a:cubicBezTo>
                  <a:cubicBezTo>
                    <a:pt x="101" y="58"/>
                    <a:pt x="107" y="58"/>
                    <a:pt x="107" y="54"/>
                  </a:cubicBezTo>
                  <a:cubicBezTo>
                    <a:pt x="106" y="24"/>
                    <a:pt x="84" y="2"/>
                    <a:pt x="54" y="1"/>
                  </a:cubicBezTo>
                  <a:cubicBezTo>
                    <a:pt x="24" y="0"/>
                    <a:pt x="2" y="26"/>
                    <a:pt x="1" y="54"/>
                  </a:cubicBezTo>
                  <a:cubicBezTo>
                    <a:pt x="0" y="83"/>
                    <a:pt x="26" y="105"/>
                    <a:pt x="54" y="106"/>
                  </a:cubicBezTo>
                  <a:cubicBezTo>
                    <a:pt x="84" y="108"/>
                    <a:pt x="106" y="82"/>
                    <a:pt x="107" y="54"/>
                  </a:cubicBezTo>
                  <a:cubicBezTo>
                    <a:pt x="107" y="50"/>
                    <a:pt x="101" y="50"/>
                    <a:pt x="101" y="5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6" name="Freeform 326"/>
            <p:cNvSpPr>
              <a:spLocks/>
            </p:cNvSpPr>
            <p:nvPr/>
          </p:nvSpPr>
          <p:spPr bwMode="auto">
            <a:xfrm>
              <a:off x="771675" y="1991073"/>
              <a:ext cx="93663" cy="195263"/>
            </a:xfrm>
            <a:custGeom>
              <a:avLst/>
              <a:gdLst>
                <a:gd name="T0" fmla="*/ 16 w 22"/>
                <a:gd name="T1" fmla="*/ 3 h 46"/>
                <a:gd name="T2" fmla="*/ 0 w 22"/>
                <a:gd name="T3" fmla="*/ 42 h 46"/>
                <a:gd name="T4" fmla="*/ 7 w 22"/>
                <a:gd name="T5" fmla="*/ 42 h 46"/>
                <a:gd name="T6" fmla="*/ 19 w 22"/>
                <a:gd name="T7" fmla="*/ 8 h 46"/>
                <a:gd name="T8" fmla="*/ 16 w 22"/>
                <a:gd name="T9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46">
                  <a:moveTo>
                    <a:pt x="16" y="3"/>
                  </a:moveTo>
                  <a:cubicBezTo>
                    <a:pt x="4" y="11"/>
                    <a:pt x="0" y="28"/>
                    <a:pt x="0" y="42"/>
                  </a:cubicBezTo>
                  <a:cubicBezTo>
                    <a:pt x="1" y="46"/>
                    <a:pt x="7" y="46"/>
                    <a:pt x="7" y="42"/>
                  </a:cubicBezTo>
                  <a:cubicBezTo>
                    <a:pt x="6" y="31"/>
                    <a:pt x="9" y="15"/>
                    <a:pt x="19" y="8"/>
                  </a:cubicBezTo>
                  <a:cubicBezTo>
                    <a:pt x="22" y="6"/>
                    <a:pt x="19" y="0"/>
                    <a:pt x="16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7" name="Freeform 327"/>
            <p:cNvSpPr>
              <a:spLocks/>
            </p:cNvSpPr>
            <p:nvPr/>
          </p:nvSpPr>
          <p:spPr bwMode="auto">
            <a:xfrm>
              <a:off x="805012" y="2216498"/>
              <a:ext cx="42863" cy="50800"/>
            </a:xfrm>
            <a:custGeom>
              <a:avLst/>
              <a:gdLst>
                <a:gd name="T0" fmla="*/ 0 w 10"/>
                <a:gd name="T1" fmla="*/ 4 h 12"/>
                <a:gd name="T2" fmla="*/ 1 w 10"/>
                <a:gd name="T3" fmla="*/ 8 h 12"/>
                <a:gd name="T4" fmla="*/ 3 w 10"/>
                <a:gd name="T5" fmla="*/ 9 h 12"/>
                <a:gd name="T6" fmla="*/ 7 w 10"/>
                <a:gd name="T7" fmla="*/ 5 h 12"/>
                <a:gd name="T8" fmla="*/ 6 w 10"/>
                <a:gd name="T9" fmla="*/ 4 h 12"/>
                <a:gd name="T10" fmla="*/ 6 w 10"/>
                <a:gd name="T11" fmla="*/ 4 h 12"/>
                <a:gd name="T12" fmla="*/ 0 w 10"/>
                <a:gd name="T13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2">
                  <a:moveTo>
                    <a:pt x="0" y="4"/>
                  </a:moveTo>
                  <a:cubicBezTo>
                    <a:pt x="0" y="6"/>
                    <a:pt x="1" y="7"/>
                    <a:pt x="1" y="8"/>
                  </a:cubicBezTo>
                  <a:cubicBezTo>
                    <a:pt x="2" y="8"/>
                    <a:pt x="3" y="9"/>
                    <a:pt x="3" y="9"/>
                  </a:cubicBezTo>
                  <a:cubicBezTo>
                    <a:pt x="6" y="12"/>
                    <a:pt x="10" y="8"/>
                    <a:pt x="7" y="5"/>
                  </a:cubicBezTo>
                  <a:cubicBezTo>
                    <a:pt x="7" y="5"/>
                    <a:pt x="7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0"/>
                    <a:pt x="0" y="0"/>
                    <a:pt x="0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8" name="Freeform 328"/>
            <p:cNvSpPr>
              <a:spLocks/>
            </p:cNvSpPr>
            <p:nvPr/>
          </p:nvSpPr>
          <p:spPr bwMode="auto">
            <a:xfrm>
              <a:off x="908200" y="1737073"/>
              <a:ext cx="717550" cy="271463"/>
            </a:xfrm>
            <a:custGeom>
              <a:avLst/>
              <a:gdLst>
                <a:gd name="T0" fmla="*/ 8 w 169"/>
                <a:gd name="T1" fmla="*/ 61 h 64"/>
                <a:gd name="T2" fmla="*/ 165 w 169"/>
                <a:gd name="T3" fmla="*/ 11 h 64"/>
                <a:gd name="T4" fmla="*/ 165 w 169"/>
                <a:gd name="T5" fmla="*/ 5 h 64"/>
                <a:gd name="T6" fmla="*/ 2 w 169"/>
                <a:gd name="T7" fmla="*/ 58 h 64"/>
                <a:gd name="T8" fmla="*/ 8 w 169"/>
                <a:gd name="T9" fmla="*/ 6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64">
                  <a:moveTo>
                    <a:pt x="8" y="61"/>
                  </a:moveTo>
                  <a:cubicBezTo>
                    <a:pt x="44" y="13"/>
                    <a:pt x="109" y="6"/>
                    <a:pt x="165" y="11"/>
                  </a:cubicBezTo>
                  <a:cubicBezTo>
                    <a:pt x="169" y="12"/>
                    <a:pt x="169" y="6"/>
                    <a:pt x="165" y="5"/>
                  </a:cubicBezTo>
                  <a:cubicBezTo>
                    <a:pt x="106" y="0"/>
                    <a:pt x="40" y="8"/>
                    <a:pt x="2" y="58"/>
                  </a:cubicBezTo>
                  <a:cubicBezTo>
                    <a:pt x="0" y="61"/>
                    <a:pt x="5" y="64"/>
                    <a:pt x="8" y="61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9" name="Freeform 329"/>
            <p:cNvSpPr>
              <a:spLocks/>
            </p:cNvSpPr>
            <p:nvPr/>
          </p:nvSpPr>
          <p:spPr bwMode="auto">
            <a:xfrm>
              <a:off x="644675" y="2143473"/>
              <a:ext cx="185738" cy="200025"/>
            </a:xfrm>
            <a:custGeom>
              <a:avLst/>
              <a:gdLst>
                <a:gd name="T0" fmla="*/ 0 w 44"/>
                <a:gd name="T1" fmla="*/ 39 h 47"/>
                <a:gd name="T2" fmla="*/ 11 w 44"/>
                <a:gd name="T3" fmla="*/ 25 h 47"/>
                <a:gd name="T4" fmla="*/ 42 w 44"/>
                <a:gd name="T5" fmla="*/ 21 h 47"/>
                <a:gd name="T6" fmla="*/ 24 w 44"/>
                <a:gd name="T7" fmla="*/ 47 h 47"/>
                <a:gd name="T8" fmla="*/ 0 w 44"/>
                <a:gd name="T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7">
                  <a:moveTo>
                    <a:pt x="0" y="39"/>
                  </a:moveTo>
                  <a:cubicBezTo>
                    <a:pt x="8" y="37"/>
                    <a:pt x="10" y="32"/>
                    <a:pt x="11" y="25"/>
                  </a:cubicBezTo>
                  <a:cubicBezTo>
                    <a:pt x="15" y="10"/>
                    <a:pt x="37" y="0"/>
                    <a:pt x="42" y="21"/>
                  </a:cubicBezTo>
                  <a:cubicBezTo>
                    <a:pt x="44" y="31"/>
                    <a:pt x="31" y="41"/>
                    <a:pt x="24" y="47"/>
                  </a:cubicBezTo>
                  <a:cubicBezTo>
                    <a:pt x="0" y="39"/>
                    <a:pt x="0" y="39"/>
                    <a:pt x="0" y="39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0" name="Freeform 330"/>
            <p:cNvSpPr>
              <a:spLocks/>
            </p:cNvSpPr>
            <p:nvPr/>
          </p:nvSpPr>
          <p:spPr bwMode="auto">
            <a:xfrm>
              <a:off x="644675" y="2143473"/>
              <a:ext cx="185738" cy="200025"/>
            </a:xfrm>
            <a:custGeom>
              <a:avLst/>
              <a:gdLst>
                <a:gd name="T0" fmla="*/ 0 w 44"/>
                <a:gd name="T1" fmla="*/ 39 h 47"/>
                <a:gd name="T2" fmla="*/ 11 w 44"/>
                <a:gd name="T3" fmla="*/ 25 h 47"/>
                <a:gd name="T4" fmla="*/ 42 w 44"/>
                <a:gd name="T5" fmla="*/ 21 h 47"/>
                <a:gd name="T6" fmla="*/ 24 w 44"/>
                <a:gd name="T7" fmla="*/ 47 h 47"/>
                <a:gd name="T8" fmla="*/ 0 w 44"/>
                <a:gd name="T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7">
                  <a:moveTo>
                    <a:pt x="0" y="39"/>
                  </a:moveTo>
                  <a:cubicBezTo>
                    <a:pt x="8" y="37"/>
                    <a:pt x="10" y="32"/>
                    <a:pt x="11" y="25"/>
                  </a:cubicBezTo>
                  <a:cubicBezTo>
                    <a:pt x="15" y="10"/>
                    <a:pt x="37" y="0"/>
                    <a:pt x="42" y="21"/>
                  </a:cubicBezTo>
                  <a:cubicBezTo>
                    <a:pt x="44" y="31"/>
                    <a:pt x="31" y="41"/>
                    <a:pt x="24" y="47"/>
                  </a:cubicBezTo>
                  <a:cubicBezTo>
                    <a:pt x="0" y="39"/>
                    <a:pt x="0" y="39"/>
                    <a:pt x="0" y="39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1" name="Freeform 331"/>
            <p:cNvSpPr>
              <a:spLocks/>
            </p:cNvSpPr>
            <p:nvPr/>
          </p:nvSpPr>
          <p:spPr bwMode="auto">
            <a:xfrm>
              <a:off x="635150" y="2170461"/>
              <a:ext cx="200025" cy="185738"/>
            </a:xfrm>
            <a:custGeom>
              <a:avLst/>
              <a:gdLst>
                <a:gd name="T0" fmla="*/ 3 w 47"/>
                <a:gd name="T1" fmla="*/ 35 h 44"/>
                <a:gd name="T2" fmla="*/ 25 w 47"/>
                <a:gd name="T3" fmla="*/ 6 h 44"/>
                <a:gd name="T4" fmla="*/ 42 w 47"/>
                <a:gd name="T5" fmla="*/ 17 h 44"/>
                <a:gd name="T6" fmla="*/ 25 w 47"/>
                <a:gd name="T7" fmla="*/ 40 h 44"/>
                <a:gd name="T8" fmla="*/ 28 w 47"/>
                <a:gd name="T9" fmla="*/ 42 h 44"/>
                <a:gd name="T10" fmla="*/ 45 w 47"/>
                <a:gd name="T11" fmla="*/ 19 h 44"/>
                <a:gd name="T12" fmla="*/ 37 w 47"/>
                <a:gd name="T13" fmla="*/ 2 h 44"/>
                <a:gd name="T14" fmla="*/ 19 w 47"/>
                <a:gd name="T15" fmla="*/ 7 h 44"/>
                <a:gd name="T16" fmla="*/ 2 w 47"/>
                <a:gd name="T17" fmla="*/ 32 h 44"/>
                <a:gd name="T18" fmla="*/ 3 w 47"/>
                <a:gd name="T19" fmla="*/ 3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44">
                  <a:moveTo>
                    <a:pt x="3" y="35"/>
                  </a:moveTo>
                  <a:cubicBezTo>
                    <a:pt x="17" y="30"/>
                    <a:pt x="13" y="14"/>
                    <a:pt x="25" y="6"/>
                  </a:cubicBezTo>
                  <a:cubicBezTo>
                    <a:pt x="34" y="1"/>
                    <a:pt x="41" y="8"/>
                    <a:pt x="42" y="17"/>
                  </a:cubicBezTo>
                  <a:cubicBezTo>
                    <a:pt x="44" y="26"/>
                    <a:pt x="31" y="35"/>
                    <a:pt x="25" y="40"/>
                  </a:cubicBezTo>
                  <a:cubicBezTo>
                    <a:pt x="24" y="41"/>
                    <a:pt x="26" y="44"/>
                    <a:pt x="28" y="42"/>
                  </a:cubicBezTo>
                  <a:cubicBezTo>
                    <a:pt x="34" y="36"/>
                    <a:pt x="43" y="29"/>
                    <a:pt x="45" y="19"/>
                  </a:cubicBezTo>
                  <a:cubicBezTo>
                    <a:pt x="47" y="13"/>
                    <a:pt x="43" y="5"/>
                    <a:pt x="37" y="2"/>
                  </a:cubicBezTo>
                  <a:cubicBezTo>
                    <a:pt x="30" y="0"/>
                    <a:pt x="24" y="2"/>
                    <a:pt x="19" y="7"/>
                  </a:cubicBezTo>
                  <a:cubicBezTo>
                    <a:pt x="11" y="14"/>
                    <a:pt x="13" y="28"/>
                    <a:pt x="2" y="32"/>
                  </a:cubicBezTo>
                  <a:cubicBezTo>
                    <a:pt x="0" y="32"/>
                    <a:pt x="1" y="35"/>
                    <a:pt x="3" y="3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2" name="Freeform 332"/>
            <p:cNvSpPr>
              <a:spLocks/>
            </p:cNvSpPr>
            <p:nvPr/>
          </p:nvSpPr>
          <p:spPr bwMode="auto">
            <a:xfrm>
              <a:off x="1009800" y="2118073"/>
              <a:ext cx="182563" cy="169863"/>
            </a:xfrm>
            <a:custGeom>
              <a:avLst/>
              <a:gdLst>
                <a:gd name="T0" fmla="*/ 43 w 43"/>
                <a:gd name="T1" fmla="*/ 32 h 40"/>
                <a:gd name="T2" fmla="*/ 27 w 43"/>
                <a:gd name="T3" fmla="*/ 8 h 40"/>
                <a:gd name="T4" fmla="*/ 15 w 43"/>
                <a:gd name="T5" fmla="*/ 0 h 40"/>
                <a:gd name="T6" fmla="*/ 2 w 43"/>
                <a:gd name="T7" fmla="*/ 14 h 40"/>
                <a:gd name="T8" fmla="*/ 19 w 43"/>
                <a:gd name="T9" fmla="*/ 40 h 40"/>
                <a:gd name="T10" fmla="*/ 43 w 43"/>
                <a:gd name="T11" fmla="*/ 3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0">
                  <a:moveTo>
                    <a:pt x="43" y="32"/>
                  </a:moveTo>
                  <a:cubicBezTo>
                    <a:pt x="33" y="29"/>
                    <a:pt x="32" y="15"/>
                    <a:pt x="27" y="8"/>
                  </a:cubicBezTo>
                  <a:cubicBezTo>
                    <a:pt x="24" y="4"/>
                    <a:pt x="20" y="0"/>
                    <a:pt x="15" y="0"/>
                  </a:cubicBezTo>
                  <a:cubicBezTo>
                    <a:pt x="9" y="1"/>
                    <a:pt x="3" y="8"/>
                    <a:pt x="2" y="14"/>
                  </a:cubicBezTo>
                  <a:cubicBezTo>
                    <a:pt x="0" y="24"/>
                    <a:pt x="13" y="34"/>
                    <a:pt x="19" y="40"/>
                  </a:cubicBezTo>
                  <a:cubicBezTo>
                    <a:pt x="43" y="32"/>
                    <a:pt x="43" y="32"/>
                    <a:pt x="43" y="32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3" name="Freeform 333"/>
            <p:cNvSpPr>
              <a:spLocks/>
            </p:cNvSpPr>
            <p:nvPr/>
          </p:nvSpPr>
          <p:spPr bwMode="auto">
            <a:xfrm>
              <a:off x="962175" y="2067273"/>
              <a:ext cx="242888" cy="230188"/>
            </a:xfrm>
            <a:custGeom>
              <a:avLst/>
              <a:gdLst>
                <a:gd name="T0" fmla="*/ 55 w 57"/>
                <a:gd name="T1" fmla="*/ 42 h 54"/>
                <a:gd name="T2" fmla="*/ 19 w 57"/>
                <a:gd name="T3" fmla="*/ 14 h 54"/>
                <a:gd name="T4" fmla="*/ 29 w 57"/>
                <a:gd name="T5" fmla="*/ 53 h 54"/>
                <a:gd name="T6" fmla="*/ 31 w 57"/>
                <a:gd name="T7" fmla="*/ 51 h 54"/>
                <a:gd name="T8" fmla="*/ 17 w 57"/>
                <a:gd name="T9" fmla="*/ 36 h 54"/>
                <a:gd name="T10" fmla="*/ 17 w 57"/>
                <a:gd name="T11" fmla="*/ 21 h 54"/>
                <a:gd name="T12" fmla="*/ 23 w 57"/>
                <a:gd name="T13" fmla="*/ 15 h 54"/>
                <a:gd name="T14" fmla="*/ 36 w 57"/>
                <a:gd name="T15" fmla="*/ 21 h 54"/>
                <a:gd name="T16" fmla="*/ 54 w 57"/>
                <a:gd name="T17" fmla="*/ 45 h 54"/>
                <a:gd name="T18" fmla="*/ 55 w 57"/>
                <a:gd name="T19" fmla="*/ 4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54">
                  <a:moveTo>
                    <a:pt x="55" y="42"/>
                  </a:moveTo>
                  <a:cubicBezTo>
                    <a:pt x="41" y="37"/>
                    <a:pt x="40" y="0"/>
                    <a:pt x="19" y="14"/>
                  </a:cubicBezTo>
                  <a:cubicBezTo>
                    <a:pt x="0" y="26"/>
                    <a:pt x="19" y="43"/>
                    <a:pt x="29" y="53"/>
                  </a:cubicBezTo>
                  <a:cubicBezTo>
                    <a:pt x="30" y="54"/>
                    <a:pt x="33" y="52"/>
                    <a:pt x="31" y="51"/>
                  </a:cubicBezTo>
                  <a:cubicBezTo>
                    <a:pt x="26" y="46"/>
                    <a:pt x="21" y="41"/>
                    <a:pt x="17" y="36"/>
                  </a:cubicBezTo>
                  <a:cubicBezTo>
                    <a:pt x="13" y="31"/>
                    <a:pt x="14" y="26"/>
                    <a:pt x="17" y="21"/>
                  </a:cubicBezTo>
                  <a:cubicBezTo>
                    <a:pt x="18" y="18"/>
                    <a:pt x="20" y="17"/>
                    <a:pt x="23" y="15"/>
                  </a:cubicBezTo>
                  <a:cubicBezTo>
                    <a:pt x="29" y="11"/>
                    <a:pt x="33" y="16"/>
                    <a:pt x="36" y="21"/>
                  </a:cubicBezTo>
                  <a:cubicBezTo>
                    <a:pt x="43" y="29"/>
                    <a:pt x="43" y="41"/>
                    <a:pt x="54" y="45"/>
                  </a:cubicBezTo>
                  <a:cubicBezTo>
                    <a:pt x="56" y="46"/>
                    <a:pt x="57" y="43"/>
                    <a:pt x="55" y="4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4" name="Freeform 334"/>
            <p:cNvSpPr>
              <a:spLocks/>
            </p:cNvSpPr>
            <p:nvPr/>
          </p:nvSpPr>
          <p:spPr bwMode="auto">
            <a:xfrm>
              <a:off x="622450" y="2326036"/>
              <a:ext cx="119063" cy="55563"/>
            </a:xfrm>
            <a:custGeom>
              <a:avLst/>
              <a:gdLst>
                <a:gd name="T0" fmla="*/ 18 w 28"/>
                <a:gd name="T1" fmla="*/ 0 h 13"/>
                <a:gd name="T2" fmla="*/ 3 w 28"/>
                <a:gd name="T3" fmla="*/ 7 h 13"/>
                <a:gd name="T4" fmla="*/ 0 w 28"/>
                <a:gd name="T5" fmla="*/ 6 h 13"/>
                <a:gd name="T6" fmla="*/ 1 w 28"/>
                <a:gd name="T7" fmla="*/ 8 h 13"/>
                <a:gd name="T8" fmla="*/ 10 w 28"/>
                <a:gd name="T9" fmla="*/ 13 h 13"/>
                <a:gd name="T10" fmla="*/ 28 w 28"/>
                <a:gd name="T11" fmla="*/ 4 h 13"/>
                <a:gd name="T12" fmla="*/ 28 w 28"/>
                <a:gd name="T13" fmla="*/ 4 h 13"/>
                <a:gd name="T14" fmla="*/ 18 w 28"/>
                <a:gd name="T1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3">
                  <a:moveTo>
                    <a:pt x="18" y="0"/>
                  </a:moveTo>
                  <a:cubicBezTo>
                    <a:pt x="13" y="4"/>
                    <a:pt x="7" y="7"/>
                    <a:pt x="3" y="7"/>
                  </a:cubicBezTo>
                  <a:cubicBezTo>
                    <a:pt x="2" y="7"/>
                    <a:pt x="1" y="7"/>
                    <a:pt x="0" y="6"/>
                  </a:cubicBezTo>
                  <a:cubicBezTo>
                    <a:pt x="0" y="7"/>
                    <a:pt x="0" y="7"/>
                    <a:pt x="1" y="8"/>
                  </a:cubicBezTo>
                  <a:cubicBezTo>
                    <a:pt x="3" y="12"/>
                    <a:pt x="7" y="13"/>
                    <a:pt x="10" y="13"/>
                  </a:cubicBezTo>
                  <a:cubicBezTo>
                    <a:pt x="16" y="13"/>
                    <a:pt x="23" y="9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5" name="Freeform 335"/>
            <p:cNvSpPr>
              <a:spLocks/>
            </p:cNvSpPr>
            <p:nvPr/>
          </p:nvSpPr>
          <p:spPr bwMode="auto">
            <a:xfrm>
              <a:off x="614512" y="2343498"/>
              <a:ext cx="127000" cy="42863"/>
            </a:xfrm>
            <a:custGeom>
              <a:avLst/>
              <a:gdLst>
                <a:gd name="T0" fmla="*/ 0 w 30"/>
                <a:gd name="T1" fmla="*/ 0 h 10"/>
                <a:gd name="T2" fmla="*/ 1 w 30"/>
                <a:gd name="T3" fmla="*/ 3 h 10"/>
                <a:gd name="T4" fmla="*/ 11 w 30"/>
                <a:gd name="T5" fmla="*/ 10 h 10"/>
                <a:gd name="T6" fmla="*/ 30 w 30"/>
                <a:gd name="T7" fmla="*/ 1 h 10"/>
                <a:gd name="T8" fmla="*/ 30 w 30"/>
                <a:gd name="T9" fmla="*/ 0 h 10"/>
                <a:gd name="T10" fmla="*/ 12 w 30"/>
                <a:gd name="T11" fmla="*/ 9 h 10"/>
                <a:gd name="T12" fmla="*/ 3 w 30"/>
                <a:gd name="T13" fmla="*/ 4 h 10"/>
                <a:gd name="T14" fmla="*/ 2 w 30"/>
                <a:gd name="T15" fmla="*/ 2 h 10"/>
                <a:gd name="T16" fmla="*/ 0 w 30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10">
                  <a:moveTo>
                    <a:pt x="0" y="0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3" y="8"/>
                    <a:pt x="7" y="10"/>
                    <a:pt x="11" y="10"/>
                  </a:cubicBezTo>
                  <a:cubicBezTo>
                    <a:pt x="17" y="10"/>
                    <a:pt x="24" y="5"/>
                    <a:pt x="30" y="1"/>
                  </a:cubicBezTo>
                  <a:cubicBezTo>
                    <a:pt x="30" y="1"/>
                    <a:pt x="30" y="0"/>
                    <a:pt x="30" y="0"/>
                  </a:cubicBezTo>
                  <a:cubicBezTo>
                    <a:pt x="25" y="5"/>
                    <a:pt x="18" y="9"/>
                    <a:pt x="12" y="9"/>
                  </a:cubicBezTo>
                  <a:cubicBezTo>
                    <a:pt x="9" y="9"/>
                    <a:pt x="5" y="8"/>
                    <a:pt x="3" y="4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1" y="2"/>
                    <a:pt x="1" y="1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6" name="Freeform 336"/>
            <p:cNvSpPr>
              <a:spLocks/>
            </p:cNvSpPr>
            <p:nvPr/>
          </p:nvSpPr>
          <p:spPr bwMode="auto">
            <a:xfrm>
              <a:off x="700237" y="2195861"/>
              <a:ext cx="122238" cy="147638"/>
            </a:xfrm>
            <a:custGeom>
              <a:avLst/>
              <a:gdLst>
                <a:gd name="T0" fmla="*/ 21 w 29"/>
                <a:gd name="T1" fmla="*/ 0 h 35"/>
                <a:gd name="T2" fmla="*/ 8 w 29"/>
                <a:gd name="T3" fmla="*/ 25 h 35"/>
                <a:gd name="T4" fmla="*/ 0 w 29"/>
                <a:gd name="T5" fmla="*/ 31 h 35"/>
                <a:gd name="T6" fmla="*/ 10 w 29"/>
                <a:gd name="T7" fmla="*/ 35 h 35"/>
                <a:gd name="T8" fmla="*/ 10 w 29"/>
                <a:gd name="T9" fmla="*/ 34 h 35"/>
                <a:gd name="T10" fmla="*/ 27 w 29"/>
                <a:gd name="T11" fmla="*/ 11 h 35"/>
                <a:gd name="T12" fmla="*/ 21 w 29"/>
                <a:gd name="T1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35">
                  <a:moveTo>
                    <a:pt x="21" y="0"/>
                  </a:moveTo>
                  <a:cubicBezTo>
                    <a:pt x="20" y="10"/>
                    <a:pt x="14" y="18"/>
                    <a:pt x="8" y="25"/>
                  </a:cubicBezTo>
                  <a:cubicBezTo>
                    <a:pt x="6" y="26"/>
                    <a:pt x="4" y="29"/>
                    <a:pt x="0" y="31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6" y="29"/>
                    <a:pt x="29" y="20"/>
                    <a:pt x="27" y="11"/>
                  </a:cubicBezTo>
                  <a:cubicBezTo>
                    <a:pt x="27" y="6"/>
                    <a:pt x="25" y="2"/>
                    <a:pt x="21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7" name="Freeform 337"/>
            <p:cNvSpPr>
              <a:spLocks/>
            </p:cNvSpPr>
            <p:nvPr/>
          </p:nvSpPr>
          <p:spPr bwMode="auto">
            <a:xfrm>
              <a:off x="741512" y="2183161"/>
              <a:ext cx="80963" cy="165100"/>
            </a:xfrm>
            <a:custGeom>
              <a:avLst/>
              <a:gdLst>
                <a:gd name="T0" fmla="*/ 12 w 19"/>
                <a:gd name="T1" fmla="*/ 0 h 39"/>
                <a:gd name="T2" fmla="*/ 11 w 19"/>
                <a:gd name="T3" fmla="*/ 3 h 39"/>
                <a:gd name="T4" fmla="*/ 17 w 19"/>
                <a:gd name="T5" fmla="*/ 14 h 39"/>
                <a:gd name="T6" fmla="*/ 0 w 19"/>
                <a:gd name="T7" fmla="*/ 37 h 39"/>
                <a:gd name="T8" fmla="*/ 0 w 19"/>
                <a:gd name="T9" fmla="*/ 38 h 39"/>
                <a:gd name="T10" fmla="*/ 0 w 19"/>
                <a:gd name="T11" fmla="*/ 38 h 39"/>
                <a:gd name="T12" fmla="*/ 0 w 19"/>
                <a:gd name="T13" fmla="*/ 38 h 39"/>
                <a:gd name="T14" fmla="*/ 0 w 19"/>
                <a:gd name="T15" fmla="*/ 39 h 39"/>
                <a:gd name="T16" fmla="*/ 6 w 19"/>
                <a:gd name="T17" fmla="*/ 34 h 39"/>
                <a:gd name="T18" fmla="*/ 19 w 19"/>
                <a:gd name="T19" fmla="*/ 17 h 39"/>
                <a:gd name="T20" fmla="*/ 12 w 19"/>
                <a:gd name="T2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39">
                  <a:moveTo>
                    <a:pt x="12" y="0"/>
                  </a:moveTo>
                  <a:cubicBezTo>
                    <a:pt x="12" y="1"/>
                    <a:pt x="11" y="2"/>
                    <a:pt x="11" y="3"/>
                  </a:cubicBezTo>
                  <a:cubicBezTo>
                    <a:pt x="15" y="5"/>
                    <a:pt x="17" y="9"/>
                    <a:pt x="17" y="14"/>
                  </a:cubicBezTo>
                  <a:cubicBezTo>
                    <a:pt x="19" y="23"/>
                    <a:pt x="6" y="32"/>
                    <a:pt x="0" y="37"/>
                  </a:cubicBezTo>
                  <a:cubicBezTo>
                    <a:pt x="0" y="37"/>
                    <a:pt x="0" y="37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9"/>
                    <a:pt x="0" y="39"/>
                  </a:cubicBezTo>
                  <a:cubicBezTo>
                    <a:pt x="2" y="37"/>
                    <a:pt x="4" y="35"/>
                    <a:pt x="6" y="34"/>
                  </a:cubicBezTo>
                  <a:cubicBezTo>
                    <a:pt x="11" y="29"/>
                    <a:pt x="17" y="25"/>
                    <a:pt x="19" y="17"/>
                  </a:cubicBezTo>
                  <a:cubicBezTo>
                    <a:pt x="19" y="13"/>
                    <a:pt x="17" y="1"/>
                    <a:pt x="12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8" name="Freeform 338"/>
            <p:cNvSpPr>
              <a:spLocks/>
            </p:cNvSpPr>
            <p:nvPr/>
          </p:nvSpPr>
          <p:spPr bwMode="auto">
            <a:xfrm>
              <a:off x="614512" y="2340323"/>
              <a:ext cx="0" cy="3175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9" name="Freeform 339"/>
            <p:cNvSpPr>
              <a:spLocks/>
            </p:cNvSpPr>
            <p:nvPr/>
          </p:nvSpPr>
          <p:spPr bwMode="auto">
            <a:xfrm>
              <a:off x="1098700" y="2272061"/>
              <a:ext cx="106363" cy="53975"/>
            </a:xfrm>
            <a:custGeom>
              <a:avLst/>
              <a:gdLst>
                <a:gd name="T0" fmla="*/ 9 w 25"/>
                <a:gd name="T1" fmla="*/ 0 h 13"/>
                <a:gd name="T2" fmla="*/ 2 w 25"/>
                <a:gd name="T3" fmla="*/ 3 h 13"/>
                <a:gd name="T4" fmla="*/ 0 w 25"/>
                <a:gd name="T5" fmla="*/ 4 h 13"/>
                <a:gd name="T6" fmla="*/ 18 w 25"/>
                <a:gd name="T7" fmla="*/ 13 h 13"/>
                <a:gd name="T8" fmla="*/ 25 w 25"/>
                <a:gd name="T9" fmla="*/ 11 h 13"/>
                <a:gd name="T10" fmla="*/ 9 w 25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13">
                  <a:moveTo>
                    <a:pt x="9" y="0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1" y="4"/>
                    <a:pt x="0" y="4"/>
                  </a:cubicBezTo>
                  <a:cubicBezTo>
                    <a:pt x="6" y="9"/>
                    <a:pt x="12" y="13"/>
                    <a:pt x="18" y="13"/>
                  </a:cubicBezTo>
                  <a:cubicBezTo>
                    <a:pt x="21" y="13"/>
                    <a:pt x="23" y="12"/>
                    <a:pt x="25" y="11"/>
                  </a:cubicBezTo>
                  <a:cubicBezTo>
                    <a:pt x="19" y="9"/>
                    <a:pt x="14" y="5"/>
                    <a:pt x="9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0" name="Freeform 340"/>
            <p:cNvSpPr>
              <a:spLocks/>
            </p:cNvSpPr>
            <p:nvPr/>
          </p:nvSpPr>
          <p:spPr bwMode="auto">
            <a:xfrm>
              <a:off x="1098700" y="2287936"/>
              <a:ext cx="106363" cy="38100"/>
            </a:xfrm>
            <a:custGeom>
              <a:avLst/>
              <a:gdLst>
                <a:gd name="T0" fmla="*/ 0 w 25"/>
                <a:gd name="T1" fmla="*/ 0 h 9"/>
                <a:gd name="T2" fmla="*/ 0 w 25"/>
                <a:gd name="T3" fmla="*/ 0 h 9"/>
                <a:gd name="T4" fmla="*/ 1 w 25"/>
                <a:gd name="T5" fmla="*/ 1 h 9"/>
                <a:gd name="T6" fmla="*/ 17 w 25"/>
                <a:gd name="T7" fmla="*/ 9 h 9"/>
                <a:gd name="T8" fmla="*/ 25 w 25"/>
                <a:gd name="T9" fmla="*/ 7 h 9"/>
                <a:gd name="T10" fmla="*/ 25 w 25"/>
                <a:gd name="T11" fmla="*/ 7 h 9"/>
                <a:gd name="T12" fmla="*/ 18 w 25"/>
                <a:gd name="T13" fmla="*/ 9 h 9"/>
                <a:gd name="T14" fmla="*/ 0 w 25"/>
                <a:gd name="T1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9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6" y="5"/>
                    <a:pt x="11" y="9"/>
                    <a:pt x="17" y="9"/>
                  </a:cubicBezTo>
                  <a:cubicBezTo>
                    <a:pt x="20" y="9"/>
                    <a:pt x="22" y="9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3" y="8"/>
                    <a:pt x="21" y="9"/>
                    <a:pt x="18" y="9"/>
                  </a:cubicBezTo>
                  <a:cubicBezTo>
                    <a:pt x="12" y="9"/>
                    <a:pt x="6" y="5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1" name="Freeform 341"/>
            <p:cNvSpPr>
              <a:spLocks/>
            </p:cNvSpPr>
            <p:nvPr/>
          </p:nvSpPr>
          <p:spPr bwMode="auto">
            <a:xfrm>
              <a:off x="1098700" y="2287936"/>
              <a:ext cx="4763" cy="4763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0" y="1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2" name="Freeform 342"/>
            <p:cNvSpPr>
              <a:spLocks/>
            </p:cNvSpPr>
            <p:nvPr/>
          </p:nvSpPr>
          <p:spPr bwMode="auto">
            <a:xfrm>
              <a:off x="1098700" y="2284761"/>
              <a:ext cx="7938" cy="7938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0 h 2"/>
                <a:gd name="T4" fmla="*/ 0 w 2"/>
                <a:gd name="T5" fmla="*/ 1 h 2"/>
                <a:gd name="T6" fmla="*/ 0 w 2"/>
                <a:gd name="T7" fmla="*/ 2 h 2"/>
                <a:gd name="T8" fmla="*/ 0 w 2"/>
                <a:gd name="T9" fmla="*/ 1 h 2"/>
                <a:gd name="T10" fmla="*/ 0 w 2"/>
                <a:gd name="T11" fmla="*/ 1 h 2"/>
                <a:gd name="T12" fmla="*/ 2 w 2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2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3" name="Freeform 343"/>
            <p:cNvSpPr>
              <a:spLocks/>
            </p:cNvSpPr>
            <p:nvPr/>
          </p:nvSpPr>
          <p:spPr bwMode="auto">
            <a:xfrm>
              <a:off x="1017737" y="2140298"/>
              <a:ext cx="119063" cy="144463"/>
            </a:xfrm>
            <a:custGeom>
              <a:avLst/>
              <a:gdLst>
                <a:gd name="T0" fmla="*/ 7 w 28"/>
                <a:gd name="T1" fmla="*/ 0 h 34"/>
                <a:gd name="T2" fmla="*/ 4 w 28"/>
                <a:gd name="T3" fmla="*/ 4 h 34"/>
                <a:gd name="T4" fmla="*/ 4 w 28"/>
                <a:gd name="T5" fmla="*/ 19 h 34"/>
                <a:gd name="T6" fmla="*/ 18 w 28"/>
                <a:gd name="T7" fmla="*/ 34 h 34"/>
                <a:gd name="T8" fmla="*/ 19 w 28"/>
                <a:gd name="T9" fmla="*/ 34 h 34"/>
                <a:gd name="T10" fmla="*/ 21 w 28"/>
                <a:gd name="T11" fmla="*/ 34 h 34"/>
                <a:gd name="T12" fmla="*/ 28 w 28"/>
                <a:gd name="T13" fmla="*/ 31 h 34"/>
                <a:gd name="T14" fmla="*/ 23 w 28"/>
                <a:gd name="T15" fmla="*/ 25 h 34"/>
                <a:gd name="T16" fmla="*/ 7 w 28"/>
                <a:gd name="T1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34">
                  <a:moveTo>
                    <a:pt x="7" y="0"/>
                  </a:moveTo>
                  <a:cubicBezTo>
                    <a:pt x="6" y="1"/>
                    <a:pt x="5" y="2"/>
                    <a:pt x="4" y="4"/>
                  </a:cubicBezTo>
                  <a:cubicBezTo>
                    <a:pt x="1" y="9"/>
                    <a:pt x="0" y="14"/>
                    <a:pt x="4" y="19"/>
                  </a:cubicBezTo>
                  <a:cubicBezTo>
                    <a:pt x="8" y="24"/>
                    <a:pt x="13" y="29"/>
                    <a:pt x="18" y="34"/>
                  </a:cubicBezTo>
                  <a:cubicBezTo>
                    <a:pt x="18" y="34"/>
                    <a:pt x="19" y="34"/>
                    <a:pt x="19" y="34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6" y="29"/>
                    <a:pt x="25" y="27"/>
                    <a:pt x="23" y="25"/>
                  </a:cubicBezTo>
                  <a:cubicBezTo>
                    <a:pt x="17" y="18"/>
                    <a:pt x="10" y="9"/>
                    <a:pt x="7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4" name="Freeform 344"/>
            <p:cNvSpPr>
              <a:spLocks/>
            </p:cNvSpPr>
            <p:nvPr/>
          </p:nvSpPr>
          <p:spPr bwMode="auto">
            <a:xfrm>
              <a:off x="1001862" y="2130773"/>
              <a:ext cx="96838" cy="157163"/>
            </a:xfrm>
            <a:custGeom>
              <a:avLst/>
              <a:gdLst>
                <a:gd name="T0" fmla="*/ 11 w 23"/>
                <a:gd name="T1" fmla="*/ 0 h 37"/>
                <a:gd name="T2" fmla="*/ 6 w 23"/>
                <a:gd name="T3" fmla="*/ 3 h 37"/>
                <a:gd name="T4" fmla="*/ 18 w 23"/>
                <a:gd name="T5" fmla="*/ 34 h 37"/>
                <a:gd name="T6" fmla="*/ 23 w 23"/>
                <a:gd name="T7" fmla="*/ 37 h 37"/>
                <a:gd name="T8" fmla="*/ 23 w 23"/>
                <a:gd name="T9" fmla="*/ 36 h 37"/>
                <a:gd name="T10" fmla="*/ 22 w 23"/>
                <a:gd name="T11" fmla="*/ 36 h 37"/>
                <a:gd name="T12" fmla="*/ 8 w 23"/>
                <a:gd name="T13" fmla="*/ 21 h 37"/>
                <a:gd name="T14" fmla="*/ 8 w 23"/>
                <a:gd name="T15" fmla="*/ 6 h 37"/>
                <a:gd name="T16" fmla="*/ 11 w 23"/>
                <a:gd name="T17" fmla="*/ 2 h 37"/>
                <a:gd name="T18" fmla="*/ 11 w 23"/>
                <a:gd name="T1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37">
                  <a:moveTo>
                    <a:pt x="11" y="0"/>
                  </a:moveTo>
                  <a:cubicBezTo>
                    <a:pt x="6" y="3"/>
                    <a:pt x="6" y="3"/>
                    <a:pt x="6" y="3"/>
                  </a:cubicBezTo>
                  <a:cubicBezTo>
                    <a:pt x="0" y="15"/>
                    <a:pt x="10" y="26"/>
                    <a:pt x="18" y="34"/>
                  </a:cubicBezTo>
                  <a:cubicBezTo>
                    <a:pt x="20" y="35"/>
                    <a:pt x="21" y="36"/>
                    <a:pt x="23" y="37"/>
                  </a:cubicBezTo>
                  <a:cubicBezTo>
                    <a:pt x="23" y="37"/>
                    <a:pt x="23" y="37"/>
                    <a:pt x="23" y="36"/>
                  </a:cubicBezTo>
                  <a:cubicBezTo>
                    <a:pt x="23" y="36"/>
                    <a:pt x="22" y="36"/>
                    <a:pt x="22" y="36"/>
                  </a:cubicBezTo>
                  <a:cubicBezTo>
                    <a:pt x="17" y="31"/>
                    <a:pt x="12" y="26"/>
                    <a:pt x="8" y="21"/>
                  </a:cubicBezTo>
                  <a:cubicBezTo>
                    <a:pt x="4" y="16"/>
                    <a:pt x="5" y="11"/>
                    <a:pt x="8" y="6"/>
                  </a:cubicBezTo>
                  <a:cubicBezTo>
                    <a:pt x="9" y="4"/>
                    <a:pt x="10" y="3"/>
                    <a:pt x="11" y="2"/>
                  </a:cubicBezTo>
                  <a:cubicBezTo>
                    <a:pt x="11" y="1"/>
                    <a:pt x="11" y="1"/>
                    <a:pt x="11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5" name="Freeform 345"/>
            <p:cNvSpPr>
              <a:spLocks noEditPoints="1"/>
            </p:cNvSpPr>
            <p:nvPr/>
          </p:nvSpPr>
          <p:spPr bwMode="auto">
            <a:xfrm>
              <a:off x="1460650" y="2305398"/>
              <a:ext cx="322263" cy="280988"/>
            </a:xfrm>
            <a:custGeom>
              <a:avLst/>
              <a:gdLst>
                <a:gd name="T0" fmla="*/ 10 w 76"/>
                <a:gd name="T1" fmla="*/ 66 h 66"/>
                <a:gd name="T2" fmla="*/ 4 w 76"/>
                <a:gd name="T3" fmla="*/ 66 h 66"/>
                <a:gd name="T4" fmla="*/ 0 w 76"/>
                <a:gd name="T5" fmla="*/ 61 h 66"/>
                <a:gd name="T6" fmla="*/ 4 w 76"/>
                <a:gd name="T7" fmla="*/ 57 h 66"/>
                <a:gd name="T8" fmla="*/ 5 w 76"/>
                <a:gd name="T9" fmla="*/ 57 h 66"/>
                <a:gd name="T10" fmla="*/ 8 w 76"/>
                <a:gd name="T11" fmla="*/ 57 h 66"/>
                <a:gd name="T12" fmla="*/ 32 w 76"/>
                <a:gd name="T13" fmla="*/ 47 h 66"/>
                <a:gd name="T14" fmla="*/ 39 w 76"/>
                <a:gd name="T15" fmla="*/ 29 h 66"/>
                <a:gd name="T16" fmla="*/ 39 w 76"/>
                <a:gd name="T17" fmla="*/ 25 h 66"/>
                <a:gd name="T18" fmla="*/ 41 w 76"/>
                <a:gd name="T19" fmla="*/ 8 h 66"/>
                <a:gd name="T20" fmla="*/ 59 w 76"/>
                <a:gd name="T21" fmla="*/ 0 h 66"/>
                <a:gd name="T22" fmla="*/ 59 w 76"/>
                <a:gd name="T23" fmla="*/ 0 h 66"/>
                <a:gd name="T24" fmla="*/ 75 w 76"/>
                <a:gd name="T25" fmla="*/ 11 h 66"/>
                <a:gd name="T26" fmla="*/ 67 w 76"/>
                <a:gd name="T27" fmla="*/ 29 h 66"/>
                <a:gd name="T28" fmla="*/ 61 w 76"/>
                <a:gd name="T29" fmla="*/ 30 h 66"/>
                <a:gd name="T30" fmla="*/ 51 w 76"/>
                <a:gd name="T31" fmla="*/ 24 h 66"/>
                <a:gd name="T32" fmla="*/ 51 w 76"/>
                <a:gd name="T33" fmla="*/ 16 h 66"/>
                <a:gd name="T34" fmla="*/ 55 w 76"/>
                <a:gd name="T35" fmla="*/ 12 h 66"/>
                <a:gd name="T36" fmla="*/ 54 w 76"/>
                <a:gd name="T37" fmla="*/ 12 h 66"/>
                <a:gd name="T38" fmla="*/ 50 w 76"/>
                <a:gd name="T39" fmla="*/ 26 h 66"/>
                <a:gd name="T40" fmla="*/ 49 w 76"/>
                <a:gd name="T41" fmla="*/ 36 h 66"/>
                <a:gd name="T42" fmla="*/ 10 w 76"/>
                <a:gd name="T43" fmla="*/ 66 h 66"/>
                <a:gd name="T44" fmla="*/ 61 w 76"/>
                <a:gd name="T45" fmla="*/ 11 h 66"/>
                <a:gd name="T46" fmla="*/ 64 w 76"/>
                <a:gd name="T47" fmla="*/ 15 h 66"/>
                <a:gd name="T48" fmla="*/ 64 w 76"/>
                <a:gd name="T49" fmla="*/ 14 h 66"/>
                <a:gd name="T50" fmla="*/ 61 w 76"/>
                <a:gd name="T51" fmla="*/ 1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6" h="66">
                  <a:moveTo>
                    <a:pt x="10" y="66"/>
                  </a:moveTo>
                  <a:cubicBezTo>
                    <a:pt x="8" y="66"/>
                    <a:pt x="6" y="66"/>
                    <a:pt x="4" y="66"/>
                  </a:cubicBezTo>
                  <a:cubicBezTo>
                    <a:pt x="1" y="65"/>
                    <a:pt x="0" y="63"/>
                    <a:pt x="0" y="61"/>
                  </a:cubicBezTo>
                  <a:cubicBezTo>
                    <a:pt x="0" y="59"/>
                    <a:pt x="2" y="57"/>
                    <a:pt x="4" y="57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6" y="57"/>
                    <a:pt x="7" y="57"/>
                    <a:pt x="8" y="57"/>
                  </a:cubicBezTo>
                  <a:cubicBezTo>
                    <a:pt x="16" y="57"/>
                    <a:pt x="25" y="53"/>
                    <a:pt x="32" y="47"/>
                  </a:cubicBezTo>
                  <a:cubicBezTo>
                    <a:pt x="37" y="42"/>
                    <a:pt x="39" y="35"/>
                    <a:pt x="39" y="29"/>
                  </a:cubicBezTo>
                  <a:cubicBezTo>
                    <a:pt x="39" y="28"/>
                    <a:pt x="39" y="27"/>
                    <a:pt x="39" y="25"/>
                  </a:cubicBezTo>
                  <a:cubicBezTo>
                    <a:pt x="38" y="20"/>
                    <a:pt x="38" y="13"/>
                    <a:pt x="41" y="8"/>
                  </a:cubicBezTo>
                  <a:cubicBezTo>
                    <a:pt x="45" y="3"/>
                    <a:pt x="52" y="0"/>
                    <a:pt x="5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8" y="0"/>
                    <a:pt x="73" y="4"/>
                    <a:pt x="75" y="11"/>
                  </a:cubicBezTo>
                  <a:cubicBezTo>
                    <a:pt x="76" y="17"/>
                    <a:pt x="74" y="26"/>
                    <a:pt x="67" y="29"/>
                  </a:cubicBezTo>
                  <a:cubicBezTo>
                    <a:pt x="65" y="30"/>
                    <a:pt x="63" y="30"/>
                    <a:pt x="61" y="30"/>
                  </a:cubicBezTo>
                  <a:cubicBezTo>
                    <a:pt x="57" y="30"/>
                    <a:pt x="53" y="28"/>
                    <a:pt x="51" y="24"/>
                  </a:cubicBezTo>
                  <a:cubicBezTo>
                    <a:pt x="50" y="22"/>
                    <a:pt x="49" y="19"/>
                    <a:pt x="51" y="16"/>
                  </a:cubicBezTo>
                  <a:cubicBezTo>
                    <a:pt x="51" y="14"/>
                    <a:pt x="53" y="13"/>
                    <a:pt x="55" y="12"/>
                  </a:cubicBezTo>
                  <a:cubicBezTo>
                    <a:pt x="54" y="12"/>
                    <a:pt x="54" y="12"/>
                    <a:pt x="54" y="12"/>
                  </a:cubicBezTo>
                  <a:cubicBezTo>
                    <a:pt x="49" y="14"/>
                    <a:pt x="49" y="19"/>
                    <a:pt x="50" y="26"/>
                  </a:cubicBezTo>
                  <a:cubicBezTo>
                    <a:pt x="50" y="30"/>
                    <a:pt x="50" y="33"/>
                    <a:pt x="49" y="36"/>
                  </a:cubicBezTo>
                  <a:cubicBezTo>
                    <a:pt x="46" y="55"/>
                    <a:pt x="26" y="66"/>
                    <a:pt x="10" y="66"/>
                  </a:cubicBezTo>
                  <a:moveTo>
                    <a:pt x="61" y="11"/>
                  </a:moveTo>
                  <a:cubicBezTo>
                    <a:pt x="63" y="12"/>
                    <a:pt x="64" y="13"/>
                    <a:pt x="64" y="15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64" y="13"/>
                    <a:pt x="64" y="12"/>
                    <a:pt x="61" y="1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6" name="Freeform 346"/>
            <p:cNvSpPr>
              <a:spLocks/>
            </p:cNvSpPr>
            <p:nvPr/>
          </p:nvSpPr>
          <p:spPr bwMode="auto">
            <a:xfrm>
              <a:off x="1473350" y="2318098"/>
              <a:ext cx="296863" cy="263525"/>
            </a:xfrm>
            <a:custGeom>
              <a:avLst/>
              <a:gdLst>
                <a:gd name="T0" fmla="*/ 1 w 70"/>
                <a:gd name="T1" fmla="*/ 60 h 62"/>
                <a:gd name="T2" fmla="*/ 43 w 70"/>
                <a:gd name="T3" fmla="*/ 33 h 62"/>
                <a:gd name="T4" fmla="*/ 50 w 70"/>
                <a:gd name="T5" fmla="*/ 6 h 62"/>
                <a:gd name="T6" fmla="*/ 64 w 70"/>
                <a:gd name="T7" fmla="*/ 11 h 62"/>
                <a:gd name="T8" fmla="*/ 62 w 70"/>
                <a:gd name="T9" fmla="*/ 18 h 62"/>
                <a:gd name="T10" fmla="*/ 56 w 70"/>
                <a:gd name="T11" fmla="*/ 15 h 62"/>
                <a:gd name="T12" fmla="*/ 55 w 70"/>
                <a:gd name="T13" fmla="*/ 11 h 62"/>
                <a:gd name="T14" fmla="*/ 51 w 70"/>
                <a:gd name="T15" fmla="*/ 19 h 62"/>
                <a:gd name="T16" fmla="*/ 63 w 70"/>
                <a:gd name="T17" fmla="*/ 23 h 62"/>
                <a:gd name="T18" fmla="*/ 69 w 70"/>
                <a:gd name="T19" fmla="*/ 9 h 62"/>
                <a:gd name="T20" fmla="*/ 56 w 70"/>
                <a:gd name="T21" fmla="*/ 0 h 62"/>
                <a:gd name="T22" fmla="*/ 41 w 70"/>
                <a:gd name="T23" fmla="*/ 7 h 62"/>
                <a:gd name="T24" fmla="*/ 39 w 70"/>
                <a:gd name="T25" fmla="*/ 26 h 62"/>
                <a:gd name="T26" fmla="*/ 2 w 70"/>
                <a:gd name="T27" fmla="*/ 57 h 62"/>
                <a:gd name="T28" fmla="*/ 1 w 70"/>
                <a:gd name="T29" fmla="*/ 6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" h="62">
                  <a:moveTo>
                    <a:pt x="1" y="60"/>
                  </a:moveTo>
                  <a:cubicBezTo>
                    <a:pt x="19" y="62"/>
                    <a:pt x="40" y="51"/>
                    <a:pt x="43" y="33"/>
                  </a:cubicBezTo>
                  <a:cubicBezTo>
                    <a:pt x="45" y="23"/>
                    <a:pt x="39" y="10"/>
                    <a:pt x="50" y="6"/>
                  </a:cubicBezTo>
                  <a:cubicBezTo>
                    <a:pt x="55" y="4"/>
                    <a:pt x="64" y="4"/>
                    <a:pt x="64" y="11"/>
                  </a:cubicBezTo>
                  <a:cubicBezTo>
                    <a:pt x="65" y="13"/>
                    <a:pt x="64" y="16"/>
                    <a:pt x="62" y="18"/>
                  </a:cubicBezTo>
                  <a:cubicBezTo>
                    <a:pt x="59" y="22"/>
                    <a:pt x="52" y="17"/>
                    <a:pt x="56" y="15"/>
                  </a:cubicBezTo>
                  <a:cubicBezTo>
                    <a:pt x="59" y="14"/>
                    <a:pt x="58" y="10"/>
                    <a:pt x="55" y="11"/>
                  </a:cubicBezTo>
                  <a:cubicBezTo>
                    <a:pt x="51" y="12"/>
                    <a:pt x="49" y="16"/>
                    <a:pt x="51" y="19"/>
                  </a:cubicBezTo>
                  <a:cubicBezTo>
                    <a:pt x="53" y="24"/>
                    <a:pt x="58" y="25"/>
                    <a:pt x="63" y="23"/>
                  </a:cubicBezTo>
                  <a:cubicBezTo>
                    <a:pt x="68" y="21"/>
                    <a:pt x="70" y="14"/>
                    <a:pt x="69" y="9"/>
                  </a:cubicBezTo>
                  <a:cubicBezTo>
                    <a:pt x="67" y="3"/>
                    <a:pt x="62" y="0"/>
                    <a:pt x="56" y="0"/>
                  </a:cubicBezTo>
                  <a:cubicBezTo>
                    <a:pt x="50" y="0"/>
                    <a:pt x="45" y="3"/>
                    <a:pt x="41" y="7"/>
                  </a:cubicBezTo>
                  <a:cubicBezTo>
                    <a:pt x="37" y="13"/>
                    <a:pt x="39" y="20"/>
                    <a:pt x="39" y="26"/>
                  </a:cubicBezTo>
                  <a:cubicBezTo>
                    <a:pt x="40" y="45"/>
                    <a:pt x="19" y="59"/>
                    <a:pt x="2" y="57"/>
                  </a:cubicBezTo>
                  <a:cubicBezTo>
                    <a:pt x="0" y="57"/>
                    <a:pt x="0" y="59"/>
                    <a:pt x="1" y="6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7" name="Freeform 347"/>
            <p:cNvSpPr>
              <a:spLocks/>
            </p:cNvSpPr>
            <p:nvPr/>
          </p:nvSpPr>
          <p:spPr bwMode="auto">
            <a:xfrm>
              <a:off x="1473350" y="2318098"/>
              <a:ext cx="296863" cy="263525"/>
            </a:xfrm>
            <a:custGeom>
              <a:avLst/>
              <a:gdLst>
                <a:gd name="T0" fmla="*/ 1 w 70"/>
                <a:gd name="T1" fmla="*/ 60 h 62"/>
                <a:gd name="T2" fmla="*/ 43 w 70"/>
                <a:gd name="T3" fmla="*/ 33 h 62"/>
                <a:gd name="T4" fmla="*/ 50 w 70"/>
                <a:gd name="T5" fmla="*/ 6 h 62"/>
                <a:gd name="T6" fmla="*/ 64 w 70"/>
                <a:gd name="T7" fmla="*/ 11 h 62"/>
                <a:gd name="T8" fmla="*/ 62 w 70"/>
                <a:gd name="T9" fmla="*/ 18 h 62"/>
                <a:gd name="T10" fmla="*/ 56 w 70"/>
                <a:gd name="T11" fmla="*/ 15 h 62"/>
                <a:gd name="T12" fmla="*/ 55 w 70"/>
                <a:gd name="T13" fmla="*/ 11 h 62"/>
                <a:gd name="T14" fmla="*/ 51 w 70"/>
                <a:gd name="T15" fmla="*/ 19 h 62"/>
                <a:gd name="T16" fmla="*/ 63 w 70"/>
                <a:gd name="T17" fmla="*/ 23 h 62"/>
                <a:gd name="T18" fmla="*/ 69 w 70"/>
                <a:gd name="T19" fmla="*/ 9 h 62"/>
                <a:gd name="T20" fmla="*/ 56 w 70"/>
                <a:gd name="T21" fmla="*/ 0 h 62"/>
                <a:gd name="T22" fmla="*/ 41 w 70"/>
                <a:gd name="T23" fmla="*/ 7 h 62"/>
                <a:gd name="T24" fmla="*/ 39 w 70"/>
                <a:gd name="T25" fmla="*/ 26 h 62"/>
                <a:gd name="T26" fmla="*/ 2 w 70"/>
                <a:gd name="T27" fmla="*/ 57 h 62"/>
                <a:gd name="T28" fmla="*/ 1 w 70"/>
                <a:gd name="T29" fmla="*/ 6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" h="62">
                  <a:moveTo>
                    <a:pt x="1" y="60"/>
                  </a:moveTo>
                  <a:cubicBezTo>
                    <a:pt x="19" y="62"/>
                    <a:pt x="40" y="51"/>
                    <a:pt x="43" y="33"/>
                  </a:cubicBezTo>
                  <a:cubicBezTo>
                    <a:pt x="45" y="23"/>
                    <a:pt x="39" y="10"/>
                    <a:pt x="50" y="6"/>
                  </a:cubicBezTo>
                  <a:cubicBezTo>
                    <a:pt x="55" y="4"/>
                    <a:pt x="64" y="4"/>
                    <a:pt x="64" y="11"/>
                  </a:cubicBezTo>
                  <a:cubicBezTo>
                    <a:pt x="65" y="13"/>
                    <a:pt x="64" y="16"/>
                    <a:pt x="62" y="18"/>
                  </a:cubicBezTo>
                  <a:cubicBezTo>
                    <a:pt x="59" y="22"/>
                    <a:pt x="52" y="17"/>
                    <a:pt x="56" y="15"/>
                  </a:cubicBezTo>
                  <a:cubicBezTo>
                    <a:pt x="59" y="14"/>
                    <a:pt x="58" y="10"/>
                    <a:pt x="55" y="11"/>
                  </a:cubicBezTo>
                  <a:cubicBezTo>
                    <a:pt x="51" y="12"/>
                    <a:pt x="49" y="16"/>
                    <a:pt x="51" y="19"/>
                  </a:cubicBezTo>
                  <a:cubicBezTo>
                    <a:pt x="53" y="24"/>
                    <a:pt x="58" y="25"/>
                    <a:pt x="63" y="23"/>
                  </a:cubicBezTo>
                  <a:cubicBezTo>
                    <a:pt x="68" y="21"/>
                    <a:pt x="70" y="14"/>
                    <a:pt x="69" y="9"/>
                  </a:cubicBezTo>
                  <a:cubicBezTo>
                    <a:pt x="67" y="3"/>
                    <a:pt x="62" y="0"/>
                    <a:pt x="56" y="0"/>
                  </a:cubicBezTo>
                  <a:cubicBezTo>
                    <a:pt x="50" y="0"/>
                    <a:pt x="45" y="3"/>
                    <a:pt x="41" y="7"/>
                  </a:cubicBezTo>
                  <a:cubicBezTo>
                    <a:pt x="37" y="13"/>
                    <a:pt x="39" y="20"/>
                    <a:pt x="39" y="26"/>
                  </a:cubicBezTo>
                  <a:cubicBezTo>
                    <a:pt x="40" y="45"/>
                    <a:pt x="19" y="59"/>
                    <a:pt x="2" y="57"/>
                  </a:cubicBezTo>
                  <a:cubicBezTo>
                    <a:pt x="0" y="57"/>
                    <a:pt x="0" y="59"/>
                    <a:pt x="1" y="60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8" name="Freeform 348"/>
            <p:cNvSpPr>
              <a:spLocks/>
            </p:cNvSpPr>
            <p:nvPr/>
          </p:nvSpPr>
          <p:spPr bwMode="auto">
            <a:xfrm>
              <a:off x="1260625" y="2340323"/>
              <a:ext cx="369888" cy="254000"/>
            </a:xfrm>
            <a:custGeom>
              <a:avLst/>
              <a:gdLst>
                <a:gd name="T0" fmla="*/ 63 w 87"/>
                <a:gd name="T1" fmla="*/ 57 h 60"/>
                <a:gd name="T2" fmla="*/ 64 w 87"/>
                <a:gd name="T3" fmla="*/ 46 h 60"/>
                <a:gd name="T4" fmla="*/ 65 w 87"/>
                <a:gd name="T5" fmla="*/ 41 h 60"/>
                <a:gd name="T6" fmla="*/ 65 w 87"/>
                <a:gd name="T7" fmla="*/ 38 h 60"/>
                <a:gd name="T8" fmla="*/ 68 w 87"/>
                <a:gd name="T9" fmla="*/ 42 h 60"/>
                <a:gd name="T10" fmla="*/ 71 w 87"/>
                <a:gd name="T11" fmla="*/ 45 h 60"/>
                <a:gd name="T12" fmla="*/ 78 w 87"/>
                <a:gd name="T13" fmla="*/ 52 h 60"/>
                <a:gd name="T14" fmla="*/ 86 w 87"/>
                <a:gd name="T15" fmla="*/ 48 h 60"/>
                <a:gd name="T16" fmla="*/ 85 w 87"/>
                <a:gd name="T17" fmla="*/ 38 h 60"/>
                <a:gd name="T18" fmla="*/ 82 w 87"/>
                <a:gd name="T19" fmla="*/ 34 h 60"/>
                <a:gd name="T20" fmla="*/ 80 w 87"/>
                <a:gd name="T21" fmla="*/ 29 h 60"/>
                <a:gd name="T22" fmla="*/ 74 w 87"/>
                <a:gd name="T23" fmla="*/ 21 h 60"/>
                <a:gd name="T24" fmla="*/ 65 w 87"/>
                <a:gd name="T25" fmla="*/ 12 h 60"/>
                <a:gd name="T26" fmla="*/ 55 w 87"/>
                <a:gd name="T27" fmla="*/ 0 h 60"/>
                <a:gd name="T28" fmla="*/ 36 w 87"/>
                <a:gd name="T29" fmla="*/ 1 h 60"/>
                <a:gd name="T30" fmla="*/ 30 w 87"/>
                <a:gd name="T31" fmla="*/ 3 h 60"/>
                <a:gd name="T32" fmla="*/ 25 w 87"/>
                <a:gd name="T33" fmla="*/ 6 h 60"/>
                <a:gd name="T34" fmla="*/ 21 w 87"/>
                <a:gd name="T35" fmla="*/ 10 h 60"/>
                <a:gd name="T36" fmla="*/ 17 w 87"/>
                <a:gd name="T37" fmla="*/ 14 h 60"/>
                <a:gd name="T38" fmla="*/ 9 w 87"/>
                <a:gd name="T39" fmla="*/ 22 h 60"/>
                <a:gd name="T40" fmla="*/ 4 w 87"/>
                <a:gd name="T41" fmla="*/ 31 h 60"/>
                <a:gd name="T42" fmla="*/ 1 w 87"/>
                <a:gd name="T43" fmla="*/ 41 h 60"/>
                <a:gd name="T44" fmla="*/ 8 w 87"/>
                <a:gd name="T45" fmla="*/ 45 h 60"/>
                <a:gd name="T46" fmla="*/ 16 w 87"/>
                <a:gd name="T47" fmla="*/ 38 h 60"/>
                <a:gd name="T48" fmla="*/ 20 w 87"/>
                <a:gd name="T49" fmla="*/ 34 h 60"/>
                <a:gd name="T50" fmla="*/ 23 w 87"/>
                <a:gd name="T51" fmla="*/ 30 h 60"/>
                <a:gd name="T52" fmla="*/ 22 w 87"/>
                <a:gd name="T53" fmla="*/ 35 h 60"/>
                <a:gd name="T54" fmla="*/ 22 w 87"/>
                <a:gd name="T55" fmla="*/ 39 h 60"/>
                <a:gd name="T56" fmla="*/ 21 w 87"/>
                <a:gd name="T57" fmla="*/ 48 h 60"/>
                <a:gd name="T58" fmla="*/ 20 w 87"/>
                <a:gd name="T59" fmla="*/ 54 h 60"/>
                <a:gd name="T60" fmla="*/ 20 w 87"/>
                <a:gd name="T61" fmla="*/ 60 h 60"/>
                <a:gd name="T62" fmla="*/ 35 w 87"/>
                <a:gd name="T63" fmla="*/ 60 h 60"/>
                <a:gd name="T64" fmla="*/ 35 w 87"/>
                <a:gd name="T65" fmla="*/ 60 h 60"/>
                <a:gd name="T66" fmla="*/ 41 w 87"/>
                <a:gd name="T67" fmla="*/ 60 h 60"/>
                <a:gd name="T68" fmla="*/ 43 w 87"/>
                <a:gd name="T69" fmla="*/ 60 h 60"/>
                <a:gd name="T70" fmla="*/ 47 w 87"/>
                <a:gd name="T71" fmla="*/ 60 h 60"/>
                <a:gd name="T72" fmla="*/ 62 w 87"/>
                <a:gd name="T73" fmla="*/ 60 h 60"/>
                <a:gd name="T74" fmla="*/ 63 w 87"/>
                <a:gd name="T75" fmla="*/ 57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7" h="60">
                  <a:moveTo>
                    <a:pt x="63" y="57"/>
                  </a:moveTo>
                  <a:cubicBezTo>
                    <a:pt x="63" y="53"/>
                    <a:pt x="64" y="50"/>
                    <a:pt x="64" y="46"/>
                  </a:cubicBezTo>
                  <a:cubicBezTo>
                    <a:pt x="65" y="45"/>
                    <a:pt x="64" y="43"/>
                    <a:pt x="65" y="41"/>
                  </a:cubicBezTo>
                  <a:cubicBezTo>
                    <a:pt x="65" y="40"/>
                    <a:pt x="66" y="39"/>
                    <a:pt x="65" y="38"/>
                  </a:cubicBezTo>
                  <a:cubicBezTo>
                    <a:pt x="67" y="39"/>
                    <a:pt x="67" y="40"/>
                    <a:pt x="68" y="42"/>
                  </a:cubicBezTo>
                  <a:cubicBezTo>
                    <a:pt x="69" y="43"/>
                    <a:pt x="70" y="44"/>
                    <a:pt x="71" y="45"/>
                  </a:cubicBezTo>
                  <a:cubicBezTo>
                    <a:pt x="73" y="47"/>
                    <a:pt x="75" y="50"/>
                    <a:pt x="78" y="52"/>
                  </a:cubicBezTo>
                  <a:cubicBezTo>
                    <a:pt x="82" y="55"/>
                    <a:pt x="85" y="52"/>
                    <a:pt x="86" y="48"/>
                  </a:cubicBezTo>
                  <a:cubicBezTo>
                    <a:pt x="87" y="44"/>
                    <a:pt x="86" y="41"/>
                    <a:pt x="85" y="38"/>
                  </a:cubicBezTo>
                  <a:cubicBezTo>
                    <a:pt x="84" y="36"/>
                    <a:pt x="83" y="35"/>
                    <a:pt x="82" y="34"/>
                  </a:cubicBezTo>
                  <a:cubicBezTo>
                    <a:pt x="81" y="32"/>
                    <a:pt x="80" y="31"/>
                    <a:pt x="80" y="29"/>
                  </a:cubicBezTo>
                  <a:cubicBezTo>
                    <a:pt x="78" y="26"/>
                    <a:pt x="76" y="23"/>
                    <a:pt x="74" y="21"/>
                  </a:cubicBezTo>
                  <a:cubicBezTo>
                    <a:pt x="71" y="18"/>
                    <a:pt x="68" y="15"/>
                    <a:pt x="65" y="12"/>
                  </a:cubicBezTo>
                  <a:cubicBezTo>
                    <a:pt x="61" y="8"/>
                    <a:pt x="61" y="3"/>
                    <a:pt x="55" y="0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5" y="1"/>
                    <a:pt x="32" y="2"/>
                    <a:pt x="30" y="3"/>
                  </a:cubicBezTo>
                  <a:cubicBezTo>
                    <a:pt x="27" y="4"/>
                    <a:pt x="27" y="5"/>
                    <a:pt x="25" y="6"/>
                  </a:cubicBezTo>
                  <a:cubicBezTo>
                    <a:pt x="24" y="8"/>
                    <a:pt x="22" y="9"/>
                    <a:pt x="21" y="10"/>
                  </a:cubicBezTo>
                  <a:cubicBezTo>
                    <a:pt x="19" y="11"/>
                    <a:pt x="18" y="13"/>
                    <a:pt x="17" y="14"/>
                  </a:cubicBezTo>
                  <a:cubicBezTo>
                    <a:pt x="15" y="17"/>
                    <a:pt x="12" y="19"/>
                    <a:pt x="9" y="22"/>
                  </a:cubicBezTo>
                  <a:cubicBezTo>
                    <a:pt x="7" y="24"/>
                    <a:pt x="5" y="27"/>
                    <a:pt x="4" y="31"/>
                  </a:cubicBezTo>
                  <a:cubicBezTo>
                    <a:pt x="2" y="34"/>
                    <a:pt x="0" y="37"/>
                    <a:pt x="1" y="41"/>
                  </a:cubicBezTo>
                  <a:cubicBezTo>
                    <a:pt x="1" y="44"/>
                    <a:pt x="5" y="47"/>
                    <a:pt x="8" y="45"/>
                  </a:cubicBezTo>
                  <a:cubicBezTo>
                    <a:pt x="11" y="43"/>
                    <a:pt x="14" y="41"/>
                    <a:pt x="16" y="38"/>
                  </a:cubicBezTo>
                  <a:cubicBezTo>
                    <a:pt x="17" y="37"/>
                    <a:pt x="19" y="36"/>
                    <a:pt x="20" y="34"/>
                  </a:cubicBezTo>
                  <a:cubicBezTo>
                    <a:pt x="21" y="33"/>
                    <a:pt x="22" y="31"/>
                    <a:pt x="23" y="30"/>
                  </a:cubicBezTo>
                  <a:cubicBezTo>
                    <a:pt x="24" y="31"/>
                    <a:pt x="22" y="33"/>
                    <a:pt x="22" y="35"/>
                  </a:cubicBezTo>
                  <a:cubicBezTo>
                    <a:pt x="22" y="36"/>
                    <a:pt x="22" y="37"/>
                    <a:pt x="22" y="39"/>
                  </a:cubicBezTo>
                  <a:cubicBezTo>
                    <a:pt x="22" y="42"/>
                    <a:pt x="22" y="45"/>
                    <a:pt x="21" y="48"/>
                  </a:cubicBezTo>
                  <a:cubicBezTo>
                    <a:pt x="21" y="50"/>
                    <a:pt x="21" y="52"/>
                    <a:pt x="20" y="54"/>
                  </a:cubicBezTo>
                  <a:cubicBezTo>
                    <a:pt x="20" y="56"/>
                    <a:pt x="20" y="58"/>
                    <a:pt x="20" y="60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38" y="59"/>
                    <a:pt x="39" y="60"/>
                    <a:pt x="41" y="60"/>
                  </a:cubicBezTo>
                  <a:cubicBezTo>
                    <a:pt x="42" y="60"/>
                    <a:pt x="42" y="60"/>
                    <a:pt x="43" y="60"/>
                  </a:cubicBezTo>
                  <a:cubicBezTo>
                    <a:pt x="44" y="59"/>
                    <a:pt x="46" y="59"/>
                    <a:pt x="47" y="60"/>
                  </a:cubicBezTo>
                  <a:cubicBezTo>
                    <a:pt x="62" y="60"/>
                    <a:pt x="62" y="60"/>
                    <a:pt x="62" y="60"/>
                  </a:cubicBezTo>
                  <a:cubicBezTo>
                    <a:pt x="62" y="59"/>
                    <a:pt x="62" y="58"/>
                    <a:pt x="63" y="57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9" name="Freeform 349"/>
            <p:cNvSpPr>
              <a:spLocks/>
            </p:cNvSpPr>
            <p:nvPr/>
          </p:nvSpPr>
          <p:spPr bwMode="auto">
            <a:xfrm>
              <a:off x="1260625" y="2480023"/>
              <a:ext cx="55563" cy="58738"/>
            </a:xfrm>
            <a:custGeom>
              <a:avLst/>
              <a:gdLst>
                <a:gd name="T0" fmla="*/ 1 w 13"/>
                <a:gd name="T1" fmla="*/ 8 h 14"/>
                <a:gd name="T2" fmla="*/ 8 w 13"/>
                <a:gd name="T3" fmla="*/ 12 h 14"/>
                <a:gd name="T4" fmla="*/ 13 w 13"/>
                <a:gd name="T5" fmla="*/ 8 h 14"/>
                <a:gd name="T6" fmla="*/ 3 w 13"/>
                <a:gd name="T7" fmla="*/ 0 h 14"/>
                <a:gd name="T8" fmla="*/ 1 w 13"/>
                <a:gd name="T9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4">
                  <a:moveTo>
                    <a:pt x="1" y="8"/>
                  </a:moveTo>
                  <a:cubicBezTo>
                    <a:pt x="1" y="11"/>
                    <a:pt x="5" y="14"/>
                    <a:pt x="8" y="12"/>
                  </a:cubicBezTo>
                  <a:cubicBezTo>
                    <a:pt x="10" y="11"/>
                    <a:pt x="12" y="9"/>
                    <a:pt x="13" y="8"/>
                  </a:cubicBezTo>
                  <a:cubicBezTo>
                    <a:pt x="10" y="5"/>
                    <a:pt x="6" y="2"/>
                    <a:pt x="3" y="0"/>
                  </a:cubicBezTo>
                  <a:cubicBezTo>
                    <a:pt x="1" y="2"/>
                    <a:pt x="0" y="5"/>
                    <a:pt x="1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0" name="Freeform 350"/>
            <p:cNvSpPr>
              <a:spLocks/>
            </p:cNvSpPr>
            <p:nvPr/>
          </p:nvSpPr>
          <p:spPr bwMode="auto">
            <a:xfrm>
              <a:off x="1574950" y="2500661"/>
              <a:ext cx="55563" cy="73025"/>
            </a:xfrm>
            <a:custGeom>
              <a:avLst/>
              <a:gdLst>
                <a:gd name="T0" fmla="*/ 0 w 13"/>
                <a:gd name="T1" fmla="*/ 10 h 17"/>
                <a:gd name="T2" fmla="*/ 4 w 13"/>
                <a:gd name="T3" fmla="*/ 14 h 17"/>
                <a:gd name="T4" fmla="*/ 12 w 13"/>
                <a:gd name="T5" fmla="*/ 10 h 17"/>
                <a:gd name="T6" fmla="*/ 11 w 13"/>
                <a:gd name="T7" fmla="*/ 0 h 17"/>
                <a:gd name="T8" fmla="*/ 0 w 13"/>
                <a:gd name="T9" fmla="*/ 1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7">
                  <a:moveTo>
                    <a:pt x="0" y="10"/>
                  </a:moveTo>
                  <a:cubicBezTo>
                    <a:pt x="1" y="12"/>
                    <a:pt x="2" y="13"/>
                    <a:pt x="4" y="14"/>
                  </a:cubicBezTo>
                  <a:cubicBezTo>
                    <a:pt x="8" y="17"/>
                    <a:pt x="11" y="14"/>
                    <a:pt x="12" y="10"/>
                  </a:cubicBezTo>
                  <a:cubicBezTo>
                    <a:pt x="13" y="7"/>
                    <a:pt x="13" y="3"/>
                    <a:pt x="11" y="0"/>
                  </a:cubicBezTo>
                  <a:cubicBezTo>
                    <a:pt x="7" y="3"/>
                    <a:pt x="3" y="6"/>
                    <a:pt x="0" y="1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1" name="Freeform 351"/>
            <p:cNvSpPr>
              <a:spLocks/>
            </p:cNvSpPr>
            <p:nvPr/>
          </p:nvSpPr>
          <p:spPr bwMode="auto">
            <a:xfrm>
              <a:off x="1382862" y="2467323"/>
              <a:ext cx="106363" cy="127000"/>
            </a:xfrm>
            <a:custGeom>
              <a:avLst/>
              <a:gdLst>
                <a:gd name="T0" fmla="*/ 25 w 25"/>
                <a:gd name="T1" fmla="*/ 22 h 30"/>
                <a:gd name="T2" fmla="*/ 14 w 25"/>
                <a:gd name="T3" fmla="*/ 1 h 30"/>
                <a:gd name="T4" fmla="*/ 1 w 25"/>
                <a:gd name="T5" fmla="*/ 21 h 30"/>
                <a:gd name="T6" fmla="*/ 2 w 25"/>
                <a:gd name="T7" fmla="*/ 30 h 30"/>
                <a:gd name="T8" fmla="*/ 23 w 25"/>
                <a:gd name="T9" fmla="*/ 30 h 30"/>
                <a:gd name="T10" fmla="*/ 25 w 25"/>
                <a:gd name="T11" fmla="*/ 2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30">
                  <a:moveTo>
                    <a:pt x="25" y="22"/>
                  </a:moveTo>
                  <a:cubicBezTo>
                    <a:pt x="25" y="10"/>
                    <a:pt x="23" y="1"/>
                    <a:pt x="14" y="1"/>
                  </a:cubicBezTo>
                  <a:cubicBezTo>
                    <a:pt x="6" y="0"/>
                    <a:pt x="2" y="9"/>
                    <a:pt x="1" y="21"/>
                  </a:cubicBezTo>
                  <a:cubicBezTo>
                    <a:pt x="1" y="25"/>
                    <a:pt x="0" y="27"/>
                    <a:pt x="2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4" y="27"/>
                    <a:pt x="24" y="25"/>
                    <a:pt x="25" y="2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2" name="Freeform 352"/>
            <p:cNvSpPr>
              <a:spLocks/>
            </p:cNvSpPr>
            <p:nvPr/>
          </p:nvSpPr>
          <p:spPr bwMode="auto">
            <a:xfrm>
              <a:off x="1392387" y="2594323"/>
              <a:ext cx="88900" cy="7938"/>
            </a:xfrm>
            <a:custGeom>
              <a:avLst/>
              <a:gdLst>
                <a:gd name="T0" fmla="*/ 0 w 21"/>
                <a:gd name="T1" fmla="*/ 0 h 2"/>
                <a:gd name="T2" fmla="*/ 0 w 21"/>
                <a:gd name="T3" fmla="*/ 0 h 2"/>
                <a:gd name="T4" fmla="*/ 20 w 21"/>
                <a:gd name="T5" fmla="*/ 2 h 2"/>
                <a:gd name="T6" fmla="*/ 21 w 21"/>
                <a:gd name="T7" fmla="*/ 0 h 2"/>
                <a:gd name="T8" fmla="*/ 0 w 2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1"/>
                    <a:pt x="21" y="1"/>
                    <a:pt x="2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3" name="Freeform 353"/>
            <p:cNvSpPr>
              <a:spLocks/>
            </p:cNvSpPr>
            <p:nvPr/>
          </p:nvSpPr>
          <p:spPr bwMode="auto">
            <a:xfrm>
              <a:off x="1511450" y="2467323"/>
              <a:ext cx="84138" cy="84138"/>
            </a:xfrm>
            <a:custGeom>
              <a:avLst/>
              <a:gdLst>
                <a:gd name="T0" fmla="*/ 5 w 20"/>
                <a:gd name="T1" fmla="*/ 0 h 20"/>
                <a:gd name="T2" fmla="*/ 0 w 20"/>
                <a:gd name="T3" fmla="*/ 18 h 20"/>
                <a:gd name="T4" fmla="*/ 4 w 20"/>
                <a:gd name="T5" fmla="*/ 20 h 20"/>
                <a:gd name="T6" fmla="*/ 4 w 20"/>
                <a:gd name="T7" fmla="*/ 2 h 20"/>
                <a:gd name="T8" fmla="*/ 6 w 20"/>
                <a:gd name="T9" fmla="*/ 1 h 20"/>
                <a:gd name="T10" fmla="*/ 8 w 20"/>
                <a:gd name="T11" fmla="*/ 2 h 20"/>
                <a:gd name="T12" fmla="*/ 8 w 20"/>
                <a:gd name="T13" fmla="*/ 7 h 20"/>
                <a:gd name="T14" fmla="*/ 14 w 20"/>
                <a:gd name="T15" fmla="*/ 14 h 20"/>
                <a:gd name="T16" fmla="*/ 16 w 20"/>
                <a:gd name="T17" fmla="*/ 17 h 20"/>
                <a:gd name="T18" fmla="*/ 20 w 20"/>
                <a:gd name="T19" fmla="*/ 13 h 20"/>
                <a:gd name="T20" fmla="*/ 5 w 20"/>
                <a:gd name="T2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20">
                  <a:moveTo>
                    <a:pt x="5" y="0"/>
                  </a:moveTo>
                  <a:cubicBezTo>
                    <a:pt x="1" y="0"/>
                    <a:pt x="0" y="6"/>
                    <a:pt x="0" y="18"/>
                  </a:cubicBezTo>
                  <a:cubicBezTo>
                    <a:pt x="1" y="18"/>
                    <a:pt x="3" y="19"/>
                    <a:pt x="4" y="20"/>
                  </a:cubicBezTo>
                  <a:cubicBezTo>
                    <a:pt x="4" y="14"/>
                    <a:pt x="4" y="8"/>
                    <a:pt x="4" y="2"/>
                  </a:cubicBezTo>
                  <a:cubicBezTo>
                    <a:pt x="4" y="1"/>
                    <a:pt x="5" y="1"/>
                    <a:pt x="6" y="1"/>
                  </a:cubicBezTo>
                  <a:cubicBezTo>
                    <a:pt x="7" y="1"/>
                    <a:pt x="8" y="1"/>
                    <a:pt x="8" y="2"/>
                  </a:cubicBezTo>
                  <a:cubicBezTo>
                    <a:pt x="8" y="4"/>
                    <a:pt x="8" y="5"/>
                    <a:pt x="8" y="7"/>
                  </a:cubicBezTo>
                  <a:cubicBezTo>
                    <a:pt x="10" y="9"/>
                    <a:pt x="12" y="12"/>
                    <a:pt x="14" y="14"/>
                  </a:cubicBezTo>
                  <a:cubicBezTo>
                    <a:pt x="15" y="15"/>
                    <a:pt x="15" y="16"/>
                    <a:pt x="16" y="17"/>
                  </a:cubicBezTo>
                  <a:cubicBezTo>
                    <a:pt x="17" y="16"/>
                    <a:pt x="18" y="14"/>
                    <a:pt x="20" y="13"/>
                  </a:cubicBezTo>
                  <a:cubicBezTo>
                    <a:pt x="13" y="4"/>
                    <a:pt x="8" y="0"/>
                    <a:pt x="5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4" name="Freeform 354"/>
            <p:cNvSpPr>
              <a:spLocks/>
            </p:cNvSpPr>
            <p:nvPr/>
          </p:nvSpPr>
          <p:spPr bwMode="auto">
            <a:xfrm>
              <a:off x="1578125" y="2522886"/>
              <a:ext cx="39688" cy="38100"/>
            </a:xfrm>
            <a:custGeom>
              <a:avLst/>
              <a:gdLst>
                <a:gd name="T0" fmla="*/ 4 w 9"/>
                <a:gd name="T1" fmla="*/ 0 h 9"/>
                <a:gd name="T2" fmla="*/ 0 w 9"/>
                <a:gd name="T3" fmla="*/ 4 h 9"/>
                <a:gd name="T4" fmla="*/ 3 w 9"/>
                <a:gd name="T5" fmla="*/ 8 h 9"/>
                <a:gd name="T6" fmla="*/ 5 w 9"/>
                <a:gd name="T7" fmla="*/ 9 h 9"/>
                <a:gd name="T8" fmla="*/ 9 w 9"/>
                <a:gd name="T9" fmla="*/ 6 h 9"/>
                <a:gd name="T10" fmla="*/ 4 w 9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9">
                  <a:moveTo>
                    <a:pt x="4" y="0"/>
                  </a:moveTo>
                  <a:cubicBezTo>
                    <a:pt x="2" y="1"/>
                    <a:pt x="1" y="3"/>
                    <a:pt x="0" y="4"/>
                  </a:cubicBezTo>
                  <a:cubicBezTo>
                    <a:pt x="1" y="6"/>
                    <a:pt x="2" y="7"/>
                    <a:pt x="3" y="8"/>
                  </a:cubicBezTo>
                  <a:cubicBezTo>
                    <a:pt x="3" y="9"/>
                    <a:pt x="4" y="9"/>
                    <a:pt x="5" y="9"/>
                  </a:cubicBezTo>
                  <a:cubicBezTo>
                    <a:pt x="6" y="9"/>
                    <a:pt x="8" y="8"/>
                    <a:pt x="9" y="6"/>
                  </a:cubicBezTo>
                  <a:cubicBezTo>
                    <a:pt x="7" y="4"/>
                    <a:pt x="6" y="2"/>
                    <a:pt x="4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5" name="Freeform 355"/>
            <p:cNvSpPr>
              <a:spLocks/>
            </p:cNvSpPr>
            <p:nvPr/>
          </p:nvSpPr>
          <p:spPr bwMode="auto">
            <a:xfrm>
              <a:off x="1349525" y="2470498"/>
              <a:ext cx="4763" cy="9525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2 h 2"/>
                <a:gd name="T4" fmla="*/ 0 w 1"/>
                <a:gd name="T5" fmla="*/ 2 h 2"/>
                <a:gd name="T6" fmla="*/ 1 w 1"/>
                <a:gd name="T7" fmla="*/ 0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C72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6" name="Freeform 356"/>
            <p:cNvSpPr>
              <a:spLocks/>
            </p:cNvSpPr>
            <p:nvPr/>
          </p:nvSpPr>
          <p:spPr bwMode="auto">
            <a:xfrm>
              <a:off x="1349525" y="248002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7" name="Freeform 357"/>
            <p:cNvSpPr>
              <a:spLocks noEditPoints="1"/>
            </p:cNvSpPr>
            <p:nvPr/>
          </p:nvSpPr>
          <p:spPr bwMode="auto">
            <a:xfrm>
              <a:off x="1293962" y="2449861"/>
              <a:ext cx="63500" cy="80963"/>
            </a:xfrm>
            <a:custGeom>
              <a:avLst/>
              <a:gdLst>
                <a:gd name="T0" fmla="*/ 0 w 15"/>
                <a:gd name="T1" fmla="*/ 19 h 19"/>
                <a:gd name="T2" fmla="*/ 0 w 15"/>
                <a:gd name="T3" fmla="*/ 19 h 19"/>
                <a:gd name="T4" fmla="*/ 0 w 15"/>
                <a:gd name="T5" fmla="*/ 19 h 19"/>
                <a:gd name="T6" fmla="*/ 0 w 15"/>
                <a:gd name="T7" fmla="*/ 19 h 19"/>
                <a:gd name="T8" fmla="*/ 0 w 15"/>
                <a:gd name="T9" fmla="*/ 19 h 19"/>
                <a:gd name="T10" fmla="*/ 0 w 15"/>
                <a:gd name="T11" fmla="*/ 19 h 19"/>
                <a:gd name="T12" fmla="*/ 0 w 15"/>
                <a:gd name="T13" fmla="*/ 19 h 19"/>
                <a:gd name="T14" fmla="*/ 0 w 15"/>
                <a:gd name="T15" fmla="*/ 19 h 19"/>
                <a:gd name="T16" fmla="*/ 0 w 15"/>
                <a:gd name="T17" fmla="*/ 19 h 19"/>
                <a:gd name="T18" fmla="*/ 1 w 15"/>
                <a:gd name="T19" fmla="*/ 19 h 19"/>
                <a:gd name="T20" fmla="*/ 0 w 15"/>
                <a:gd name="T21" fmla="*/ 19 h 19"/>
                <a:gd name="T22" fmla="*/ 1 w 15"/>
                <a:gd name="T23" fmla="*/ 19 h 19"/>
                <a:gd name="T24" fmla="*/ 1 w 15"/>
                <a:gd name="T25" fmla="*/ 19 h 19"/>
                <a:gd name="T26" fmla="*/ 1 w 15"/>
                <a:gd name="T27" fmla="*/ 19 h 19"/>
                <a:gd name="T28" fmla="*/ 1 w 15"/>
                <a:gd name="T29" fmla="*/ 19 h 19"/>
                <a:gd name="T30" fmla="*/ 1 w 15"/>
                <a:gd name="T31" fmla="*/ 18 h 19"/>
                <a:gd name="T32" fmla="*/ 1 w 15"/>
                <a:gd name="T33" fmla="*/ 19 h 19"/>
                <a:gd name="T34" fmla="*/ 1 w 15"/>
                <a:gd name="T35" fmla="*/ 18 h 19"/>
                <a:gd name="T36" fmla="*/ 15 w 15"/>
                <a:gd name="T37" fmla="*/ 0 h 19"/>
                <a:gd name="T38" fmla="*/ 3 w 15"/>
                <a:gd name="T39" fmla="*/ 10 h 19"/>
                <a:gd name="T40" fmla="*/ 1 w 15"/>
                <a:gd name="T41" fmla="*/ 12 h 19"/>
                <a:gd name="T42" fmla="*/ 5 w 15"/>
                <a:gd name="T43" fmla="*/ 15 h 19"/>
                <a:gd name="T44" fmla="*/ 1 w 15"/>
                <a:gd name="T45" fmla="*/ 18 h 19"/>
                <a:gd name="T46" fmla="*/ 8 w 15"/>
                <a:gd name="T47" fmla="*/ 12 h 19"/>
                <a:gd name="T48" fmla="*/ 12 w 15"/>
                <a:gd name="T49" fmla="*/ 8 h 19"/>
                <a:gd name="T50" fmla="*/ 13 w 15"/>
                <a:gd name="T51" fmla="*/ 7 h 19"/>
                <a:gd name="T52" fmla="*/ 13 w 15"/>
                <a:gd name="T53" fmla="*/ 7 h 19"/>
                <a:gd name="T54" fmla="*/ 14 w 15"/>
                <a:gd name="T55" fmla="*/ 5 h 19"/>
                <a:gd name="T56" fmla="*/ 15 w 15"/>
                <a:gd name="T57" fmla="*/ 0 h 19"/>
                <a:gd name="T58" fmla="*/ 15 w 15"/>
                <a:gd name="T5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19"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1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1" y="19"/>
                  </a:cubicBezTo>
                  <a:moveTo>
                    <a:pt x="1" y="19"/>
                  </a:move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moveTo>
                    <a:pt x="1" y="18"/>
                  </a:moveTo>
                  <a:cubicBezTo>
                    <a:pt x="1" y="18"/>
                    <a:pt x="1" y="18"/>
                    <a:pt x="1" y="19"/>
                  </a:cubicBezTo>
                  <a:cubicBezTo>
                    <a:pt x="1" y="18"/>
                    <a:pt x="1" y="18"/>
                    <a:pt x="1" y="18"/>
                  </a:cubicBezTo>
                  <a:moveTo>
                    <a:pt x="15" y="0"/>
                  </a:moveTo>
                  <a:cubicBezTo>
                    <a:pt x="15" y="0"/>
                    <a:pt x="9" y="5"/>
                    <a:pt x="3" y="10"/>
                  </a:cubicBezTo>
                  <a:cubicBezTo>
                    <a:pt x="3" y="10"/>
                    <a:pt x="2" y="11"/>
                    <a:pt x="1" y="12"/>
                  </a:cubicBezTo>
                  <a:cubicBezTo>
                    <a:pt x="3" y="13"/>
                    <a:pt x="4" y="14"/>
                    <a:pt x="5" y="15"/>
                  </a:cubicBezTo>
                  <a:cubicBezTo>
                    <a:pt x="4" y="16"/>
                    <a:pt x="2" y="17"/>
                    <a:pt x="1" y="18"/>
                  </a:cubicBezTo>
                  <a:cubicBezTo>
                    <a:pt x="4" y="17"/>
                    <a:pt x="6" y="15"/>
                    <a:pt x="8" y="12"/>
                  </a:cubicBezTo>
                  <a:cubicBezTo>
                    <a:pt x="9" y="11"/>
                    <a:pt x="11" y="10"/>
                    <a:pt x="12" y="8"/>
                  </a:cubicBezTo>
                  <a:cubicBezTo>
                    <a:pt x="12" y="8"/>
                    <a:pt x="12" y="8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6"/>
                    <a:pt x="14" y="6"/>
                    <a:pt x="14" y="5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8" name="Freeform 358"/>
            <p:cNvSpPr>
              <a:spLocks/>
            </p:cNvSpPr>
            <p:nvPr/>
          </p:nvSpPr>
          <p:spPr bwMode="auto">
            <a:xfrm>
              <a:off x="1268562" y="2500661"/>
              <a:ext cx="47625" cy="30163"/>
            </a:xfrm>
            <a:custGeom>
              <a:avLst/>
              <a:gdLst>
                <a:gd name="T0" fmla="*/ 7 w 11"/>
                <a:gd name="T1" fmla="*/ 0 h 7"/>
                <a:gd name="T2" fmla="*/ 0 w 11"/>
                <a:gd name="T3" fmla="*/ 5 h 7"/>
                <a:gd name="T4" fmla="*/ 4 w 11"/>
                <a:gd name="T5" fmla="*/ 7 h 7"/>
                <a:gd name="T6" fmla="*/ 6 w 11"/>
                <a:gd name="T7" fmla="*/ 7 h 7"/>
                <a:gd name="T8" fmla="*/ 6 w 11"/>
                <a:gd name="T9" fmla="*/ 7 h 7"/>
                <a:gd name="T10" fmla="*/ 6 w 11"/>
                <a:gd name="T11" fmla="*/ 7 h 7"/>
                <a:gd name="T12" fmla="*/ 6 w 11"/>
                <a:gd name="T13" fmla="*/ 7 h 7"/>
                <a:gd name="T14" fmla="*/ 6 w 11"/>
                <a:gd name="T15" fmla="*/ 7 h 7"/>
                <a:gd name="T16" fmla="*/ 6 w 11"/>
                <a:gd name="T17" fmla="*/ 7 h 7"/>
                <a:gd name="T18" fmla="*/ 6 w 11"/>
                <a:gd name="T19" fmla="*/ 7 h 7"/>
                <a:gd name="T20" fmla="*/ 6 w 11"/>
                <a:gd name="T21" fmla="*/ 7 h 7"/>
                <a:gd name="T22" fmla="*/ 7 w 11"/>
                <a:gd name="T23" fmla="*/ 7 h 7"/>
                <a:gd name="T24" fmla="*/ 7 w 11"/>
                <a:gd name="T25" fmla="*/ 7 h 7"/>
                <a:gd name="T26" fmla="*/ 7 w 11"/>
                <a:gd name="T27" fmla="*/ 7 h 7"/>
                <a:gd name="T28" fmla="*/ 7 w 11"/>
                <a:gd name="T29" fmla="*/ 7 h 7"/>
                <a:gd name="T30" fmla="*/ 7 w 11"/>
                <a:gd name="T31" fmla="*/ 6 h 7"/>
                <a:gd name="T32" fmla="*/ 7 w 11"/>
                <a:gd name="T33" fmla="*/ 6 h 7"/>
                <a:gd name="T34" fmla="*/ 11 w 11"/>
                <a:gd name="T35" fmla="*/ 3 h 7"/>
                <a:gd name="T36" fmla="*/ 7 w 11"/>
                <a:gd name="T3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7">
                  <a:moveTo>
                    <a:pt x="7" y="0"/>
                  </a:moveTo>
                  <a:cubicBezTo>
                    <a:pt x="5" y="1"/>
                    <a:pt x="2" y="3"/>
                    <a:pt x="0" y="5"/>
                  </a:cubicBezTo>
                  <a:cubicBezTo>
                    <a:pt x="0" y="7"/>
                    <a:pt x="2" y="7"/>
                    <a:pt x="4" y="7"/>
                  </a:cubicBezTo>
                  <a:cubicBezTo>
                    <a:pt x="4" y="7"/>
                    <a:pt x="5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8" y="5"/>
                    <a:pt x="10" y="4"/>
                    <a:pt x="11" y="3"/>
                  </a:cubicBezTo>
                  <a:cubicBezTo>
                    <a:pt x="10" y="2"/>
                    <a:pt x="9" y="1"/>
                    <a:pt x="7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9" name="Rectangle 359"/>
            <p:cNvSpPr>
              <a:spLocks noChangeArrowheads="1"/>
            </p:cNvSpPr>
            <p:nvPr/>
          </p:nvSpPr>
          <p:spPr bwMode="auto">
            <a:xfrm>
              <a:off x="1417787" y="2594323"/>
              <a:ext cx="1588" cy="1588"/>
            </a:xfrm>
            <a:prstGeom prst="rect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0" name="Freeform 360"/>
            <p:cNvSpPr>
              <a:spLocks/>
            </p:cNvSpPr>
            <p:nvPr/>
          </p:nvSpPr>
          <p:spPr bwMode="auto">
            <a:xfrm>
              <a:off x="1417787" y="259432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1" name="Freeform 361"/>
            <p:cNvSpPr>
              <a:spLocks/>
            </p:cNvSpPr>
            <p:nvPr/>
          </p:nvSpPr>
          <p:spPr bwMode="auto">
            <a:xfrm>
              <a:off x="1524150" y="2467323"/>
              <a:ext cx="20638" cy="127000"/>
            </a:xfrm>
            <a:custGeom>
              <a:avLst/>
              <a:gdLst>
                <a:gd name="T0" fmla="*/ 5 w 5"/>
                <a:gd name="T1" fmla="*/ 2 h 30"/>
                <a:gd name="T2" fmla="*/ 1 w 5"/>
                <a:gd name="T3" fmla="*/ 2 h 30"/>
                <a:gd name="T4" fmla="*/ 0 w 5"/>
                <a:gd name="T5" fmla="*/ 30 h 30"/>
                <a:gd name="T6" fmla="*/ 3 w 5"/>
                <a:gd name="T7" fmla="*/ 30 h 30"/>
                <a:gd name="T8" fmla="*/ 5 w 5"/>
                <a:gd name="T9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0">
                  <a:moveTo>
                    <a:pt x="5" y="2"/>
                  </a:moveTo>
                  <a:cubicBezTo>
                    <a:pt x="5" y="0"/>
                    <a:pt x="2" y="0"/>
                    <a:pt x="1" y="2"/>
                  </a:cubicBezTo>
                  <a:cubicBezTo>
                    <a:pt x="1" y="12"/>
                    <a:pt x="1" y="21"/>
                    <a:pt x="0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4" y="21"/>
                    <a:pt x="4" y="11"/>
                    <a:pt x="5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2" name="Freeform 362"/>
            <p:cNvSpPr>
              <a:spLocks/>
            </p:cNvSpPr>
            <p:nvPr/>
          </p:nvSpPr>
          <p:spPr bwMode="auto">
            <a:xfrm>
              <a:off x="1341587" y="2441923"/>
              <a:ext cx="28575" cy="152400"/>
            </a:xfrm>
            <a:custGeom>
              <a:avLst/>
              <a:gdLst>
                <a:gd name="T0" fmla="*/ 7 w 7"/>
                <a:gd name="T1" fmla="*/ 3 h 36"/>
                <a:gd name="T2" fmla="*/ 4 w 7"/>
                <a:gd name="T3" fmla="*/ 2 h 36"/>
                <a:gd name="T4" fmla="*/ 0 w 7"/>
                <a:gd name="T5" fmla="*/ 36 h 36"/>
                <a:gd name="T6" fmla="*/ 4 w 7"/>
                <a:gd name="T7" fmla="*/ 36 h 36"/>
                <a:gd name="T8" fmla="*/ 7 w 7"/>
                <a:gd name="T9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6">
                  <a:moveTo>
                    <a:pt x="7" y="3"/>
                  </a:moveTo>
                  <a:cubicBezTo>
                    <a:pt x="7" y="1"/>
                    <a:pt x="4" y="0"/>
                    <a:pt x="4" y="2"/>
                  </a:cubicBezTo>
                  <a:cubicBezTo>
                    <a:pt x="3" y="14"/>
                    <a:pt x="1" y="25"/>
                    <a:pt x="0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25"/>
                    <a:pt x="6" y="14"/>
                    <a:pt x="7" y="3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3" name="Freeform 363"/>
            <p:cNvSpPr>
              <a:spLocks/>
            </p:cNvSpPr>
            <p:nvPr/>
          </p:nvSpPr>
          <p:spPr bwMode="auto">
            <a:xfrm>
              <a:off x="1405087" y="2586386"/>
              <a:ext cx="68263" cy="7938"/>
            </a:xfrm>
            <a:custGeom>
              <a:avLst/>
              <a:gdLst>
                <a:gd name="T0" fmla="*/ 3 w 16"/>
                <a:gd name="T1" fmla="*/ 2 h 2"/>
                <a:gd name="T2" fmla="*/ 3 w 16"/>
                <a:gd name="T3" fmla="*/ 2 h 2"/>
                <a:gd name="T4" fmla="*/ 16 w 16"/>
                <a:gd name="T5" fmla="*/ 2 h 2"/>
                <a:gd name="T6" fmla="*/ 15 w 16"/>
                <a:gd name="T7" fmla="*/ 1 h 2"/>
                <a:gd name="T8" fmla="*/ 2 w 16"/>
                <a:gd name="T9" fmla="*/ 0 h 2"/>
                <a:gd name="T10" fmla="*/ 0 w 16"/>
                <a:gd name="T11" fmla="*/ 2 h 2"/>
                <a:gd name="T12" fmla="*/ 0 w 16"/>
                <a:gd name="T13" fmla="*/ 2 h 2"/>
                <a:gd name="T14" fmla="*/ 3 w 16"/>
                <a:gd name="T15" fmla="*/ 2 h 2"/>
                <a:gd name="T16" fmla="*/ 3 w 16"/>
                <a:gd name="T1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2"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5" y="2"/>
                    <a:pt x="15" y="1"/>
                    <a:pt x="15" y="1"/>
                  </a:cubicBezTo>
                  <a:cubicBezTo>
                    <a:pt x="11" y="1"/>
                    <a:pt x="6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4" name="Freeform 364"/>
            <p:cNvSpPr>
              <a:spLocks/>
            </p:cNvSpPr>
            <p:nvPr/>
          </p:nvSpPr>
          <p:spPr bwMode="auto">
            <a:xfrm>
              <a:off x="1408262" y="2594323"/>
              <a:ext cx="9525" cy="7938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2 w 2"/>
                <a:gd name="T5" fmla="*/ 2 h 2"/>
                <a:gd name="T6" fmla="*/ 2 w 2"/>
                <a:gd name="T7" fmla="*/ 0 h 2"/>
                <a:gd name="T8" fmla="*/ 2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1" y="2"/>
                    <a:pt x="2" y="2"/>
                    <a:pt x="2" y="2"/>
                  </a:cubicBezTo>
                  <a:cubicBezTo>
                    <a:pt x="2" y="1"/>
                    <a:pt x="2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5" name="Freeform 365"/>
            <p:cNvSpPr>
              <a:spLocks/>
            </p:cNvSpPr>
            <p:nvPr/>
          </p:nvSpPr>
          <p:spPr bwMode="auto">
            <a:xfrm>
              <a:off x="1460650" y="2599086"/>
              <a:ext cx="3175" cy="7938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1 h 2"/>
                <a:gd name="T4" fmla="*/ 1 w 1"/>
                <a:gd name="T5" fmla="*/ 2 h 2"/>
                <a:gd name="T6" fmla="*/ 0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6" name="Freeform 366"/>
            <p:cNvSpPr>
              <a:spLocks/>
            </p:cNvSpPr>
            <p:nvPr/>
          </p:nvSpPr>
          <p:spPr bwMode="auto">
            <a:xfrm>
              <a:off x="1379687" y="2586386"/>
              <a:ext cx="109538" cy="7938"/>
            </a:xfrm>
            <a:custGeom>
              <a:avLst/>
              <a:gdLst>
                <a:gd name="T0" fmla="*/ 25 w 26"/>
                <a:gd name="T1" fmla="*/ 1 h 2"/>
                <a:gd name="T2" fmla="*/ 2 w 26"/>
                <a:gd name="T3" fmla="*/ 0 h 2"/>
                <a:gd name="T4" fmla="*/ 0 w 26"/>
                <a:gd name="T5" fmla="*/ 2 h 2"/>
                <a:gd name="T6" fmla="*/ 26 w 26"/>
                <a:gd name="T7" fmla="*/ 2 h 2"/>
                <a:gd name="T8" fmla="*/ 25 w 26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">
                  <a:moveTo>
                    <a:pt x="25" y="1"/>
                  </a:moveTo>
                  <a:cubicBezTo>
                    <a:pt x="17" y="1"/>
                    <a:pt x="9" y="0"/>
                    <a:pt x="2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2"/>
                    <a:pt x="25" y="1"/>
                    <a:pt x="25" y="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7" name="Freeform 367"/>
            <p:cNvSpPr>
              <a:spLocks/>
            </p:cNvSpPr>
            <p:nvPr/>
          </p:nvSpPr>
          <p:spPr bwMode="auto">
            <a:xfrm>
              <a:off x="1379687" y="2594323"/>
              <a:ext cx="114300" cy="12700"/>
            </a:xfrm>
            <a:custGeom>
              <a:avLst/>
              <a:gdLst>
                <a:gd name="T0" fmla="*/ 0 w 27"/>
                <a:gd name="T1" fmla="*/ 0 h 3"/>
                <a:gd name="T2" fmla="*/ 2 w 27"/>
                <a:gd name="T3" fmla="*/ 1 h 3"/>
                <a:gd name="T4" fmla="*/ 25 w 27"/>
                <a:gd name="T5" fmla="*/ 2 h 3"/>
                <a:gd name="T6" fmla="*/ 26 w 27"/>
                <a:gd name="T7" fmla="*/ 0 h 3"/>
                <a:gd name="T8" fmla="*/ 0 w 27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">
                  <a:moveTo>
                    <a:pt x="0" y="0"/>
                  </a:moveTo>
                  <a:cubicBezTo>
                    <a:pt x="0" y="1"/>
                    <a:pt x="1" y="1"/>
                    <a:pt x="2" y="1"/>
                  </a:cubicBezTo>
                  <a:cubicBezTo>
                    <a:pt x="9" y="2"/>
                    <a:pt x="17" y="2"/>
                    <a:pt x="25" y="2"/>
                  </a:cubicBezTo>
                  <a:cubicBezTo>
                    <a:pt x="26" y="3"/>
                    <a:pt x="27" y="1"/>
                    <a:pt x="26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8" name="Freeform 368"/>
            <p:cNvSpPr>
              <a:spLocks/>
            </p:cNvSpPr>
            <p:nvPr/>
          </p:nvSpPr>
          <p:spPr bwMode="auto">
            <a:xfrm>
              <a:off x="1247925" y="2353023"/>
              <a:ext cx="139700" cy="190500"/>
            </a:xfrm>
            <a:custGeom>
              <a:avLst/>
              <a:gdLst>
                <a:gd name="T0" fmla="*/ 30 w 33"/>
                <a:gd name="T1" fmla="*/ 1 h 45"/>
                <a:gd name="T2" fmla="*/ 17 w 33"/>
                <a:gd name="T3" fmla="*/ 13 h 45"/>
                <a:gd name="T4" fmla="*/ 1 w 33"/>
                <a:gd name="T5" fmla="*/ 35 h 45"/>
                <a:gd name="T6" fmla="*/ 9 w 33"/>
                <a:gd name="T7" fmla="*/ 45 h 45"/>
                <a:gd name="T8" fmla="*/ 15 w 33"/>
                <a:gd name="T9" fmla="*/ 42 h 45"/>
                <a:gd name="T10" fmla="*/ 27 w 33"/>
                <a:gd name="T11" fmla="*/ 30 h 45"/>
                <a:gd name="T12" fmla="*/ 26 w 33"/>
                <a:gd name="T13" fmla="*/ 28 h 45"/>
                <a:gd name="T14" fmla="*/ 12 w 33"/>
                <a:gd name="T15" fmla="*/ 40 h 45"/>
                <a:gd name="T16" fmla="*/ 4 w 33"/>
                <a:gd name="T17" fmla="*/ 38 h 45"/>
                <a:gd name="T18" fmla="*/ 8 w 33"/>
                <a:gd name="T19" fmla="*/ 29 h 45"/>
                <a:gd name="T20" fmla="*/ 32 w 33"/>
                <a:gd name="T21" fmla="*/ 4 h 45"/>
                <a:gd name="T22" fmla="*/ 30 w 33"/>
                <a:gd name="T23" fmla="*/ 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" h="45">
                  <a:moveTo>
                    <a:pt x="30" y="1"/>
                  </a:moveTo>
                  <a:cubicBezTo>
                    <a:pt x="25" y="5"/>
                    <a:pt x="21" y="9"/>
                    <a:pt x="17" y="13"/>
                  </a:cubicBezTo>
                  <a:cubicBezTo>
                    <a:pt x="11" y="19"/>
                    <a:pt x="4" y="27"/>
                    <a:pt x="1" y="35"/>
                  </a:cubicBezTo>
                  <a:cubicBezTo>
                    <a:pt x="0" y="40"/>
                    <a:pt x="3" y="44"/>
                    <a:pt x="9" y="45"/>
                  </a:cubicBezTo>
                  <a:cubicBezTo>
                    <a:pt x="11" y="45"/>
                    <a:pt x="13" y="44"/>
                    <a:pt x="15" y="42"/>
                  </a:cubicBezTo>
                  <a:cubicBezTo>
                    <a:pt x="19" y="38"/>
                    <a:pt x="23" y="34"/>
                    <a:pt x="27" y="30"/>
                  </a:cubicBezTo>
                  <a:cubicBezTo>
                    <a:pt x="29" y="29"/>
                    <a:pt x="27" y="26"/>
                    <a:pt x="26" y="28"/>
                  </a:cubicBezTo>
                  <a:cubicBezTo>
                    <a:pt x="20" y="31"/>
                    <a:pt x="17" y="37"/>
                    <a:pt x="12" y="40"/>
                  </a:cubicBezTo>
                  <a:cubicBezTo>
                    <a:pt x="10" y="42"/>
                    <a:pt x="4" y="41"/>
                    <a:pt x="4" y="38"/>
                  </a:cubicBezTo>
                  <a:cubicBezTo>
                    <a:pt x="4" y="35"/>
                    <a:pt x="7" y="31"/>
                    <a:pt x="8" y="29"/>
                  </a:cubicBezTo>
                  <a:cubicBezTo>
                    <a:pt x="14" y="19"/>
                    <a:pt x="23" y="11"/>
                    <a:pt x="32" y="4"/>
                  </a:cubicBezTo>
                  <a:cubicBezTo>
                    <a:pt x="33" y="3"/>
                    <a:pt x="31" y="0"/>
                    <a:pt x="30" y="1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9" name="Freeform 369"/>
            <p:cNvSpPr>
              <a:spLocks/>
            </p:cNvSpPr>
            <p:nvPr/>
          </p:nvSpPr>
          <p:spPr bwMode="auto">
            <a:xfrm>
              <a:off x="1519387" y="2378423"/>
              <a:ext cx="123825" cy="198438"/>
            </a:xfrm>
            <a:custGeom>
              <a:avLst/>
              <a:gdLst>
                <a:gd name="T0" fmla="*/ 2 w 29"/>
                <a:gd name="T1" fmla="*/ 4 h 47"/>
                <a:gd name="T2" fmla="*/ 22 w 29"/>
                <a:gd name="T3" fmla="*/ 30 h 47"/>
                <a:gd name="T4" fmla="*/ 24 w 29"/>
                <a:gd name="T5" fmla="*/ 39 h 47"/>
                <a:gd name="T6" fmla="*/ 17 w 29"/>
                <a:gd name="T7" fmla="*/ 42 h 47"/>
                <a:gd name="T8" fmla="*/ 12 w 29"/>
                <a:gd name="T9" fmla="*/ 35 h 47"/>
                <a:gd name="T10" fmla="*/ 5 w 29"/>
                <a:gd name="T11" fmla="*/ 28 h 47"/>
                <a:gd name="T12" fmla="*/ 3 w 29"/>
                <a:gd name="T13" fmla="*/ 30 h 47"/>
                <a:gd name="T14" fmla="*/ 12 w 29"/>
                <a:gd name="T15" fmla="*/ 41 h 47"/>
                <a:gd name="T16" fmla="*/ 17 w 29"/>
                <a:gd name="T17" fmla="*/ 46 h 47"/>
                <a:gd name="T18" fmla="*/ 27 w 29"/>
                <a:gd name="T19" fmla="*/ 39 h 47"/>
                <a:gd name="T20" fmla="*/ 18 w 29"/>
                <a:gd name="T21" fmla="*/ 17 h 47"/>
                <a:gd name="T22" fmla="*/ 4 w 29"/>
                <a:gd name="T23" fmla="*/ 1 h 47"/>
                <a:gd name="T24" fmla="*/ 2 w 29"/>
                <a:gd name="T25" fmla="*/ 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" h="47">
                  <a:moveTo>
                    <a:pt x="2" y="4"/>
                  </a:moveTo>
                  <a:cubicBezTo>
                    <a:pt x="10" y="11"/>
                    <a:pt x="17" y="20"/>
                    <a:pt x="22" y="30"/>
                  </a:cubicBezTo>
                  <a:cubicBezTo>
                    <a:pt x="23" y="33"/>
                    <a:pt x="25" y="36"/>
                    <a:pt x="24" y="39"/>
                  </a:cubicBezTo>
                  <a:cubicBezTo>
                    <a:pt x="23" y="41"/>
                    <a:pt x="19" y="44"/>
                    <a:pt x="17" y="42"/>
                  </a:cubicBezTo>
                  <a:cubicBezTo>
                    <a:pt x="15" y="40"/>
                    <a:pt x="14" y="37"/>
                    <a:pt x="12" y="35"/>
                  </a:cubicBezTo>
                  <a:cubicBezTo>
                    <a:pt x="10" y="32"/>
                    <a:pt x="8" y="30"/>
                    <a:pt x="5" y="28"/>
                  </a:cubicBezTo>
                  <a:cubicBezTo>
                    <a:pt x="4" y="26"/>
                    <a:pt x="2" y="29"/>
                    <a:pt x="3" y="30"/>
                  </a:cubicBezTo>
                  <a:cubicBezTo>
                    <a:pt x="7" y="33"/>
                    <a:pt x="9" y="37"/>
                    <a:pt x="12" y="41"/>
                  </a:cubicBezTo>
                  <a:cubicBezTo>
                    <a:pt x="13" y="43"/>
                    <a:pt x="15" y="46"/>
                    <a:pt x="17" y="46"/>
                  </a:cubicBezTo>
                  <a:cubicBezTo>
                    <a:pt x="22" y="47"/>
                    <a:pt x="26" y="43"/>
                    <a:pt x="27" y="39"/>
                  </a:cubicBezTo>
                  <a:cubicBezTo>
                    <a:pt x="29" y="32"/>
                    <a:pt x="21" y="22"/>
                    <a:pt x="18" y="17"/>
                  </a:cubicBezTo>
                  <a:cubicBezTo>
                    <a:pt x="14" y="11"/>
                    <a:pt x="9" y="6"/>
                    <a:pt x="4" y="1"/>
                  </a:cubicBezTo>
                  <a:cubicBezTo>
                    <a:pt x="2" y="0"/>
                    <a:pt x="0" y="2"/>
                    <a:pt x="2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0" name="Oval 370"/>
            <p:cNvSpPr>
              <a:spLocks noChangeArrowheads="1"/>
            </p:cNvSpPr>
            <p:nvPr/>
          </p:nvSpPr>
          <p:spPr bwMode="auto">
            <a:xfrm>
              <a:off x="1544787" y="2143473"/>
              <a:ext cx="152400" cy="153988"/>
            </a:xfrm>
            <a:prstGeom prst="ellipse">
              <a:avLst/>
            </a:pr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1" name="Oval 371"/>
            <p:cNvSpPr>
              <a:spLocks noChangeArrowheads="1"/>
            </p:cNvSpPr>
            <p:nvPr/>
          </p:nvSpPr>
          <p:spPr bwMode="auto">
            <a:xfrm>
              <a:off x="1574950" y="2183161"/>
              <a:ext cx="84138" cy="841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2" name="Freeform 372"/>
            <p:cNvSpPr>
              <a:spLocks/>
            </p:cNvSpPr>
            <p:nvPr/>
          </p:nvSpPr>
          <p:spPr bwMode="auto">
            <a:xfrm>
              <a:off x="1536850" y="2135536"/>
              <a:ext cx="173038" cy="169863"/>
            </a:xfrm>
            <a:custGeom>
              <a:avLst/>
              <a:gdLst>
                <a:gd name="T0" fmla="*/ 4 w 41"/>
                <a:gd name="T1" fmla="*/ 20 h 40"/>
                <a:gd name="T2" fmla="*/ 20 w 41"/>
                <a:gd name="T3" fmla="*/ 36 h 40"/>
                <a:gd name="T4" fmla="*/ 36 w 41"/>
                <a:gd name="T5" fmla="*/ 20 h 40"/>
                <a:gd name="T6" fmla="*/ 20 w 41"/>
                <a:gd name="T7" fmla="*/ 4 h 40"/>
                <a:gd name="T8" fmla="*/ 4 w 41"/>
                <a:gd name="T9" fmla="*/ 20 h 40"/>
                <a:gd name="T10" fmla="*/ 0 w 41"/>
                <a:gd name="T11" fmla="*/ 20 h 40"/>
                <a:gd name="T12" fmla="*/ 20 w 41"/>
                <a:gd name="T13" fmla="*/ 0 h 40"/>
                <a:gd name="T14" fmla="*/ 40 w 41"/>
                <a:gd name="T15" fmla="*/ 20 h 40"/>
                <a:gd name="T16" fmla="*/ 20 w 41"/>
                <a:gd name="T17" fmla="*/ 40 h 40"/>
                <a:gd name="T18" fmla="*/ 0 w 41"/>
                <a:gd name="T19" fmla="*/ 20 h 40"/>
                <a:gd name="T20" fmla="*/ 4 w 41"/>
                <a:gd name="T21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" h="40">
                  <a:moveTo>
                    <a:pt x="4" y="20"/>
                  </a:moveTo>
                  <a:cubicBezTo>
                    <a:pt x="4" y="29"/>
                    <a:pt x="11" y="36"/>
                    <a:pt x="20" y="36"/>
                  </a:cubicBezTo>
                  <a:cubicBezTo>
                    <a:pt x="29" y="37"/>
                    <a:pt x="36" y="29"/>
                    <a:pt x="36" y="20"/>
                  </a:cubicBezTo>
                  <a:cubicBezTo>
                    <a:pt x="37" y="11"/>
                    <a:pt x="29" y="4"/>
                    <a:pt x="20" y="4"/>
                  </a:cubicBezTo>
                  <a:cubicBezTo>
                    <a:pt x="11" y="3"/>
                    <a:pt x="4" y="12"/>
                    <a:pt x="4" y="20"/>
                  </a:cubicBezTo>
                  <a:cubicBezTo>
                    <a:pt x="4" y="22"/>
                    <a:pt x="0" y="22"/>
                    <a:pt x="0" y="20"/>
                  </a:cubicBezTo>
                  <a:cubicBezTo>
                    <a:pt x="1" y="9"/>
                    <a:pt x="9" y="1"/>
                    <a:pt x="20" y="0"/>
                  </a:cubicBezTo>
                  <a:cubicBezTo>
                    <a:pt x="31" y="0"/>
                    <a:pt x="40" y="10"/>
                    <a:pt x="40" y="20"/>
                  </a:cubicBezTo>
                  <a:cubicBezTo>
                    <a:pt x="41" y="31"/>
                    <a:pt x="31" y="39"/>
                    <a:pt x="20" y="40"/>
                  </a:cubicBezTo>
                  <a:cubicBezTo>
                    <a:pt x="9" y="40"/>
                    <a:pt x="1" y="30"/>
                    <a:pt x="0" y="20"/>
                  </a:cubicBezTo>
                  <a:cubicBezTo>
                    <a:pt x="0" y="18"/>
                    <a:pt x="4" y="18"/>
                    <a:pt x="4" y="2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3" name="Freeform 373"/>
            <p:cNvSpPr>
              <a:spLocks noEditPoints="1"/>
            </p:cNvSpPr>
            <p:nvPr/>
          </p:nvSpPr>
          <p:spPr bwMode="auto">
            <a:xfrm>
              <a:off x="1613050" y="2152998"/>
              <a:ext cx="30163" cy="134938"/>
            </a:xfrm>
            <a:custGeom>
              <a:avLst/>
              <a:gdLst>
                <a:gd name="T0" fmla="*/ 6 w 7"/>
                <a:gd name="T1" fmla="*/ 25 h 32"/>
                <a:gd name="T2" fmla="*/ 2 w 7"/>
                <a:gd name="T3" fmla="*/ 27 h 32"/>
                <a:gd name="T4" fmla="*/ 0 w 7"/>
                <a:gd name="T5" fmla="*/ 32 h 32"/>
                <a:gd name="T6" fmla="*/ 2 w 7"/>
                <a:gd name="T7" fmla="*/ 32 h 32"/>
                <a:gd name="T8" fmla="*/ 3 w 7"/>
                <a:gd name="T9" fmla="*/ 32 h 32"/>
                <a:gd name="T10" fmla="*/ 4 w 7"/>
                <a:gd name="T11" fmla="*/ 32 h 32"/>
                <a:gd name="T12" fmla="*/ 5 w 7"/>
                <a:gd name="T13" fmla="*/ 30 h 32"/>
                <a:gd name="T14" fmla="*/ 6 w 7"/>
                <a:gd name="T15" fmla="*/ 25 h 32"/>
                <a:gd name="T16" fmla="*/ 2 w 7"/>
                <a:gd name="T17" fmla="*/ 0 h 32"/>
                <a:gd name="T18" fmla="*/ 0 w 7"/>
                <a:gd name="T19" fmla="*/ 0 h 32"/>
                <a:gd name="T20" fmla="*/ 2 w 7"/>
                <a:gd name="T21" fmla="*/ 7 h 32"/>
                <a:gd name="T22" fmla="*/ 7 w 7"/>
                <a:gd name="T23" fmla="*/ 9 h 32"/>
                <a:gd name="T24" fmla="*/ 4 w 7"/>
                <a:gd name="T25" fmla="*/ 0 h 32"/>
                <a:gd name="T26" fmla="*/ 2 w 7"/>
                <a:gd name="T27" fmla="*/ 0 h 32"/>
                <a:gd name="T28" fmla="*/ 2 w 7"/>
                <a:gd name="T2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" h="32">
                  <a:moveTo>
                    <a:pt x="6" y="25"/>
                  </a:moveTo>
                  <a:cubicBezTo>
                    <a:pt x="5" y="26"/>
                    <a:pt x="4" y="26"/>
                    <a:pt x="2" y="27"/>
                  </a:cubicBezTo>
                  <a:cubicBezTo>
                    <a:pt x="2" y="29"/>
                    <a:pt x="1" y="30"/>
                    <a:pt x="0" y="32"/>
                  </a:cubicBezTo>
                  <a:cubicBezTo>
                    <a:pt x="1" y="32"/>
                    <a:pt x="2" y="32"/>
                    <a:pt x="2" y="32"/>
                  </a:cubicBezTo>
                  <a:cubicBezTo>
                    <a:pt x="2" y="32"/>
                    <a:pt x="3" y="32"/>
                    <a:pt x="3" y="32"/>
                  </a:cubicBezTo>
                  <a:cubicBezTo>
                    <a:pt x="3" y="32"/>
                    <a:pt x="4" y="32"/>
                    <a:pt x="4" y="32"/>
                  </a:cubicBezTo>
                  <a:cubicBezTo>
                    <a:pt x="4" y="32"/>
                    <a:pt x="5" y="31"/>
                    <a:pt x="5" y="30"/>
                  </a:cubicBezTo>
                  <a:cubicBezTo>
                    <a:pt x="5" y="29"/>
                    <a:pt x="6" y="27"/>
                    <a:pt x="6" y="25"/>
                  </a:cubicBezTo>
                  <a:moveTo>
                    <a:pt x="2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1" y="2"/>
                    <a:pt x="2" y="4"/>
                    <a:pt x="2" y="7"/>
                  </a:cubicBezTo>
                  <a:cubicBezTo>
                    <a:pt x="4" y="7"/>
                    <a:pt x="6" y="8"/>
                    <a:pt x="7" y="9"/>
                  </a:cubicBezTo>
                  <a:cubicBezTo>
                    <a:pt x="7" y="6"/>
                    <a:pt x="6" y="3"/>
                    <a:pt x="4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4" name="Freeform 374"/>
            <p:cNvSpPr>
              <a:spLocks/>
            </p:cNvSpPr>
            <p:nvPr/>
          </p:nvSpPr>
          <p:spPr bwMode="auto">
            <a:xfrm>
              <a:off x="1620987" y="2183161"/>
              <a:ext cx="25400" cy="84138"/>
            </a:xfrm>
            <a:custGeom>
              <a:avLst/>
              <a:gdLst>
                <a:gd name="T0" fmla="*/ 0 w 6"/>
                <a:gd name="T1" fmla="*/ 0 h 20"/>
                <a:gd name="T2" fmla="*/ 1 w 6"/>
                <a:gd name="T3" fmla="*/ 10 h 20"/>
                <a:gd name="T4" fmla="*/ 1 w 6"/>
                <a:gd name="T5" fmla="*/ 10 h 20"/>
                <a:gd name="T6" fmla="*/ 1 w 6"/>
                <a:gd name="T7" fmla="*/ 10 h 20"/>
                <a:gd name="T8" fmla="*/ 1 w 6"/>
                <a:gd name="T9" fmla="*/ 10 h 20"/>
                <a:gd name="T10" fmla="*/ 1 w 6"/>
                <a:gd name="T11" fmla="*/ 10 h 20"/>
                <a:gd name="T12" fmla="*/ 0 w 6"/>
                <a:gd name="T13" fmla="*/ 20 h 20"/>
                <a:gd name="T14" fmla="*/ 4 w 6"/>
                <a:gd name="T15" fmla="*/ 18 h 20"/>
                <a:gd name="T16" fmla="*/ 5 w 6"/>
                <a:gd name="T17" fmla="*/ 14 h 20"/>
                <a:gd name="T18" fmla="*/ 5 w 6"/>
                <a:gd name="T19" fmla="*/ 2 h 20"/>
                <a:gd name="T20" fmla="*/ 0 w 6"/>
                <a:gd name="T2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20">
                  <a:moveTo>
                    <a:pt x="0" y="0"/>
                  </a:moveTo>
                  <a:cubicBezTo>
                    <a:pt x="1" y="3"/>
                    <a:pt x="1" y="6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3"/>
                    <a:pt x="1" y="17"/>
                    <a:pt x="0" y="20"/>
                  </a:cubicBezTo>
                  <a:cubicBezTo>
                    <a:pt x="2" y="19"/>
                    <a:pt x="3" y="19"/>
                    <a:pt x="4" y="18"/>
                  </a:cubicBezTo>
                  <a:cubicBezTo>
                    <a:pt x="5" y="17"/>
                    <a:pt x="5" y="15"/>
                    <a:pt x="5" y="14"/>
                  </a:cubicBezTo>
                  <a:cubicBezTo>
                    <a:pt x="6" y="10"/>
                    <a:pt x="6" y="6"/>
                    <a:pt x="5" y="2"/>
                  </a:cubicBezTo>
                  <a:cubicBezTo>
                    <a:pt x="4" y="1"/>
                    <a:pt x="2" y="0"/>
                    <a:pt x="0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5" name="Freeform 375"/>
            <p:cNvSpPr>
              <a:spLocks noEditPoints="1"/>
            </p:cNvSpPr>
            <p:nvPr/>
          </p:nvSpPr>
          <p:spPr bwMode="auto">
            <a:xfrm>
              <a:off x="1613050" y="2143473"/>
              <a:ext cx="17463" cy="149225"/>
            </a:xfrm>
            <a:custGeom>
              <a:avLst/>
              <a:gdLst>
                <a:gd name="T0" fmla="*/ 0 w 4"/>
                <a:gd name="T1" fmla="*/ 34 h 35"/>
                <a:gd name="T2" fmla="*/ 0 w 4"/>
                <a:gd name="T3" fmla="*/ 35 h 35"/>
                <a:gd name="T4" fmla="*/ 2 w 4"/>
                <a:gd name="T5" fmla="*/ 35 h 35"/>
                <a:gd name="T6" fmla="*/ 4 w 4"/>
                <a:gd name="T7" fmla="*/ 34 h 35"/>
                <a:gd name="T8" fmla="*/ 3 w 4"/>
                <a:gd name="T9" fmla="*/ 34 h 35"/>
                <a:gd name="T10" fmla="*/ 2 w 4"/>
                <a:gd name="T11" fmla="*/ 34 h 35"/>
                <a:gd name="T12" fmla="*/ 0 w 4"/>
                <a:gd name="T13" fmla="*/ 34 h 35"/>
                <a:gd name="T14" fmla="*/ 3 w 4"/>
                <a:gd name="T15" fmla="*/ 0 h 35"/>
                <a:gd name="T16" fmla="*/ 0 w 4"/>
                <a:gd name="T17" fmla="*/ 2 h 35"/>
                <a:gd name="T18" fmla="*/ 0 w 4"/>
                <a:gd name="T19" fmla="*/ 2 h 35"/>
                <a:gd name="T20" fmla="*/ 2 w 4"/>
                <a:gd name="T21" fmla="*/ 2 h 35"/>
                <a:gd name="T22" fmla="*/ 2 w 4"/>
                <a:gd name="T23" fmla="*/ 2 h 35"/>
                <a:gd name="T24" fmla="*/ 4 w 4"/>
                <a:gd name="T25" fmla="*/ 2 h 35"/>
                <a:gd name="T26" fmla="*/ 3 w 4"/>
                <a:gd name="T2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35">
                  <a:moveTo>
                    <a:pt x="0" y="34"/>
                  </a:moveTo>
                  <a:cubicBezTo>
                    <a:pt x="0" y="34"/>
                    <a:pt x="0" y="35"/>
                    <a:pt x="0" y="35"/>
                  </a:cubicBezTo>
                  <a:cubicBezTo>
                    <a:pt x="1" y="35"/>
                    <a:pt x="1" y="35"/>
                    <a:pt x="2" y="35"/>
                  </a:cubicBezTo>
                  <a:cubicBezTo>
                    <a:pt x="3" y="35"/>
                    <a:pt x="3" y="35"/>
                    <a:pt x="4" y="34"/>
                  </a:cubicBezTo>
                  <a:cubicBezTo>
                    <a:pt x="4" y="34"/>
                    <a:pt x="3" y="34"/>
                    <a:pt x="3" y="34"/>
                  </a:cubicBezTo>
                  <a:cubicBezTo>
                    <a:pt x="3" y="34"/>
                    <a:pt x="2" y="34"/>
                    <a:pt x="2" y="34"/>
                  </a:cubicBezTo>
                  <a:cubicBezTo>
                    <a:pt x="2" y="34"/>
                    <a:pt x="1" y="34"/>
                    <a:pt x="0" y="34"/>
                  </a:cubicBezTo>
                  <a:moveTo>
                    <a:pt x="3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3" y="2"/>
                    <a:pt x="4" y="2"/>
                  </a:cubicBezTo>
                  <a:cubicBezTo>
                    <a:pt x="4" y="1"/>
                    <a:pt x="3" y="1"/>
                    <a:pt x="3" y="0"/>
                  </a:cubicBezTo>
                </a:path>
              </a:pathLst>
            </a:custGeom>
            <a:solidFill>
              <a:srgbClr val="3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6" name="Oval 376"/>
            <p:cNvSpPr>
              <a:spLocks noChangeArrowheads="1"/>
            </p:cNvSpPr>
            <p:nvPr/>
          </p:nvSpPr>
          <p:spPr bwMode="auto">
            <a:xfrm>
              <a:off x="1174900" y="2130773"/>
              <a:ext cx="153988" cy="153988"/>
            </a:xfrm>
            <a:prstGeom prst="ellipse">
              <a:avLst/>
            </a:pr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7" name="Oval 377"/>
            <p:cNvSpPr>
              <a:spLocks noChangeArrowheads="1"/>
            </p:cNvSpPr>
            <p:nvPr/>
          </p:nvSpPr>
          <p:spPr bwMode="auto">
            <a:xfrm>
              <a:off x="1213000" y="2170461"/>
              <a:ext cx="85725" cy="841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8" name="Freeform 378"/>
            <p:cNvSpPr>
              <a:spLocks/>
            </p:cNvSpPr>
            <p:nvPr/>
          </p:nvSpPr>
          <p:spPr bwMode="auto">
            <a:xfrm>
              <a:off x="1162200" y="2122836"/>
              <a:ext cx="174625" cy="174625"/>
            </a:xfrm>
            <a:custGeom>
              <a:avLst/>
              <a:gdLst>
                <a:gd name="T0" fmla="*/ 37 w 41"/>
                <a:gd name="T1" fmla="*/ 20 h 41"/>
                <a:gd name="T2" fmla="*/ 21 w 41"/>
                <a:gd name="T3" fmla="*/ 36 h 41"/>
                <a:gd name="T4" fmla="*/ 4 w 41"/>
                <a:gd name="T5" fmla="*/ 20 h 41"/>
                <a:gd name="T6" fmla="*/ 21 w 41"/>
                <a:gd name="T7" fmla="*/ 4 h 41"/>
                <a:gd name="T8" fmla="*/ 37 w 41"/>
                <a:gd name="T9" fmla="*/ 20 h 41"/>
                <a:gd name="T10" fmla="*/ 41 w 41"/>
                <a:gd name="T11" fmla="*/ 20 h 41"/>
                <a:gd name="T12" fmla="*/ 21 w 41"/>
                <a:gd name="T13" fmla="*/ 0 h 41"/>
                <a:gd name="T14" fmla="*/ 1 w 41"/>
                <a:gd name="T15" fmla="*/ 20 h 41"/>
                <a:gd name="T16" fmla="*/ 21 w 41"/>
                <a:gd name="T17" fmla="*/ 40 h 41"/>
                <a:gd name="T18" fmla="*/ 41 w 41"/>
                <a:gd name="T19" fmla="*/ 20 h 41"/>
                <a:gd name="T20" fmla="*/ 37 w 41"/>
                <a:gd name="T21" fmla="*/ 2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" h="41">
                  <a:moveTo>
                    <a:pt x="37" y="20"/>
                  </a:moveTo>
                  <a:cubicBezTo>
                    <a:pt x="36" y="29"/>
                    <a:pt x="30" y="36"/>
                    <a:pt x="21" y="36"/>
                  </a:cubicBezTo>
                  <a:cubicBezTo>
                    <a:pt x="12" y="37"/>
                    <a:pt x="5" y="29"/>
                    <a:pt x="4" y="20"/>
                  </a:cubicBezTo>
                  <a:cubicBezTo>
                    <a:pt x="4" y="11"/>
                    <a:pt x="12" y="4"/>
                    <a:pt x="21" y="4"/>
                  </a:cubicBezTo>
                  <a:cubicBezTo>
                    <a:pt x="30" y="4"/>
                    <a:pt x="37" y="12"/>
                    <a:pt x="37" y="20"/>
                  </a:cubicBezTo>
                  <a:cubicBezTo>
                    <a:pt x="37" y="23"/>
                    <a:pt x="41" y="23"/>
                    <a:pt x="41" y="20"/>
                  </a:cubicBezTo>
                  <a:cubicBezTo>
                    <a:pt x="40" y="9"/>
                    <a:pt x="32" y="1"/>
                    <a:pt x="21" y="0"/>
                  </a:cubicBezTo>
                  <a:cubicBezTo>
                    <a:pt x="10" y="0"/>
                    <a:pt x="1" y="10"/>
                    <a:pt x="1" y="20"/>
                  </a:cubicBezTo>
                  <a:cubicBezTo>
                    <a:pt x="0" y="31"/>
                    <a:pt x="10" y="40"/>
                    <a:pt x="21" y="40"/>
                  </a:cubicBezTo>
                  <a:cubicBezTo>
                    <a:pt x="32" y="41"/>
                    <a:pt x="40" y="31"/>
                    <a:pt x="41" y="20"/>
                  </a:cubicBezTo>
                  <a:cubicBezTo>
                    <a:pt x="41" y="18"/>
                    <a:pt x="37" y="18"/>
                    <a:pt x="37" y="2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9" name="Freeform 379"/>
            <p:cNvSpPr>
              <a:spLocks noEditPoints="1"/>
            </p:cNvSpPr>
            <p:nvPr/>
          </p:nvSpPr>
          <p:spPr bwMode="auto">
            <a:xfrm>
              <a:off x="1238400" y="2140298"/>
              <a:ext cx="34925" cy="134938"/>
            </a:xfrm>
            <a:custGeom>
              <a:avLst/>
              <a:gdLst>
                <a:gd name="T0" fmla="*/ 0 w 8"/>
                <a:gd name="T1" fmla="*/ 26 h 32"/>
                <a:gd name="T2" fmla="*/ 2 w 8"/>
                <a:gd name="T3" fmla="*/ 32 h 32"/>
                <a:gd name="T4" fmla="*/ 2 w 8"/>
                <a:gd name="T5" fmla="*/ 32 h 32"/>
                <a:gd name="T6" fmla="*/ 3 w 8"/>
                <a:gd name="T7" fmla="*/ 32 h 32"/>
                <a:gd name="T8" fmla="*/ 5 w 8"/>
                <a:gd name="T9" fmla="*/ 32 h 32"/>
                <a:gd name="T10" fmla="*/ 4 w 8"/>
                <a:gd name="T11" fmla="*/ 27 h 32"/>
                <a:gd name="T12" fmla="*/ 0 w 8"/>
                <a:gd name="T13" fmla="*/ 26 h 32"/>
                <a:gd name="T14" fmla="*/ 4 w 8"/>
                <a:gd name="T15" fmla="*/ 0 h 32"/>
                <a:gd name="T16" fmla="*/ 1 w 8"/>
                <a:gd name="T17" fmla="*/ 8 h 32"/>
                <a:gd name="T18" fmla="*/ 4 w 8"/>
                <a:gd name="T19" fmla="*/ 7 h 32"/>
                <a:gd name="T20" fmla="*/ 6 w 8"/>
                <a:gd name="T21" fmla="*/ 7 h 32"/>
                <a:gd name="T22" fmla="*/ 8 w 8"/>
                <a:gd name="T23" fmla="*/ 1 h 32"/>
                <a:gd name="T24" fmla="*/ 4 w 8"/>
                <a:gd name="T2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32">
                  <a:moveTo>
                    <a:pt x="0" y="26"/>
                  </a:moveTo>
                  <a:cubicBezTo>
                    <a:pt x="0" y="28"/>
                    <a:pt x="1" y="31"/>
                    <a:pt x="2" y="32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2" y="32"/>
                    <a:pt x="2" y="32"/>
                    <a:pt x="3" y="32"/>
                  </a:cubicBezTo>
                  <a:cubicBezTo>
                    <a:pt x="4" y="32"/>
                    <a:pt x="4" y="32"/>
                    <a:pt x="5" y="32"/>
                  </a:cubicBezTo>
                  <a:cubicBezTo>
                    <a:pt x="5" y="30"/>
                    <a:pt x="4" y="29"/>
                    <a:pt x="4" y="27"/>
                  </a:cubicBezTo>
                  <a:cubicBezTo>
                    <a:pt x="3" y="27"/>
                    <a:pt x="1" y="27"/>
                    <a:pt x="0" y="26"/>
                  </a:cubicBezTo>
                  <a:moveTo>
                    <a:pt x="4" y="0"/>
                  </a:moveTo>
                  <a:cubicBezTo>
                    <a:pt x="3" y="2"/>
                    <a:pt x="2" y="5"/>
                    <a:pt x="1" y="8"/>
                  </a:cubicBezTo>
                  <a:cubicBezTo>
                    <a:pt x="2" y="7"/>
                    <a:pt x="3" y="7"/>
                    <a:pt x="4" y="7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6" y="5"/>
                    <a:pt x="7" y="3"/>
                    <a:pt x="8" y="1"/>
                  </a:cubicBezTo>
                  <a:cubicBezTo>
                    <a:pt x="7" y="0"/>
                    <a:pt x="6" y="0"/>
                    <a:pt x="4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0" name="Freeform 380"/>
            <p:cNvSpPr>
              <a:spLocks/>
            </p:cNvSpPr>
            <p:nvPr/>
          </p:nvSpPr>
          <p:spPr bwMode="auto">
            <a:xfrm>
              <a:off x="1235225" y="2170461"/>
              <a:ext cx="28575" cy="84138"/>
            </a:xfrm>
            <a:custGeom>
              <a:avLst/>
              <a:gdLst>
                <a:gd name="T0" fmla="*/ 5 w 7"/>
                <a:gd name="T1" fmla="*/ 0 h 20"/>
                <a:gd name="T2" fmla="*/ 2 w 7"/>
                <a:gd name="T3" fmla="*/ 1 h 20"/>
                <a:gd name="T4" fmla="*/ 1 w 7"/>
                <a:gd name="T5" fmla="*/ 8 h 20"/>
                <a:gd name="T6" fmla="*/ 1 w 7"/>
                <a:gd name="T7" fmla="*/ 19 h 20"/>
                <a:gd name="T8" fmla="*/ 5 w 7"/>
                <a:gd name="T9" fmla="*/ 20 h 20"/>
                <a:gd name="T10" fmla="*/ 5 w 7"/>
                <a:gd name="T11" fmla="*/ 13 h 20"/>
                <a:gd name="T12" fmla="*/ 7 w 7"/>
                <a:gd name="T13" fmla="*/ 0 h 20"/>
                <a:gd name="T14" fmla="*/ 5 w 7"/>
                <a:gd name="T1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20">
                  <a:moveTo>
                    <a:pt x="5" y="0"/>
                  </a:moveTo>
                  <a:cubicBezTo>
                    <a:pt x="4" y="0"/>
                    <a:pt x="3" y="0"/>
                    <a:pt x="2" y="1"/>
                  </a:cubicBezTo>
                  <a:cubicBezTo>
                    <a:pt x="1" y="3"/>
                    <a:pt x="1" y="6"/>
                    <a:pt x="1" y="8"/>
                  </a:cubicBezTo>
                  <a:cubicBezTo>
                    <a:pt x="0" y="12"/>
                    <a:pt x="0" y="15"/>
                    <a:pt x="1" y="19"/>
                  </a:cubicBezTo>
                  <a:cubicBezTo>
                    <a:pt x="2" y="20"/>
                    <a:pt x="4" y="20"/>
                    <a:pt x="5" y="20"/>
                  </a:cubicBezTo>
                  <a:cubicBezTo>
                    <a:pt x="5" y="18"/>
                    <a:pt x="4" y="15"/>
                    <a:pt x="5" y="13"/>
                  </a:cubicBezTo>
                  <a:cubicBezTo>
                    <a:pt x="5" y="9"/>
                    <a:pt x="5" y="4"/>
                    <a:pt x="7" y="0"/>
                  </a:cubicBezTo>
                  <a:cubicBezTo>
                    <a:pt x="6" y="0"/>
                    <a:pt x="6" y="0"/>
                    <a:pt x="5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1" name="Freeform 381"/>
            <p:cNvSpPr>
              <a:spLocks noEditPoints="1"/>
            </p:cNvSpPr>
            <p:nvPr/>
          </p:nvSpPr>
          <p:spPr bwMode="auto">
            <a:xfrm>
              <a:off x="1247925" y="2130773"/>
              <a:ext cx="25400" cy="149225"/>
            </a:xfrm>
            <a:custGeom>
              <a:avLst/>
              <a:gdLst>
                <a:gd name="T0" fmla="*/ 3 w 6"/>
                <a:gd name="T1" fmla="*/ 34 h 35"/>
                <a:gd name="T2" fmla="*/ 1 w 6"/>
                <a:gd name="T3" fmla="*/ 34 h 35"/>
                <a:gd name="T4" fmla="*/ 0 w 6"/>
                <a:gd name="T5" fmla="*/ 34 h 35"/>
                <a:gd name="T6" fmla="*/ 0 w 6"/>
                <a:gd name="T7" fmla="*/ 34 h 35"/>
                <a:gd name="T8" fmla="*/ 0 w 6"/>
                <a:gd name="T9" fmla="*/ 35 h 35"/>
                <a:gd name="T10" fmla="*/ 3 w 6"/>
                <a:gd name="T11" fmla="*/ 35 h 35"/>
                <a:gd name="T12" fmla="*/ 3 w 6"/>
                <a:gd name="T13" fmla="*/ 34 h 35"/>
                <a:gd name="T14" fmla="*/ 5 w 6"/>
                <a:gd name="T15" fmla="*/ 0 h 35"/>
                <a:gd name="T16" fmla="*/ 2 w 6"/>
                <a:gd name="T17" fmla="*/ 2 h 35"/>
                <a:gd name="T18" fmla="*/ 6 w 6"/>
                <a:gd name="T19" fmla="*/ 3 h 35"/>
                <a:gd name="T20" fmla="*/ 6 w 6"/>
                <a:gd name="T21" fmla="*/ 2 h 35"/>
                <a:gd name="T22" fmla="*/ 5 w 6"/>
                <a:gd name="T2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" h="35">
                  <a:moveTo>
                    <a:pt x="3" y="34"/>
                  </a:moveTo>
                  <a:cubicBezTo>
                    <a:pt x="2" y="34"/>
                    <a:pt x="2" y="34"/>
                    <a:pt x="1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" y="35"/>
                    <a:pt x="2" y="35"/>
                    <a:pt x="3" y="35"/>
                  </a:cubicBezTo>
                  <a:cubicBezTo>
                    <a:pt x="3" y="35"/>
                    <a:pt x="3" y="35"/>
                    <a:pt x="3" y="34"/>
                  </a:cubicBezTo>
                  <a:moveTo>
                    <a:pt x="5" y="0"/>
                  </a:moveTo>
                  <a:cubicBezTo>
                    <a:pt x="4" y="1"/>
                    <a:pt x="3" y="1"/>
                    <a:pt x="2" y="2"/>
                  </a:cubicBezTo>
                  <a:cubicBezTo>
                    <a:pt x="4" y="2"/>
                    <a:pt x="5" y="2"/>
                    <a:pt x="6" y="3"/>
                  </a:cubicBezTo>
                  <a:cubicBezTo>
                    <a:pt x="6" y="3"/>
                    <a:pt x="6" y="2"/>
                    <a:pt x="6" y="2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3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2" name="Oval 382"/>
            <p:cNvSpPr>
              <a:spLocks noChangeArrowheads="1"/>
            </p:cNvSpPr>
            <p:nvPr/>
          </p:nvSpPr>
          <p:spPr bwMode="auto">
            <a:xfrm>
              <a:off x="1260625" y="2046636"/>
              <a:ext cx="360363" cy="357188"/>
            </a:xfrm>
            <a:prstGeom prst="ellipse">
              <a:avLst/>
            </a:pr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3" name="Freeform 383"/>
            <p:cNvSpPr>
              <a:spLocks/>
            </p:cNvSpPr>
            <p:nvPr/>
          </p:nvSpPr>
          <p:spPr bwMode="auto">
            <a:xfrm>
              <a:off x="1433662" y="2054573"/>
              <a:ext cx="179388" cy="220663"/>
            </a:xfrm>
            <a:custGeom>
              <a:avLst/>
              <a:gdLst>
                <a:gd name="T0" fmla="*/ 2 w 42"/>
                <a:gd name="T1" fmla="*/ 0 h 52"/>
                <a:gd name="T2" fmla="*/ 1 w 42"/>
                <a:gd name="T3" fmla="*/ 0 h 52"/>
                <a:gd name="T4" fmla="*/ 0 w 42"/>
                <a:gd name="T5" fmla="*/ 0 h 52"/>
                <a:gd name="T6" fmla="*/ 32 w 42"/>
                <a:gd name="T7" fmla="*/ 24 h 52"/>
                <a:gd name="T8" fmla="*/ 40 w 42"/>
                <a:gd name="T9" fmla="*/ 51 h 52"/>
                <a:gd name="T10" fmla="*/ 40 w 42"/>
                <a:gd name="T11" fmla="*/ 52 h 52"/>
                <a:gd name="T12" fmla="*/ 42 w 42"/>
                <a:gd name="T13" fmla="*/ 40 h 52"/>
                <a:gd name="T14" fmla="*/ 42 w 42"/>
                <a:gd name="T15" fmla="*/ 40 h 52"/>
                <a:gd name="T16" fmla="*/ 42 w 42"/>
                <a:gd name="T17" fmla="*/ 40 h 52"/>
                <a:gd name="T18" fmla="*/ 2 w 42"/>
                <a:gd name="T1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52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4" y="2"/>
                    <a:pt x="26" y="11"/>
                    <a:pt x="32" y="24"/>
                  </a:cubicBezTo>
                  <a:cubicBezTo>
                    <a:pt x="38" y="30"/>
                    <a:pt x="42" y="40"/>
                    <a:pt x="40" y="51"/>
                  </a:cubicBezTo>
                  <a:cubicBezTo>
                    <a:pt x="40" y="51"/>
                    <a:pt x="40" y="52"/>
                    <a:pt x="40" y="52"/>
                  </a:cubicBezTo>
                  <a:cubicBezTo>
                    <a:pt x="41" y="48"/>
                    <a:pt x="42" y="44"/>
                    <a:pt x="42" y="40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1" y="19"/>
                    <a:pt x="24" y="0"/>
                    <a:pt x="2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4" name="Freeform 384"/>
            <p:cNvSpPr>
              <a:spLocks/>
            </p:cNvSpPr>
            <p:nvPr/>
          </p:nvSpPr>
          <p:spPr bwMode="auto">
            <a:xfrm>
              <a:off x="1251100" y="2118073"/>
              <a:ext cx="379413" cy="285750"/>
            </a:xfrm>
            <a:custGeom>
              <a:avLst/>
              <a:gdLst>
                <a:gd name="T0" fmla="*/ 8 w 89"/>
                <a:gd name="T1" fmla="*/ 42 h 67"/>
                <a:gd name="T2" fmla="*/ 20 w 89"/>
                <a:gd name="T3" fmla="*/ 5 h 67"/>
                <a:gd name="T4" fmla="*/ 46 w 89"/>
                <a:gd name="T5" fmla="*/ 14 h 67"/>
                <a:gd name="T6" fmla="*/ 67 w 89"/>
                <a:gd name="T7" fmla="*/ 4 h 67"/>
                <a:gd name="T8" fmla="*/ 79 w 89"/>
                <a:gd name="T9" fmla="*/ 46 h 67"/>
                <a:gd name="T10" fmla="*/ 63 w 89"/>
                <a:gd name="T11" fmla="*/ 63 h 67"/>
                <a:gd name="T12" fmla="*/ 41 w 89"/>
                <a:gd name="T13" fmla="*/ 67 h 67"/>
                <a:gd name="T14" fmla="*/ 27 w 89"/>
                <a:gd name="T15" fmla="*/ 63 h 67"/>
                <a:gd name="T16" fmla="*/ 17 w 89"/>
                <a:gd name="T17" fmla="*/ 57 h 67"/>
                <a:gd name="T18" fmla="*/ 8 w 89"/>
                <a:gd name="T19" fmla="*/ 4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67">
                  <a:moveTo>
                    <a:pt x="8" y="42"/>
                  </a:moveTo>
                  <a:cubicBezTo>
                    <a:pt x="8" y="42"/>
                    <a:pt x="0" y="12"/>
                    <a:pt x="20" y="5"/>
                  </a:cubicBezTo>
                  <a:cubicBezTo>
                    <a:pt x="34" y="0"/>
                    <a:pt x="44" y="7"/>
                    <a:pt x="46" y="14"/>
                  </a:cubicBezTo>
                  <a:cubicBezTo>
                    <a:pt x="46" y="14"/>
                    <a:pt x="53" y="2"/>
                    <a:pt x="67" y="4"/>
                  </a:cubicBezTo>
                  <a:cubicBezTo>
                    <a:pt x="80" y="7"/>
                    <a:pt x="89" y="29"/>
                    <a:pt x="79" y="46"/>
                  </a:cubicBezTo>
                  <a:cubicBezTo>
                    <a:pt x="69" y="64"/>
                    <a:pt x="63" y="63"/>
                    <a:pt x="63" y="63"/>
                  </a:cubicBezTo>
                  <a:cubicBezTo>
                    <a:pt x="41" y="67"/>
                    <a:pt x="41" y="67"/>
                    <a:pt x="41" y="67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17" y="57"/>
                    <a:pt x="17" y="57"/>
                    <a:pt x="17" y="57"/>
                  </a:cubicBezTo>
                  <a:cubicBezTo>
                    <a:pt x="8" y="42"/>
                    <a:pt x="8" y="42"/>
                    <a:pt x="8" y="4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5" name="Freeform 385"/>
            <p:cNvSpPr>
              <a:spLocks/>
            </p:cNvSpPr>
            <p:nvPr/>
          </p:nvSpPr>
          <p:spPr bwMode="auto">
            <a:xfrm>
              <a:off x="1251100" y="2038698"/>
              <a:ext cx="374650" cy="373063"/>
            </a:xfrm>
            <a:custGeom>
              <a:avLst/>
              <a:gdLst>
                <a:gd name="T0" fmla="*/ 85 w 88"/>
                <a:gd name="T1" fmla="*/ 44 h 88"/>
                <a:gd name="T2" fmla="*/ 44 w 88"/>
                <a:gd name="T3" fmla="*/ 84 h 88"/>
                <a:gd name="T4" fmla="*/ 4 w 88"/>
                <a:gd name="T5" fmla="*/ 44 h 88"/>
                <a:gd name="T6" fmla="*/ 44 w 88"/>
                <a:gd name="T7" fmla="*/ 4 h 88"/>
                <a:gd name="T8" fmla="*/ 85 w 88"/>
                <a:gd name="T9" fmla="*/ 44 h 88"/>
                <a:gd name="T10" fmla="*/ 88 w 88"/>
                <a:gd name="T11" fmla="*/ 44 h 88"/>
                <a:gd name="T12" fmla="*/ 44 w 88"/>
                <a:gd name="T13" fmla="*/ 0 h 88"/>
                <a:gd name="T14" fmla="*/ 1 w 88"/>
                <a:gd name="T15" fmla="*/ 44 h 88"/>
                <a:gd name="T16" fmla="*/ 44 w 88"/>
                <a:gd name="T17" fmla="*/ 88 h 88"/>
                <a:gd name="T18" fmla="*/ 88 w 88"/>
                <a:gd name="T19" fmla="*/ 44 h 88"/>
                <a:gd name="T20" fmla="*/ 85 w 88"/>
                <a:gd name="T21" fmla="*/ 4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88">
                  <a:moveTo>
                    <a:pt x="85" y="44"/>
                  </a:moveTo>
                  <a:cubicBezTo>
                    <a:pt x="84" y="66"/>
                    <a:pt x="67" y="84"/>
                    <a:pt x="44" y="84"/>
                  </a:cubicBezTo>
                  <a:cubicBezTo>
                    <a:pt x="22" y="85"/>
                    <a:pt x="5" y="66"/>
                    <a:pt x="4" y="44"/>
                  </a:cubicBezTo>
                  <a:cubicBezTo>
                    <a:pt x="4" y="22"/>
                    <a:pt x="23" y="4"/>
                    <a:pt x="44" y="4"/>
                  </a:cubicBezTo>
                  <a:cubicBezTo>
                    <a:pt x="67" y="3"/>
                    <a:pt x="84" y="22"/>
                    <a:pt x="85" y="44"/>
                  </a:cubicBezTo>
                  <a:cubicBezTo>
                    <a:pt x="85" y="46"/>
                    <a:pt x="88" y="46"/>
                    <a:pt x="88" y="44"/>
                  </a:cubicBezTo>
                  <a:cubicBezTo>
                    <a:pt x="88" y="20"/>
                    <a:pt x="69" y="0"/>
                    <a:pt x="44" y="0"/>
                  </a:cubicBezTo>
                  <a:cubicBezTo>
                    <a:pt x="20" y="0"/>
                    <a:pt x="1" y="20"/>
                    <a:pt x="1" y="44"/>
                  </a:cubicBezTo>
                  <a:cubicBezTo>
                    <a:pt x="0" y="68"/>
                    <a:pt x="21" y="87"/>
                    <a:pt x="44" y="88"/>
                  </a:cubicBezTo>
                  <a:cubicBezTo>
                    <a:pt x="69" y="88"/>
                    <a:pt x="88" y="68"/>
                    <a:pt x="88" y="44"/>
                  </a:cubicBezTo>
                  <a:cubicBezTo>
                    <a:pt x="88" y="42"/>
                    <a:pt x="85" y="42"/>
                    <a:pt x="85" y="4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6" name="Freeform 386"/>
            <p:cNvSpPr>
              <a:spLocks/>
            </p:cNvSpPr>
            <p:nvPr/>
          </p:nvSpPr>
          <p:spPr bwMode="auto">
            <a:xfrm>
              <a:off x="1443187" y="1999011"/>
              <a:ext cx="17463" cy="90488"/>
            </a:xfrm>
            <a:custGeom>
              <a:avLst/>
              <a:gdLst>
                <a:gd name="T0" fmla="*/ 4 w 4"/>
                <a:gd name="T1" fmla="*/ 18 h 21"/>
                <a:gd name="T2" fmla="*/ 4 w 4"/>
                <a:gd name="T3" fmla="*/ 3 h 21"/>
                <a:gd name="T4" fmla="*/ 0 w 4"/>
                <a:gd name="T5" fmla="*/ 3 h 21"/>
                <a:gd name="T6" fmla="*/ 0 w 4"/>
                <a:gd name="T7" fmla="*/ 18 h 21"/>
                <a:gd name="T8" fmla="*/ 4 w 4"/>
                <a:gd name="T9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1">
                  <a:moveTo>
                    <a:pt x="4" y="18"/>
                  </a:moveTo>
                  <a:cubicBezTo>
                    <a:pt x="4" y="13"/>
                    <a:pt x="4" y="8"/>
                    <a:pt x="4" y="3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8"/>
                    <a:pt x="0" y="13"/>
                    <a:pt x="0" y="18"/>
                  </a:cubicBezTo>
                  <a:cubicBezTo>
                    <a:pt x="0" y="21"/>
                    <a:pt x="4" y="21"/>
                    <a:pt x="4" y="18"/>
                  </a:cubicBezTo>
                  <a:close/>
                </a:path>
              </a:pathLst>
            </a:custGeom>
            <a:solidFill>
              <a:srgbClr val="5D9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7" name="Freeform 387"/>
            <p:cNvSpPr>
              <a:spLocks/>
            </p:cNvSpPr>
            <p:nvPr/>
          </p:nvSpPr>
          <p:spPr bwMode="auto">
            <a:xfrm>
              <a:off x="1362225" y="1932336"/>
              <a:ext cx="98425" cy="93663"/>
            </a:xfrm>
            <a:custGeom>
              <a:avLst/>
              <a:gdLst>
                <a:gd name="T0" fmla="*/ 23 w 23"/>
                <a:gd name="T1" fmla="*/ 19 h 22"/>
                <a:gd name="T2" fmla="*/ 0 w 23"/>
                <a:gd name="T3" fmla="*/ 5 h 22"/>
                <a:gd name="T4" fmla="*/ 23 w 23"/>
                <a:gd name="T5" fmla="*/ 1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2">
                  <a:moveTo>
                    <a:pt x="23" y="19"/>
                  </a:moveTo>
                  <a:cubicBezTo>
                    <a:pt x="23" y="19"/>
                    <a:pt x="3" y="22"/>
                    <a:pt x="0" y="5"/>
                  </a:cubicBezTo>
                  <a:cubicBezTo>
                    <a:pt x="0" y="5"/>
                    <a:pt x="18" y="0"/>
                    <a:pt x="23" y="19"/>
                  </a:cubicBezTo>
                  <a:close/>
                </a:path>
              </a:pathLst>
            </a:custGeom>
            <a:solidFill>
              <a:srgbClr val="5D9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8" name="Freeform 388"/>
            <p:cNvSpPr>
              <a:spLocks/>
            </p:cNvSpPr>
            <p:nvPr/>
          </p:nvSpPr>
          <p:spPr bwMode="auto">
            <a:xfrm>
              <a:off x="1447950" y="1945036"/>
              <a:ext cx="109538" cy="114300"/>
            </a:xfrm>
            <a:custGeom>
              <a:avLst/>
              <a:gdLst>
                <a:gd name="T0" fmla="*/ 0 w 26"/>
                <a:gd name="T1" fmla="*/ 16 h 27"/>
                <a:gd name="T2" fmla="*/ 26 w 26"/>
                <a:gd name="T3" fmla="*/ 10 h 27"/>
                <a:gd name="T4" fmla="*/ 0 w 26"/>
                <a:gd name="T5" fmla="*/ 1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7">
                  <a:moveTo>
                    <a:pt x="0" y="16"/>
                  </a:moveTo>
                  <a:cubicBezTo>
                    <a:pt x="0" y="16"/>
                    <a:pt x="12" y="0"/>
                    <a:pt x="26" y="10"/>
                  </a:cubicBezTo>
                  <a:cubicBezTo>
                    <a:pt x="26" y="10"/>
                    <a:pt x="16" y="27"/>
                    <a:pt x="0" y="16"/>
                  </a:cubicBezTo>
                  <a:close/>
                </a:path>
              </a:pathLst>
            </a:custGeom>
            <a:solidFill>
              <a:srgbClr val="5D9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389" name="Picture 389"/>
            <p:cNvPicPr>
              <a:picLocks noChangeAspect="1" noChangeArrowheads="1"/>
            </p:cNvPicPr>
            <p:nvPr/>
          </p:nvPicPr>
          <p:blipFill>
            <a:blip r:embed="rId4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037" y="2240311"/>
              <a:ext cx="38100" cy="6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0" name="Picture 390"/>
            <p:cNvPicPr>
              <a:picLocks noChangeAspect="1" noChangeArrowheads="1"/>
            </p:cNvPicPr>
            <p:nvPr/>
          </p:nvPicPr>
          <p:blipFill>
            <a:blip r:embed="rId4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2212" y="2211736"/>
              <a:ext cx="152400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1" name="Picture 391"/>
            <p:cNvPicPr>
              <a:picLocks noChangeAspect="1" noChangeArrowheads="1"/>
            </p:cNvPicPr>
            <p:nvPr/>
          </p:nvPicPr>
          <p:blipFill>
            <a:blip r:embed="rId4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5862" y="2248248"/>
              <a:ext cx="76200" cy="114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2" name="Picture 392"/>
            <p:cNvPicPr>
              <a:picLocks noChangeAspect="1" noChangeArrowheads="1"/>
            </p:cNvPicPr>
            <p:nvPr/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9200" y="2245073"/>
              <a:ext cx="88900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3" name="Picture 393"/>
            <p:cNvPicPr>
              <a:picLocks noChangeAspect="1" noChangeArrowheads="1"/>
            </p:cNvPicPr>
            <p:nvPr/>
          </p:nvPicPr>
          <p:blipFill>
            <a:blip r:embed="rId4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2887" y="2253011"/>
              <a:ext cx="381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4" name="Picture 394"/>
            <p:cNvPicPr>
              <a:picLocks noChangeAspect="1" noChangeArrowheads="1"/>
            </p:cNvPicPr>
            <p:nvPr/>
          </p:nvPicPr>
          <p:blipFill>
            <a:blip r:embed="rId5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5412" y="2211736"/>
              <a:ext cx="153988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5" name="Picture 395"/>
            <p:cNvPicPr>
              <a:picLocks noChangeAspect="1" noChangeArrowheads="1"/>
            </p:cNvPicPr>
            <p:nvPr/>
          </p:nvPicPr>
          <p:blipFill>
            <a:blip r:embed="rId5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4787" y="2259361"/>
              <a:ext cx="76200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6" name="Picture 396"/>
            <p:cNvPicPr>
              <a:picLocks noChangeAspect="1" noChangeArrowheads="1"/>
            </p:cNvPicPr>
            <p:nvPr/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0337" y="2245073"/>
              <a:ext cx="85725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7" name="Freeform 397"/>
            <p:cNvSpPr>
              <a:spLocks/>
            </p:cNvSpPr>
            <p:nvPr/>
          </p:nvSpPr>
          <p:spPr bwMode="auto">
            <a:xfrm>
              <a:off x="1303487" y="2199036"/>
              <a:ext cx="63500" cy="68263"/>
            </a:xfrm>
            <a:custGeom>
              <a:avLst/>
              <a:gdLst>
                <a:gd name="T0" fmla="*/ 5 w 15"/>
                <a:gd name="T1" fmla="*/ 2 h 16"/>
                <a:gd name="T2" fmla="*/ 13 w 15"/>
                <a:gd name="T3" fmla="*/ 12 h 16"/>
                <a:gd name="T4" fmla="*/ 13 w 15"/>
                <a:gd name="T5" fmla="*/ 11 h 16"/>
                <a:gd name="T6" fmla="*/ 1 w 15"/>
                <a:gd name="T7" fmla="*/ 14 h 16"/>
                <a:gd name="T8" fmla="*/ 2 w 15"/>
                <a:gd name="T9" fmla="*/ 16 h 16"/>
                <a:gd name="T10" fmla="*/ 14 w 15"/>
                <a:gd name="T11" fmla="*/ 13 h 16"/>
                <a:gd name="T12" fmla="*/ 15 w 15"/>
                <a:gd name="T13" fmla="*/ 11 h 16"/>
                <a:gd name="T14" fmla="*/ 7 w 15"/>
                <a:gd name="T15" fmla="*/ 1 h 16"/>
                <a:gd name="T16" fmla="*/ 5 w 15"/>
                <a:gd name="T17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6">
                  <a:moveTo>
                    <a:pt x="5" y="2"/>
                  </a:moveTo>
                  <a:cubicBezTo>
                    <a:pt x="8" y="5"/>
                    <a:pt x="10" y="9"/>
                    <a:pt x="13" y="12"/>
                  </a:cubicBezTo>
                  <a:cubicBezTo>
                    <a:pt x="13" y="12"/>
                    <a:pt x="13" y="11"/>
                    <a:pt x="13" y="11"/>
                  </a:cubicBezTo>
                  <a:cubicBezTo>
                    <a:pt x="9" y="12"/>
                    <a:pt x="5" y="13"/>
                    <a:pt x="1" y="14"/>
                  </a:cubicBezTo>
                  <a:cubicBezTo>
                    <a:pt x="0" y="14"/>
                    <a:pt x="0" y="16"/>
                    <a:pt x="2" y="16"/>
                  </a:cubicBezTo>
                  <a:cubicBezTo>
                    <a:pt x="6" y="15"/>
                    <a:pt x="10" y="14"/>
                    <a:pt x="14" y="13"/>
                  </a:cubicBezTo>
                  <a:cubicBezTo>
                    <a:pt x="15" y="12"/>
                    <a:pt x="15" y="12"/>
                    <a:pt x="15" y="11"/>
                  </a:cubicBezTo>
                  <a:cubicBezTo>
                    <a:pt x="12" y="8"/>
                    <a:pt x="10" y="4"/>
                    <a:pt x="7" y="1"/>
                  </a:cubicBezTo>
                  <a:cubicBezTo>
                    <a:pt x="6" y="0"/>
                    <a:pt x="5" y="1"/>
                    <a:pt x="5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8" name="Freeform 398"/>
            <p:cNvSpPr>
              <a:spLocks/>
            </p:cNvSpPr>
            <p:nvPr/>
          </p:nvSpPr>
          <p:spPr bwMode="auto">
            <a:xfrm>
              <a:off x="1303487" y="2224436"/>
              <a:ext cx="63500" cy="30163"/>
            </a:xfrm>
            <a:custGeom>
              <a:avLst/>
              <a:gdLst>
                <a:gd name="T0" fmla="*/ 14 w 15"/>
                <a:gd name="T1" fmla="*/ 5 h 7"/>
                <a:gd name="T2" fmla="*/ 2 w 15"/>
                <a:gd name="T3" fmla="*/ 0 h 7"/>
                <a:gd name="T4" fmla="*/ 2 w 15"/>
                <a:gd name="T5" fmla="*/ 2 h 7"/>
                <a:gd name="T6" fmla="*/ 13 w 15"/>
                <a:gd name="T7" fmla="*/ 7 h 7"/>
                <a:gd name="T8" fmla="*/ 14 w 15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7">
                  <a:moveTo>
                    <a:pt x="14" y="5"/>
                  </a:moveTo>
                  <a:cubicBezTo>
                    <a:pt x="10" y="3"/>
                    <a:pt x="6" y="2"/>
                    <a:pt x="2" y="0"/>
                  </a:cubicBezTo>
                  <a:cubicBezTo>
                    <a:pt x="1" y="0"/>
                    <a:pt x="0" y="2"/>
                    <a:pt x="2" y="2"/>
                  </a:cubicBezTo>
                  <a:cubicBezTo>
                    <a:pt x="6" y="4"/>
                    <a:pt x="9" y="5"/>
                    <a:pt x="13" y="7"/>
                  </a:cubicBezTo>
                  <a:cubicBezTo>
                    <a:pt x="15" y="7"/>
                    <a:pt x="15" y="5"/>
                    <a:pt x="14" y="5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9" name="Freeform 399"/>
            <p:cNvSpPr>
              <a:spLocks/>
            </p:cNvSpPr>
            <p:nvPr/>
          </p:nvSpPr>
          <p:spPr bwMode="auto">
            <a:xfrm>
              <a:off x="1514625" y="2211736"/>
              <a:ext cx="63500" cy="73025"/>
            </a:xfrm>
            <a:custGeom>
              <a:avLst/>
              <a:gdLst>
                <a:gd name="T0" fmla="*/ 9 w 15"/>
                <a:gd name="T1" fmla="*/ 2 h 17"/>
                <a:gd name="T2" fmla="*/ 2 w 15"/>
                <a:gd name="T3" fmla="*/ 13 h 17"/>
                <a:gd name="T4" fmla="*/ 1 w 15"/>
                <a:gd name="T5" fmla="*/ 11 h 17"/>
                <a:gd name="T6" fmla="*/ 14 w 15"/>
                <a:gd name="T7" fmla="*/ 14 h 17"/>
                <a:gd name="T8" fmla="*/ 13 w 15"/>
                <a:gd name="T9" fmla="*/ 16 h 17"/>
                <a:gd name="T10" fmla="*/ 1 w 15"/>
                <a:gd name="T11" fmla="*/ 13 h 17"/>
                <a:gd name="T12" fmla="*/ 0 w 15"/>
                <a:gd name="T13" fmla="*/ 12 h 17"/>
                <a:gd name="T14" fmla="*/ 8 w 15"/>
                <a:gd name="T15" fmla="*/ 1 h 17"/>
                <a:gd name="T16" fmla="*/ 9 w 15"/>
                <a:gd name="T17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7">
                  <a:moveTo>
                    <a:pt x="9" y="2"/>
                  </a:moveTo>
                  <a:cubicBezTo>
                    <a:pt x="7" y="6"/>
                    <a:pt x="4" y="9"/>
                    <a:pt x="2" y="13"/>
                  </a:cubicBezTo>
                  <a:cubicBezTo>
                    <a:pt x="2" y="12"/>
                    <a:pt x="2" y="12"/>
                    <a:pt x="1" y="11"/>
                  </a:cubicBezTo>
                  <a:cubicBezTo>
                    <a:pt x="5" y="12"/>
                    <a:pt x="10" y="13"/>
                    <a:pt x="14" y="14"/>
                  </a:cubicBezTo>
                  <a:cubicBezTo>
                    <a:pt x="15" y="15"/>
                    <a:pt x="14" y="17"/>
                    <a:pt x="13" y="16"/>
                  </a:cubicBezTo>
                  <a:cubicBezTo>
                    <a:pt x="9" y="15"/>
                    <a:pt x="5" y="14"/>
                    <a:pt x="1" y="13"/>
                  </a:cubicBezTo>
                  <a:cubicBezTo>
                    <a:pt x="0" y="13"/>
                    <a:pt x="0" y="12"/>
                    <a:pt x="0" y="12"/>
                  </a:cubicBezTo>
                  <a:cubicBezTo>
                    <a:pt x="3" y="8"/>
                    <a:pt x="5" y="5"/>
                    <a:pt x="8" y="1"/>
                  </a:cubicBezTo>
                  <a:cubicBezTo>
                    <a:pt x="8" y="0"/>
                    <a:pt x="10" y="1"/>
                    <a:pt x="9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0" name="Freeform 400"/>
            <p:cNvSpPr>
              <a:spLocks/>
            </p:cNvSpPr>
            <p:nvPr/>
          </p:nvSpPr>
          <p:spPr bwMode="auto">
            <a:xfrm>
              <a:off x="1514625" y="2237136"/>
              <a:ext cx="60325" cy="34925"/>
            </a:xfrm>
            <a:custGeom>
              <a:avLst/>
              <a:gdLst>
                <a:gd name="T0" fmla="*/ 1 w 14"/>
                <a:gd name="T1" fmla="*/ 5 h 8"/>
                <a:gd name="T2" fmla="*/ 13 w 14"/>
                <a:gd name="T3" fmla="*/ 1 h 8"/>
                <a:gd name="T4" fmla="*/ 13 w 14"/>
                <a:gd name="T5" fmla="*/ 3 h 8"/>
                <a:gd name="T6" fmla="*/ 1 w 14"/>
                <a:gd name="T7" fmla="*/ 7 h 8"/>
                <a:gd name="T8" fmla="*/ 1 w 14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">
                  <a:moveTo>
                    <a:pt x="1" y="5"/>
                  </a:moveTo>
                  <a:cubicBezTo>
                    <a:pt x="5" y="4"/>
                    <a:pt x="9" y="2"/>
                    <a:pt x="13" y="1"/>
                  </a:cubicBezTo>
                  <a:cubicBezTo>
                    <a:pt x="14" y="0"/>
                    <a:pt x="14" y="2"/>
                    <a:pt x="13" y="3"/>
                  </a:cubicBezTo>
                  <a:cubicBezTo>
                    <a:pt x="9" y="4"/>
                    <a:pt x="5" y="6"/>
                    <a:pt x="1" y="7"/>
                  </a:cubicBezTo>
                  <a:cubicBezTo>
                    <a:pt x="0" y="8"/>
                    <a:pt x="0" y="6"/>
                    <a:pt x="1" y="5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1" name="Freeform 401"/>
            <p:cNvSpPr>
              <a:spLocks/>
            </p:cNvSpPr>
            <p:nvPr/>
          </p:nvSpPr>
          <p:spPr bwMode="auto">
            <a:xfrm>
              <a:off x="1366987" y="2246661"/>
              <a:ext cx="134938" cy="131763"/>
            </a:xfrm>
            <a:custGeom>
              <a:avLst/>
              <a:gdLst>
                <a:gd name="T0" fmla="*/ 4 w 32"/>
                <a:gd name="T1" fmla="*/ 2 h 31"/>
                <a:gd name="T2" fmla="*/ 13 w 32"/>
                <a:gd name="T3" fmla="*/ 10 h 31"/>
                <a:gd name="T4" fmla="*/ 28 w 32"/>
                <a:gd name="T5" fmla="*/ 10 h 31"/>
                <a:gd name="T6" fmla="*/ 31 w 32"/>
                <a:gd name="T7" fmla="*/ 6 h 31"/>
                <a:gd name="T8" fmla="*/ 28 w 32"/>
                <a:gd name="T9" fmla="*/ 5 h 31"/>
                <a:gd name="T10" fmla="*/ 20 w 32"/>
                <a:gd name="T11" fmla="*/ 27 h 31"/>
                <a:gd name="T12" fmla="*/ 4 w 32"/>
                <a:gd name="T13" fmla="*/ 19 h 31"/>
                <a:gd name="T14" fmla="*/ 6 w 32"/>
                <a:gd name="T15" fmla="*/ 2 h 31"/>
                <a:gd name="T16" fmla="*/ 4 w 32"/>
                <a:gd name="T17" fmla="*/ 2 h 31"/>
                <a:gd name="T18" fmla="*/ 2 w 32"/>
                <a:gd name="T19" fmla="*/ 22 h 31"/>
                <a:gd name="T20" fmla="*/ 19 w 32"/>
                <a:gd name="T21" fmla="*/ 30 h 31"/>
                <a:gd name="T22" fmla="*/ 31 w 32"/>
                <a:gd name="T23" fmla="*/ 5 h 31"/>
                <a:gd name="T24" fmla="*/ 28 w 32"/>
                <a:gd name="T25" fmla="*/ 5 h 31"/>
                <a:gd name="T26" fmla="*/ 27 w 32"/>
                <a:gd name="T27" fmla="*/ 8 h 31"/>
                <a:gd name="T28" fmla="*/ 18 w 32"/>
                <a:gd name="T29" fmla="*/ 8 h 31"/>
                <a:gd name="T30" fmla="*/ 6 w 32"/>
                <a:gd name="T31" fmla="*/ 2 h 31"/>
                <a:gd name="T32" fmla="*/ 4 w 32"/>
                <a:gd name="T33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" h="31">
                  <a:moveTo>
                    <a:pt x="4" y="2"/>
                  </a:moveTo>
                  <a:cubicBezTo>
                    <a:pt x="2" y="7"/>
                    <a:pt x="9" y="9"/>
                    <a:pt x="13" y="10"/>
                  </a:cubicBezTo>
                  <a:cubicBezTo>
                    <a:pt x="17" y="10"/>
                    <a:pt x="23" y="11"/>
                    <a:pt x="28" y="10"/>
                  </a:cubicBezTo>
                  <a:cubicBezTo>
                    <a:pt x="30" y="10"/>
                    <a:pt x="30" y="7"/>
                    <a:pt x="31" y="6"/>
                  </a:cubicBezTo>
                  <a:cubicBezTo>
                    <a:pt x="30" y="5"/>
                    <a:pt x="29" y="5"/>
                    <a:pt x="28" y="5"/>
                  </a:cubicBezTo>
                  <a:cubicBezTo>
                    <a:pt x="29" y="13"/>
                    <a:pt x="28" y="24"/>
                    <a:pt x="20" y="27"/>
                  </a:cubicBezTo>
                  <a:cubicBezTo>
                    <a:pt x="13" y="30"/>
                    <a:pt x="4" y="26"/>
                    <a:pt x="4" y="19"/>
                  </a:cubicBezTo>
                  <a:cubicBezTo>
                    <a:pt x="4" y="13"/>
                    <a:pt x="6" y="8"/>
                    <a:pt x="6" y="2"/>
                  </a:cubicBezTo>
                  <a:cubicBezTo>
                    <a:pt x="6" y="1"/>
                    <a:pt x="4" y="1"/>
                    <a:pt x="4" y="2"/>
                  </a:cubicBezTo>
                  <a:cubicBezTo>
                    <a:pt x="3" y="9"/>
                    <a:pt x="0" y="16"/>
                    <a:pt x="2" y="22"/>
                  </a:cubicBezTo>
                  <a:cubicBezTo>
                    <a:pt x="4" y="29"/>
                    <a:pt x="13" y="31"/>
                    <a:pt x="19" y="30"/>
                  </a:cubicBezTo>
                  <a:cubicBezTo>
                    <a:pt x="30" y="28"/>
                    <a:pt x="32" y="14"/>
                    <a:pt x="31" y="5"/>
                  </a:cubicBezTo>
                  <a:cubicBezTo>
                    <a:pt x="31" y="4"/>
                    <a:pt x="29" y="4"/>
                    <a:pt x="28" y="5"/>
                  </a:cubicBezTo>
                  <a:cubicBezTo>
                    <a:pt x="28" y="6"/>
                    <a:pt x="28" y="8"/>
                    <a:pt x="27" y="8"/>
                  </a:cubicBezTo>
                  <a:cubicBezTo>
                    <a:pt x="24" y="8"/>
                    <a:pt x="21" y="8"/>
                    <a:pt x="18" y="8"/>
                  </a:cubicBezTo>
                  <a:cubicBezTo>
                    <a:pt x="16" y="8"/>
                    <a:pt x="4" y="7"/>
                    <a:pt x="6" y="2"/>
                  </a:cubicBezTo>
                  <a:cubicBezTo>
                    <a:pt x="7" y="1"/>
                    <a:pt x="5" y="0"/>
                    <a:pt x="4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2" name="Freeform 402"/>
            <p:cNvSpPr>
              <a:spLocks/>
            </p:cNvSpPr>
            <p:nvPr/>
          </p:nvSpPr>
          <p:spPr bwMode="auto">
            <a:xfrm>
              <a:off x="1400325" y="2284761"/>
              <a:ext cx="25400" cy="84138"/>
            </a:xfrm>
            <a:custGeom>
              <a:avLst/>
              <a:gdLst>
                <a:gd name="T0" fmla="*/ 0 w 16"/>
                <a:gd name="T1" fmla="*/ 51 h 53"/>
                <a:gd name="T2" fmla="*/ 11 w 16"/>
                <a:gd name="T3" fmla="*/ 0 h 53"/>
                <a:gd name="T4" fmla="*/ 16 w 16"/>
                <a:gd name="T5" fmla="*/ 0 h 53"/>
                <a:gd name="T6" fmla="*/ 5 w 16"/>
                <a:gd name="T7" fmla="*/ 53 h 53"/>
                <a:gd name="T8" fmla="*/ 0 w 16"/>
                <a:gd name="T9" fmla="*/ 5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53">
                  <a:moveTo>
                    <a:pt x="0" y="51"/>
                  </a:moveTo>
                  <a:lnTo>
                    <a:pt x="11" y="0"/>
                  </a:lnTo>
                  <a:lnTo>
                    <a:pt x="16" y="0"/>
                  </a:lnTo>
                  <a:lnTo>
                    <a:pt x="5" y="53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3" name="Freeform 403"/>
            <p:cNvSpPr>
              <a:spLocks/>
            </p:cNvSpPr>
            <p:nvPr/>
          </p:nvSpPr>
          <p:spPr bwMode="auto">
            <a:xfrm>
              <a:off x="1451125" y="2284761"/>
              <a:ext cx="17463" cy="84138"/>
            </a:xfrm>
            <a:custGeom>
              <a:avLst/>
              <a:gdLst>
                <a:gd name="T0" fmla="*/ 0 w 11"/>
                <a:gd name="T1" fmla="*/ 0 h 53"/>
                <a:gd name="T2" fmla="*/ 8 w 11"/>
                <a:gd name="T3" fmla="*/ 0 h 53"/>
                <a:gd name="T4" fmla="*/ 11 w 11"/>
                <a:gd name="T5" fmla="*/ 53 h 53"/>
                <a:gd name="T6" fmla="*/ 3 w 11"/>
                <a:gd name="T7" fmla="*/ 53 h 53"/>
                <a:gd name="T8" fmla="*/ 0 w 11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3">
                  <a:moveTo>
                    <a:pt x="0" y="0"/>
                  </a:moveTo>
                  <a:lnTo>
                    <a:pt x="8" y="0"/>
                  </a:lnTo>
                  <a:lnTo>
                    <a:pt x="11" y="53"/>
                  </a:lnTo>
                  <a:lnTo>
                    <a:pt x="3" y="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4" name="Freeform 404"/>
            <p:cNvSpPr>
              <a:spLocks/>
            </p:cNvSpPr>
            <p:nvPr/>
          </p:nvSpPr>
          <p:spPr bwMode="auto">
            <a:xfrm>
              <a:off x="1328887" y="2538761"/>
              <a:ext cx="84138" cy="131763"/>
            </a:xfrm>
            <a:custGeom>
              <a:avLst/>
              <a:gdLst>
                <a:gd name="T0" fmla="*/ 3 w 20"/>
                <a:gd name="T1" fmla="*/ 14 h 31"/>
                <a:gd name="T2" fmla="*/ 10 w 20"/>
                <a:gd name="T3" fmla="*/ 1 h 31"/>
                <a:gd name="T4" fmla="*/ 19 w 20"/>
                <a:gd name="T5" fmla="*/ 16 h 31"/>
                <a:gd name="T6" fmla="*/ 12 w 20"/>
                <a:gd name="T7" fmla="*/ 31 h 31"/>
                <a:gd name="T8" fmla="*/ 3 w 20"/>
                <a:gd name="T9" fmla="*/ 1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1">
                  <a:moveTo>
                    <a:pt x="3" y="14"/>
                  </a:moveTo>
                  <a:cubicBezTo>
                    <a:pt x="3" y="14"/>
                    <a:pt x="0" y="1"/>
                    <a:pt x="10" y="1"/>
                  </a:cubicBezTo>
                  <a:cubicBezTo>
                    <a:pt x="20" y="0"/>
                    <a:pt x="18" y="11"/>
                    <a:pt x="19" y="16"/>
                  </a:cubicBezTo>
                  <a:cubicBezTo>
                    <a:pt x="20" y="20"/>
                    <a:pt x="20" y="30"/>
                    <a:pt x="12" y="31"/>
                  </a:cubicBezTo>
                  <a:cubicBezTo>
                    <a:pt x="5" y="31"/>
                    <a:pt x="3" y="28"/>
                    <a:pt x="3" y="14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5" name="Freeform 405"/>
            <p:cNvSpPr>
              <a:spLocks/>
            </p:cNvSpPr>
            <p:nvPr/>
          </p:nvSpPr>
          <p:spPr bwMode="auto">
            <a:xfrm>
              <a:off x="1341587" y="2632423"/>
              <a:ext cx="66675" cy="38100"/>
            </a:xfrm>
            <a:custGeom>
              <a:avLst/>
              <a:gdLst>
                <a:gd name="T0" fmla="*/ 0 w 16"/>
                <a:gd name="T1" fmla="*/ 0 h 9"/>
                <a:gd name="T2" fmla="*/ 9 w 16"/>
                <a:gd name="T3" fmla="*/ 9 h 9"/>
                <a:gd name="T4" fmla="*/ 16 w 16"/>
                <a:gd name="T5" fmla="*/ 1 h 9"/>
                <a:gd name="T6" fmla="*/ 0 w 16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9">
                  <a:moveTo>
                    <a:pt x="0" y="0"/>
                  </a:moveTo>
                  <a:cubicBezTo>
                    <a:pt x="1" y="7"/>
                    <a:pt x="4" y="9"/>
                    <a:pt x="9" y="9"/>
                  </a:cubicBezTo>
                  <a:cubicBezTo>
                    <a:pt x="14" y="8"/>
                    <a:pt x="16" y="5"/>
                    <a:pt x="16" y="1"/>
                  </a:cubicBezTo>
                  <a:cubicBezTo>
                    <a:pt x="11" y="2"/>
                    <a:pt x="5" y="2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6" name="Freeform 407"/>
            <p:cNvSpPr>
              <a:spLocks noEditPoints="1"/>
            </p:cNvSpPr>
            <p:nvPr/>
          </p:nvSpPr>
          <p:spPr bwMode="auto">
            <a:xfrm>
              <a:off x="1370162" y="2543523"/>
              <a:ext cx="4762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0 w 1"/>
                <a:gd name="T4" fmla="*/ 1 w 1"/>
                <a:gd name="T5" fmla="*/ 1 w 1"/>
                <a:gd name="T6" fmla="*/ 1 w 1"/>
                <a:gd name="T7" fmla="*/ 1 w 1"/>
                <a:gd name="T8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7" name="Freeform 408"/>
            <p:cNvSpPr>
              <a:spLocks noEditPoints="1"/>
            </p:cNvSpPr>
            <p:nvPr/>
          </p:nvSpPr>
          <p:spPr bwMode="auto">
            <a:xfrm>
              <a:off x="1374924" y="2602261"/>
              <a:ext cx="33337" cy="68263"/>
            </a:xfrm>
            <a:custGeom>
              <a:avLst/>
              <a:gdLst>
                <a:gd name="T0" fmla="*/ 1 w 8"/>
                <a:gd name="T1" fmla="*/ 16 h 16"/>
                <a:gd name="T2" fmla="*/ 0 w 8"/>
                <a:gd name="T3" fmla="*/ 16 h 16"/>
                <a:gd name="T4" fmla="*/ 0 w 8"/>
                <a:gd name="T5" fmla="*/ 16 h 16"/>
                <a:gd name="T6" fmla="*/ 0 w 8"/>
                <a:gd name="T7" fmla="*/ 16 h 16"/>
                <a:gd name="T8" fmla="*/ 1 w 8"/>
                <a:gd name="T9" fmla="*/ 16 h 16"/>
                <a:gd name="T10" fmla="*/ 8 w 8"/>
                <a:gd name="T11" fmla="*/ 0 h 16"/>
                <a:gd name="T12" fmla="*/ 8 w 8"/>
                <a:gd name="T13" fmla="*/ 0 h 16"/>
                <a:gd name="T14" fmla="*/ 8 w 8"/>
                <a:gd name="T1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16">
                  <a:moveTo>
                    <a:pt x="1" y="16"/>
                  </a:moveTo>
                  <a:cubicBezTo>
                    <a:pt x="1" y="16"/>
                    <a:pt x="1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solidFill>
              <a:srgbClr val="3E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8" name="Freeform 409"/>
            <p:cNvSpPr>
              <a:spLocks/>
            </p:cNvSpPr>
            <p:nvPr/>
          </p:nvSpPr>
          <p:spPr bwMode="auto">
            <a:xfrm>
              <a:off x="1357462" y="2543523"/>
              <a:ext cx="55562" cy="127000"/>
            </a:xfrm>
            <a:custGeom>
              <a:avLst/>
              <a:gdLst>
                <a:gd name="T0" fmla="*/ 4 w 13"/>
                <a:gd name="T1" fmla="*/ 0 h 30"/>
                <a:gd name="T2" fmla="*/ 4 w 13"/>
                <a:gd name="T3" fmla="*/ 0 h 30"/>
                <a:gd name="T4" fmla="*/ 3 w 13"/>
                <a:gd name="T5" fmla="*/ 0 h 30"/>
                <a:gd name="T6" fmla="*/ 3 w 13"/>
                <a:gd name="T7" fmla="*/ 0 h 30"/>
                <a:gd name="T8" fmla="*/ 0 w 13"/>
                <a:gd name="T9" fmla="*/ 0 h 30"/>
                <a:gd name="T10" fmla="*/ 5 w 13"/>
                <a:gd name="T11" fmla="*/ 15 h 30"/>
                <a:gd name="T12" fmla="*/ 5 w 13"/>
                <a:gd name="T13" fmla="*/ 22 h 30"/>
                <a:gd name="T14" fmla="*/ 12 w 13"/>
                <a:gd name="T15" fmla="*/ 22 h 30"/>
                <a:gd name="T16" fmla="*/ 12 w 13"/>
                <a:gd name="T17" fmla="*/ 22 h 30"/>
                <a:gd name="T18" fmla="*/ 12 w 13"/>
                <a:gd name="T19" fmla="*/ 22 h 30"/>
                <a:gd name="T20" fmla="*/ 5 w 13"/>
                <a:gd name="T21" fmla="*/ 30 h 30"/>
                <a:gd name="T22" fmla="*/ 12 w 13"/>
                <a:gd name="T23" fmla="*/ 19 h 30"/>
                <a:gd name="T24" fmla="*/ 12 w 13"/>
                <a:gd name="T25" fmla="*/ 15 h 30"/>
                <a:gd name="T26" fmla="*/ 12 w 13"/>
                <a:gd name="T27" fmla="*/ 15 h 30"/>
                <a:gd name="T28" fmla="*/ 12 w 13"/>
                <a:gd name="T29" fmla="*/ 14 h 30"/>
                <a:gd name="T30" fmla="*/ 12 w 13"/>
                <a:gd name="T31" fmla="*/ 14 h 30"/>
                <a:gd name="T32" fmla="*/ 4 w 13"/>
                <a:gd name="T33" fmla="*/ 0 h 30"/>
                <a:gd name="T34" fmla="*/ 4 w 13"/>
                <a:gd name="T3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" h="30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6" y="3"/>
                    <a:pt x="4" y="11"/>
                    <a:pt x="5" y="15"/>
                  </a:cubicBezTo>
                  <a:cubicBezTo>
                    <a:pt x="6" y="17"/>
                    <a:pt x="6" y="20"/>
                    <a:pt x="5" y="22"/>
                  </a:cubicBezTo>
                  <a:cubicBezTo>
                    <a:pt x="7" y="22"/>
                    <a:pt x="10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6"/>
                    <a:pt x="10" y="29"/>
                    <a:pt x="5" y="30"/>
                  </a:cubicBezTo>
                  <a:cubicBezTo>
                    <a:pt x="11" y="29"/>
                    <a:pt x="12" y="23"/>
                    <a:pt x="12" y="19"/>
                  </a:cubicBezTo>
                  <a:cubicBezTo>
                    <a:pt x="12" y="17"/>
                    <a:pt x="12" y="16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5"/>
                    <a:pt x="12" y="15"/>
                    <a:pt x="12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1" y="10"/>
                    <a:pt x="13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9" name="Freeform 410"/>
            <p:cNvSpPr>
              <a:spLocks/>
            </p:cNvSpPr>
            <p:nvPr/>
          </p:nvSpPr>
          <p:spPr bwMode="auto">
            <a:xfrm>
              <a:off x="1362224" y="2637186"/>
              <a:ext cx="46037" cy="33338"/>
            </a:xfrm>
            <a:custGeom>
              <a:avLst/>
              <a:gdLst>
                <a:gd name="T0" fmla="*/ 11 w 11"/>
                <a:gd name="T1" fmla="*/ 0 h 8"/>
                <a:gd name="T2" fmla="*/ 4 w 11"/>
                <a:gd name="T3" fmla="*/ 0 h 8"/>
                <a:gd name="T4" fmla="*/ 0 w 11"/>
                <a:gd name="T5" fmla="*/ 7 h 8"/>
                <a:gd name="T6" fmla="*/ 3 w 11"/>
                <a:gd name="T7" fmla="*/ 8 h 8"/>
                <a:gd name="T8" fmla="*/ 3 w 11"/>
                <a:gd name="T9" fmla="*/ 8 h 8"/>
                <a:gd name="T10" fmla="*/ 4 w 11"/>
                <a:gd name="T11" fmla="*/ 8 h 8"/>
                <a:gd name="T12" fmla="*/ 4 w 11"/>
                <a:gd name="T13" fmla="*/ 8 h 8"/>
                <a:gd name="T14" fmla="*/ 4 w 11"/>
                <a:gd name="T15" fmla="*/ 8 h 8"/>
                <a:gd name="T16" fmla="*/ 11 w 11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8">
                  <a:moveTo>
                    <a:pt x="11" y="0"/>
                  </a:moveTo>
                  <a:cubicBezTo>
                    <a:pt x="9" y="0"/>
                    <a:pt x="6" y="0"/>
                    <a:pt x="4" y="0"/>
                  </a:cubicBezTo>
                  <a:cubicBezTo>
                    <a:pt x="4" y="3"/>
                    <a:pt x="2" y="6"/>
                    <a:pt x="0" y="7"/>
                  </a:cubicBezTo>
                  <a:cubicBezTo>
                    <a:pt x="1" y="7"/>
                    <a:pt x="2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9" y="7"/>
                    <a:pt x="11" y="4"/>
                    <a:pt x="11" y="0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0" name="Freeform 411"/>
            <p:cNvSpPr>
              <a:spLocks/>
            </p:cNvSpPr>
            <p:nvPr/>
          </p:nvSpPr>
          <p:spPr bwMode="auto">
            <a:xfrm>
              <a:off x="1328887" y="2526061"/>
              <a:ext cx="96837" cy="149225"/>
            </a:xfrm>
            <a:custGeom>
              <a:avLst/>
              <a:gdLst>
                <a:gd name="T0" fmla="*/ 4 w 23"/>
                <a:gd name="T1" fmla="*/ 17 h 35"/>
                <a:gd name="T2" fmla="*/ 6 w 23"/>
                <a:gd name="T3" fmla="*/ 6 h 35"/>
                <a:gd name="T4" fmla="*/ 17 w 23"/>
                <a:gd name="T5" fmla="*/ 10 h 35"/>
                <a:gd name="T6" fmla="*/ 18 w 23"/>
                <a:gd name="T7" fmla="*/ 17 h 35"/>
                <a:gd name="T8" fmla="*/ 11 w 23"/>
                <a:gd name="T9" fmla="*/ 33 h 35"/>
                <a:gd name="T10" fmla="*/ 5 w 23"/>
                <a:gd name="T11" fmla="*/ 17 h 35"/>
                <a:gd name="T12" fmla="*/ 2 w 23"/>
                <a:gd name="T13" fmla="*/ 17 h 35"/>
                <a:gd name="T14" fmla="*/ 11 w 23"/>
                <a:gd name="T15" fmla="*/ 35 h 35"/>
                <a:gd name="T16" fmla="*/ 20 w 23"/>
                <a:gd name="T17" fmla="*/ 17 h 35"/>
                <a:gd name="T18" fmla="*/ 8 w 23"/>
                <a:gd name="T19" fmla="*/ 3 h 35"/>
                <a:gd name="T20" fmla="*/ 2 w 23"/>
                <a:gd name="T21" fmla="*/ 18 h 35"/>
                <a:gd name="T22" fmla="*/ 4 w 23"/>
                <a:gd name="T23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35">
                  <a:moveTo>
                    <a:pt x="4" y="17"/>
                  </a:moveTo>
                  <a:cubicBezTo>
                    <a:pt x="4" y="14"/>
                    <a:pt x="4" y="9"/>
                    <a:pt x="6" y="6"/>
                  </a:cubicBezTo>
                  <a:cubicBezTo>
                    <a:pt x="10" y="1"/>
                    <a:pt x="16" y="6"/>
                    <a:pt x="17" y="10"/>
                  </a:cubicBezTo>
                  <a:cubicBezTo>
                    <a:pt x="18" y="12"/>
                    <a:pt x="17" y="15"/>
                    <a:pt x="18" y="17"/>
                  </a:cubicBezTo>
                  <a:cubicBezTo>
                    <a:pt x="18" y="22"/>
                    <a:pt x="20" y="32"/>
                    <a:pt x="11" y="33"/>
                  </a:cubicBezTo>
                  <a:cubicBezTo>
                    <a:pt x="3" y="33"/>
                    <a:pt x="4" y="21"/>
                    <a:pt x="5" y="17"/>
                  </a:cubicBezTo>
                  <a:cubicBezTo>
                    <a:pt x="5" y="16"/>
                    <a:pt x="2" y="16"/>
                    <a:pt x="2" y="17"/>
                  </a:cubicBezTo>
                  <a:cubicBezTo>
                    <a:pt x="2" y="23"/>
                    <a:pt x="0" y="34"/>
                    <a:pt x="11" y="35"/>
                  </a:cubicBezTo>
                  <a:cubicBezTo>
                    <a:pt x="23" y="35"/>
                    <a:pt x="20" y="22"/>
                    <a:pt x="20" y="17"/>
                  </a:cubicBezTo>
                  <a:cubicBezTo>
                    <a:pt x="20" y="11"/>
                    <a:pt x="20" y="0"/>
                    <a:pt x="8" y="3"/>
                  </a:cubicBezTo>
                  <a:cubicBezTo>
                    <a:pt x="1" y="5"/>
                    <a:pt x="1" y="13"/>
                    <a:pt x="2" y="18"/>
                  </a:cubicBezTo>
                  <a:cubicBezTo>
                    <a:pt x="2" y="19"/>
                    <a:pt x="5" y="18"/>
                    <a:pt x="4" y="1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1" name="Freeform 412"/>
            <p:cNvSpPr>
              <a:spLocks/>
            </p:cNvSpPr>
            <p:nvPr/>
          </p:nvSpPr>
          <p:spPr bwMode="auto">
            <a:xfrm>
              <a:off x="1460649" y="2543523"/>
              <a:ext cx="84137" cy="131763"/>
            </a:xfrm>
            <a:custGeom>
              <a:avLst/>
              <a:gdLst>
                <a:gd name="T0" fmla="*/ 3 w 20"/>
                <a:gd name="T1" fmla="*/ 14 h 31"/>
                <a:gd name="T2" fmla="*/ 10 w 20"/>
                <a:gd name="T3" fmla="*/ 0 h 31"/>
                <a:gd name="T4" fmla="*/ 19 w 20"/>
                <a:gd name="T5" fmla="*/ 15 h 31"/>
                <a:gd name="T6" fmla="*/ 12 w 20"/>
                <a:gd name="T7" fmla="*/ 30 h 31"/>
                <a:gd name="T8" fmla="*/ 3 w 20"/>
                <a:gd name="T9" fmla="*/ 1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1">
                  <a:moveTo>
                    <a:pt x="3" y="14"/>
                  </a:moveTo>
                  <a:cubicBezTo>
                    <a:pt x="3" y="14"/>
                    <a:pt x="0" y="1"/>
                    <a:pt x="10" y="0"/>
                  </a:cubicBezTo>
                  <a:cubicBezTo>
                    <a:pt x="20" y="0"/>
                    <a:pt x="18" y="11"/>
                    <a:pt x="19" y="15"/>
                  </a:cubicBezTo>
                  <a:cubicBezTo>
                    <a:pt x="20" y="20"/>
                    <a:pt x="19" y="30"/>
                    <a:pt x="12" y="30"/>
                  </a:cubicBezTo>
                  <a:cubicBezTo>
                    <a:pt x="5" y="31"/>
                    <a:pt x="3" y="27"/>
                    <a:pt x="3" y="14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2" name="Freeform 413"/>
            <p:cNvSpPr>
              <a:spLocks/>
            </p:cNvSpPr>
            <p:nvPr/>
          </p:nvSpPr>
          <p:spPr bwMode="auto">
            <a:xfrm>
              <a:off x="1473349" y="2637186"/>
              <a:ext cx="66675" cy="38100"/>
            </a:xfrm>
            <a:custGeom>
              <a:avLst/>
              <a:gdLst>
                <a:gd name="T0" fmla="*/ 0 w 16"/>
                <a:gd name="T1" fmla="*/ 0 h 9"/>
                <a:gd name="T2" fmla="*/ 9 w 16"/>
                <a:gd name="T3" fmla="*/ 8 h 9"/>
                <a:gd name="T4" fmla="*/ 16 w 16"/>
                <a:gd name="T5" fmla="*/ 0 h 9"/>
                <a:gd name="T6" fmla="*/ 0 w 16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9">
                  <a:moveTo>
                    <a:pt x="0" y="0"/>
                  </a:moveTo>
                  <a:cubicBezTo>
                    <a:pt x="1" y="7"/>
                    <a:pt x="4" y="9"/>
                    <a:pt x="9" y="8"/>
                  </a:cubicBezTo>
                  <a:cubicBezTo>
                    <a:pt x="14" y="8"/>
                    <a:pt x="15" y="4"/>
                    <a:pt x="16" y="0"/>
                  </a:cubicBezTo>
                  <a:cubicBezTo>
                    <a:pt x="11" y="1"/>
                    <a:pt x="5" y="1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3" name="Freeform 414"/>
            <p:cNvSpPr>
              <a:spLocks noEditPoints="1"/>
            </p:cNvSpPr>
            <p:nvPr/>
          </p:nvSpPr>
          <p:spPr bwMode="auto">
            <a:xfrm>
              <a:off x="1501924" y="2543523"/>
              <a:ext cx="4762" cy="0"/>
            </a:xfrm>
            <a:custGeom>
              <a:avLst/>
              <a:gdLst>
                <a:gd name="T0" fmla="*/ 1 w 1"/>
                <a:gd name="T1" fmla="*/ 0 w 1"/>
                <a:gd name="T2" fmla="*/ 1 w 1"/>
                <a:gd name="T3" fmla="*/ 1 w 1"/>
                <a:gd name="T4" fmla="*/ 1 w 1"/>
                <a:gd name="T5" fmla="*/ 1 w 1"/>
                <a:gd name="T6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4" name="Freeform 415"/>
            <p:cNvSpPr>
              <a:spLocks noEditPoints="1"/>
            </p:cNvSpPr>
            <p:nvPr/>
          </p:nvSpPr>
          <p:spPr bwMode="auto">
            <a:xfrm>
              <a:off x="1498749" y="2670523"/>
              <a:ext cx="12700" cy="0"/>
            </a:xfrm>
            <a:custGeom>
              <a:avLst/>
              <a:gdLst>
                <a:gd name="T0" fmla="*/ 0 w 3"/>
                <a:gd name="T1" fmla="*/ 2 w 3"/>
                <a:gd name="T2" fmla="*/ 3 w 3"/>
                <a:gd name="T3" fmla="*/ 2 w 3"/>
                <a:gd name="T4" fmla="*/ 0 w 3"/>
                <a:gd name="T5" fmla="*/ 0 w 3"/>
                <a:gd name="T6" fmla="*/ 0 w 3"/>
                <a:gd name="T7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E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5" name="Freeform 416"/>
            <p:cNvSpPr>
              <a:spLocks noEditPoints="1"/>
            </p:cNvSpPr>
            <p:nvPr/>
          </p:nvSpPr>
          <p:spPr bwMode="auto">
            <a:xfrm>
              <a:off x="1489224" y="2543523"/>
              <a:ext cx="55562" cy="127000"/>
            </a:xfrm>
            <a:custGeom>
              <a:avLst/>
              <a:gdLst>
                <a:gd name="T0" fmla="*/ 1 w 13"/>
                <a:gd name="T1" fmla="*/ 30 h 30"/>
                <a:gd name="T2" fmla="*/ 1 w 13"/>
                <a:gd name="T3" fmla="*/ 30 h 30"/>
                <a:gd name="T4" fmla="*/ 1 w 13"/>
                <a:gd name="T5" fmla="*/ 30 h 30"/>
                <a:gd name="T6" fmla="*/ 1 w 13"/>
                <a:gd name="T7" fmla="*/ 30 h 30"/>
                <a:gd name="T8" fmla="*/ 1 w 13"/>
                <a:gd name="T9" fmla="*/ 30 h 30"/>
                <a:gd name="T10" fmla="*/ 1 w 13"/>
                <a:gd name="T11" fmla="*/ 30 h 30"/>
                <a:gd name="T12" fmla="*/ 1 w 13"/>
                <a:gd name="T13" fmla="*/ 30 h 30"/>
                <a:gd name="T14" fmla="*/ 4 w 13"/>
                <a:gd name="T15" fmla="*/ 0 h 30"/>
                <a:gd name="T16" fmla="*/ 4 w 13"/>
                <a:gd name="T17" fmla="*/ 0 h 30"/>
                <a:gd name="T18" fmla="*/ 3 w 13"/>
                <a:gd name="T19" fmla="*/ 0 h 30"/>
                <a:gd name="T20" fmla="*/ 3 w 13"/>
                <a:gd name="T21" fmla="*/ 0 h 30"/>
                <a:gd name="T22" fmla="*/ 3 w 13"/>
                <a:gd name="T23" fmla="*/ 0 h 30"/>
                <a:gd name="T24" fmla="*/ 3 w 13"/>
                <a:gd name="T25" fmla="*/ 0 h 30"/>
                <a:gd name="T26" fmla="*/ 0 w 13"/>
                <a:gd name="T27" fmla="*/ 1 h 30"/>
                <a:gd name="T28" fmla="*/ 5 w 13"/>
                <a:gd name="T29" fmla="*/ 15 h 30"/>
                <a:gd name="T30" fmla="*/ 5 w 13"/>
                <a:gd name="T31" fmla="*/ 23 h 30"/>
                <a:gd name="T32" fmla="*/ 12 w 13"/>
                <a:gd name="T33" fmla="*/ 22 h 30"/>
                <a:gd name="T34" fmla="*/ 12 w 13"/>
                <a:gd name="T35" fmla="*/ 22 h 30"/>
                <a:gd name="T36" fmla="*/ 12 w 13"/>
                <a:gd name="T37" fmla="*/ 22 h 30"/>
                <a:gd name="T38" fmla="*/ 5 w 13"/>
                <a:gd name="T39" fmla="*/ 30 h 30"/>
                <a:gd name="T40" fmla="*/ 12 w 13"/>
                <a:gd name="T41" fmla="*/ 19 h 30"/>
                <a:gd name="T42" fmla="*/ 12 w 13"/>
                <a:gd name="T43" fmla="*/ 15 h 30"/>
                <a:gd name="T44" fmla="*/ 12 w 13"/>
                <a:gd name="T45" fmla="*/ 15 h 30"/>
                <a:gd name="T46" fmla="*/ 4 w 13"/>
                <a:gd name="T47" fmla="*/ 0 h 30"/>
                <a:gd name="T48" fmla="*/ 4 w 13"/>
                <a:gd name="T4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" h="30">
                  <a:moveTo>
                    <a:pt x="1" y="30"/>
                  </a:move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moveTo>
                    <a:pt x="1" y="30"/>
                  </a:move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1"/>
                    <a:pt x="0" y="1"/>
                  </a:cubicBezTo>
                  <a:cubicBezTo>
                    <a:pt x="6" y="3"/>
                    <a:pt x="4" y="12"/>
                    <a:pt x="5" y="15"/>
                  </a:cubicBezTo>
                  <a:cubicBezTo>
                    <a:pt x="5" y="17"/>
                    <a:pt x="6" y="20"/>
                    <a:pt x="5" y="23"/>
                  </a:cubicBezTo>
                  <a:cubicBezTo>
                    <a:pt x="7" y="23"/>
                    <a:pt x="10" y="23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1" y="26"/>
                    <a:pt x="10" y="30"/>
                    <a:pt x="5" y="30"/>
                  </a:cubicBezTo>
                  <a:cubicBezTo>
                    <a:pt x="11" y="30"/>
                    <a:pt x="12" y="24"/>
                    <a:pt x="12" y="19"/>
                  </a:cubicBezTo>
                  <a:cubicBezTo>
                    <a:pt x="12" y="18"/>
                    <a:pt x="12" y="17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1" y="11"/>
                    <a:pt x="13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6" name="Freeform 417"/>
            <p:cNvSpPr>
              <a:spLocks/>
            </p:cNvSpPr>
            <p:nvPr/>
          </p:nvSpPr>
          <p:spPr bwMode="auto">
            <a:xfrm>
              <a:off x="1493987" y="2637186"/>
              <a:ext cx="46037" cy="33338"/>
            </a:xfrm>
            <a:custGeom>
              <a:avLst/>
              <a:gdLst>
                <a:gd name="T0" fmla="*/ 11 w 11"/>
                <a:gd name="T1" fmla="*/ 0 h 8"/>
                <a:gd name="T2" fmla="*/ 4 w 11"/>
                <a:gd name="T3" fmla="*/ 1 h 8"/>
                <a:gd name="T4" fmla="*/ 0 w 11"/>
                <a:gd name="T5" fmla="*/ 8 h 8"/>
                <a:gd name="T6" fmla="*/ 0 w 11"/>
                <a:gd name="T7" fmla="*/ 8 h 8"/>
                <a:gd name="T8" fmla="*/ 0 w 11"/>
                <a:gd name="T9" fmla="*/ 8 h 8"/>
                <a:gd name="T10" fmla="*/ 0 w 11"/>
                <a:gd name="T11" fmla="*/ 8 h 8"/>
                <a:gd name="T12" fmla="*/ 1 w 11"/>
                <a:gd name="T13" fmla="*/ 8 h 8"/>
                <a:gd name="T14" fmla="*/ 1 w 11"/>
                <a:gd name="T15" fmla="*/ 8 h 8"/>
                <a:gd name="T16" fmla="*/ 1 w 11"/>
                <a:gd name="T17" fmla="*/ 8 h 8"/>
                <a:gd name="T18" fmla="*/ 3 w 11"/>
                <a:gd name="T19" fmla="*/ 8 h 8"/>
                <a:gd name="T20" fmla="*/ 4 w 11"/>
                <a:gd name="T21" fmla="*/ 8 h 8"/>
                <a:gd name="T22" fmla="*/ 4 w 11"/>
                <a:gd name="T23" fmla="*/ 8 h 8"/>
                <a:gd name="T24" fmla="*/ 4 w 11"/>
                <a:gd name="T25" fmla="*/ 8 h 8"/>
                <a:gd name="T26" fmla="*/ 11 w 11"/>
                <a:gd name="T2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" h="8">
                  <a:moveTo>
                    <a:pt x="11" y="0"/>
                  </a:moveTo>
                  <a:cubicBezTo>
                    <a:pt x="9" y="1"/>
                    <a:pt x="6" y="1"/>
                    <a:pt x="4" y="1"/>
                  </a:cubicBezTo>
                  <a:cubicBezTo>
                    <a:pt x="4" y="4"/>
                    <a:pt x="2" y="7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9" y="8"/>
                    <a:pt x="10" y="4"/>
                    <a:pt x="11" y="0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7" name="Freeform 418"/>
            <p:cNvSpPr>
              <a:spLocks/>
            </p:cNvSpPr>
            <p:nvPr/>
          </p:nvSpPr>
          <p:spPr bwMode="auto">
            <a:xfrm>
              <a:off x="1460649" y="2530823"/>
              <a:ext cx="96837" cy="149225"/>
            </a:xfrm>
            <a:custGeom>
              <a:avLst/>
              <a:gdLst>
                <a:gd name="T0" fmla="*/ 4 w 23"/>
                <a:gd name="T1" fmla="*/ 17 h 35"/>
                <a:gd name="T2" fmla="*/ 6 w 23"/>
                <a:gd name="T3" fmla="*/ 6 h 35"/>
                <a:gd name="T4" fmla="*/ 17 w 23"/>
                <a:gd name="T5" fmla="*/ 9 h 35"/>
                <a:gd name="T6" fmla="*/ 18 w 23"/>
                <a:gd name="T7" fmla="*/ 17 h 35"/>
                <a:gd name="T8" fmla="*/ 11 w 23"/>
                <a:gd name="T9" fmla="*/ 32 h 35"/>
                <a:gd name="T10" fmla="*/ 4 w 23"/>
                <a:gd name="T11" fmla="*/ 17 h 35"/>
                <a:gd name="T12" fmla="*/ 2 w 23"/>
                <a:gd name="T13" fmla="*/ 17 h 35"/>
                <a:gd name="T14" fmla="*/ 11 w 23"/>
                <a:gd name="T15" fmla="*/ 34 h 35"/>
                <a:gd name="T16" fmla="*/ 20 w 23"/>
                <a:gd name="T17" fmla="*/ 16 h 35"/>
                <a:gd name="T18" fmla="*/ 8 w 23"/>
                <a:gd name="T19" fmla="*/ 3 h 35"/>
                <a:gd name="T20" fmla="*/ 2 w 23"/>
                <a:gd name="T21" fmla="*/ 17 h 35"/>
                <a:gd name="T22" fmla="*/ 4 w 23"/>
                <a:gd name="T23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35">
                  <a:moveTo>
                    <a:pt x="4" y="17"/>
                  </a:moveTo>
                  <a:cubicBezTo>
                    <a:pt x="4" y="13"/>
                    <a:pt x="4" y="9"/>
                    <a:pt x="6" y="6"/>
                  </a:cubicBezTo>
                  <a:cubicBezTo>
                    <a:pt x="10" y="1"/>
                    <a:pt x="16" y="6"/>
                    <a:pt x="17" y="9"/>
                  </a:cubicBezTo>
                  <a:cubicBezTo>
                    <a:pt x="18" y="12"/>
                    <a:pt x="17" y="15"/>
                    <a:pt x="18" y="17"/>
                  </a:cubicBezTo>
                  <a:cubicBezTo>
                    <a:pt x="18" y="21"/>
                    <a:pt x="20" y="32"/>
                    <a:pt x="11" y="32"/>
                  </a:cubicBezTo>
                  <a:cubicBezTo>
                    <a:pt x="3" y="33"/>
                    <a:pt x="4" y="21"/>
                    <a:pt x="4" y="17"/>
                  </a:cubicBezTo>
                  <a:cubicBezTo>
                    <a:pt x="4" y="16"/>
                    <a:pt x="2" y="16"/>
                    <a:pt x="2" y="17"/>
                  </a:cubicBezTo>
                  <a:cubicBezTo>
                    <a:pt x="2" y="23"/>
                    <a:pt x="0" y="34"/>
                    <a:pt x="11" y="34"/>
                  </a:cubicBezTo>
                  <a:cubicBezTo>
                    <a:pt x="23" y="35"/>
                    <a:pt x="20" y="22"/>
                    <a:pt x="20" y="16"/>
                  </a:cubicBezTo>
                  <a:cubicBezTo>
                    <a:pt x="20" y="11"/>
                    <a:pt x="19" y="0"/>
                    <a:pt x="8" y="3"/>
                  </a:cubicBezTo>
                  <a:cubicBezTo>
                    <a:pt x="1" y="4"/>
                    <a:pt x="1" y="13"/>
                    <a:pt x="2" y="17"/>
                  </a:cubicBezTo>
                  <a:cubicBezTo>
                    <a:pt x="2" y="18"/>
                    <a:pt x="5" y="18"/>
                    <a:pt x="4" y="1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1028" name="Picture 4" descr="26 IMAGES, PHOTOS ET ILLUSTRATIONS VECTORIELLES STOCK APPROPRIÉES SUR LE  THÈME &amp;quot;Cupcake Cartoon&amp;quot; | Adobe Stock"/>
          <p:cNvPicPr>
            <a:picLocks noChangeAspect="1" noChangeArrowheads="1"/>
          </p:cNvPicPr>
          <p:nvPr/>
        </p:nvPicPr>
        <p:blipFill>
          <a:blip r:embed="rId53">
            <a:extLst>
              <a:ext uri="{BEBA8EAE-BF5A-486C-A8C5-ECC9F3942E4B}">
                <a14:imgProps xmlns:a14="http://schemas.microsoft.com/office/drawing/2010/main">
                  <a14:imgLayer r:embed="rId54">
                    <a14:imgEffect>
                      <a14:backgroundRemoval t="0" b="100000" l="55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3271">
            <a:off x="8468994" y="858051"/>
            <a:ext cx="1514919" cy="1514920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ute Cartoon Cupcake Vector Illustration Stock Vector (Royalty Free)  574552861"/>
          <p:cNvPicPr>
            <a:picLocks noChangeAspect="1" noChangeArrowheads="1"/>
          </p:cNvPicPr>
          <p:nvPr/>
        </p:nvPicPr>
        <p:blipFill>
          <a:blip r:embed="rId55">
            <a:extLst>
              <a:ext uri="{BEBA8EAE-BF5A-486C-A8C5-ECC9F3942E4B}">
                <a14:imgProps xmlns:a14="http://schemas.microsoft.com/office/drawing/2010/main">
                  <a14:imgLayer r:embed="rId56">
                    <a14:imgEffect>
                      <a14:backgroundRemoval t="357" b="9857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00097">
            <a:off x="3096168" y="3953535"/>
            <a:ext cx="2827611" cy="3045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3" name="Picture 422"/>
          <p:cNvPicPr>
            <a:picLocks noChangeAspect="1"/>
          </p:cNvPicPr>
          <p:nvPr/>
        </p:nvPicPr>
        <p:blipFill rotWithShape="1"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458" b="79400"/>
          <a:stretch/>
        </p:blipFill>
        <p:spPr>
          <a:xfrm>
            <a:off x="-1668780" y="-275194"/>
            <a:ext cx="11200789" cy="1165539"/>
          </a:xfrm>
          <a:prstGeom prst="rect">
            <a:avLst/>
          </a:prstGeom>
        </p:spPr>
      </p:pic>
      <p:pic>
        <p:nvPicPr>
          <p:cNvPr id="429" name="Picture 428"/>
          <p:cNvPicPr>
            <a:picLocks noChangeAspect="1"/>
          </p:cNvPicPr>
          <p:nvPr/>
        </p:nvPicPr>
        <p:blipFill rotWithShape="1"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458" b="79400"/>
          <a:stretch/>
        </p:blipFill>
        <p:spPr>
          <a:xfrm>
            <a:off x="3026984" y="-282030"/>
            <a:ext cx="10104414" cy="1165539"/>
          </a:xfrm>
          <a:prstGeom prst="rect">
            <a:avLst/>
          </a:prstGeom>
        </p:spPr>
      </p:pic>
      <p:pic>
        <p:nvPicPr>
          <p:cNvPr id="430" name="Picture 429"/>
          <p:cNvPicPr>
            <a:picLocks noChangeAspect="1"/>
          </p:cNvPicPr>
          <p:nvPr/>
        </p:nvPicPr>
        <p:blipFill rotWithShape="1"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458" b="79400"/>
          <a:stretch/>
        </p:blipFill>
        <p:spPr>
          <a:xfrm>
            <a:off x="6929901" y="-267015"/>
            <a:ext cx="10478028" cy="1165539"/>
          </a:xfrm>
          <a:prstGeom prst="rect">
            <a:avLst/>
          </a:prstGeom>
        </p:spPr>
      </p:pic>
      <p:pic>
        <p:nvPicPr>
          <p:cNvPr id="431" name="Picture 430"/>
          <p:cNvPicPr>
            <a:picLocks noChangeAspect="1"/>
          </p:cNvPicPr>
          <p:nvPr/>
        </p:nvPicPr>
        <p:blipFill>
          <a:blip r:embed="rId58">
            <a:extLst>
              <a:ext uri="{BEBA8EAE-BF5A-486C-A8C5-ECC9F3942E4B}">
                <a14:imgProps xmlns:a14="http://schemas.microsoft.com/office/drawing/2010/main">
                  <a14:imgLayer r:embed="rId59">
                    <a14:imgEffect>
                      <a14:backgroundRemoval t="10000" b="90000" l="10000" r="90000">
                        <a14:foregroundMark x1="37057" y1="38652" x2="39007" y2="38652"/>
                        <a14:foregroundMark x1="38298" y1="35993" x2="39894" y2="40248"/>
                        <a14:foregroundMark x1="48582" y1="32624" x2="48582" y2="368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0222" y="490699"/>
            <a:ext cx="6268341" cy="626834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91D216B-0585-AB37-7A4E-FBE4189FB341}"/>
              </a:ext>
            </a:extLst>
          </p:cNvPr>
          <p:cNvPicPr>
            <a:picLocks noChangeAspect="1"/>
          </p:cNvPicPr>
          <p:nvPr/>
        </p:nvPicPr>
        <p:blipFill>
          <a:blip r:embed="rId60"/>
          <a:stretch>
            <a:fillRect/>
          </a:stretch>
        </p:blipFill>
        <p:spPr>
          <a:xfrm>
            <a:off x="577837" y="1178122"/>
            <a:ext cx="11449280" cy="402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937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9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4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C46655E-B4B2-785D-5EE2-8CD41DF077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66962" y="2400300"/>
            <a:ext cx="7108918" cy="36004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99B5517-39FC-ABD7-CC29-00C04756693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81" y="373485"/>
            <a:ext cx="2301030" cy="1150515"/>
          </a:xfrm>
          <a:prstGeom prst="rect">
            <a:avLst/>
          </a:prstGeom>
        </p:spPr>
      </p:pic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8CE656D1-C64C-5E63-E9D6-1111629DFEDB}"/>
              </a:ext>
            </a:extLst>
          </p:cNvPr>
          <p:cNvSpPr/>
          <p:nvPr/>
        </p:nvSpPr>
        <p:spPr>
          <a:xfrm>
            <a:off x="638176" y="1733549"/>
            <a:ext cx="3486150" cy="1304925"/>
          </a:xfrm>
          <a:prstGeom prst="wedgeRoundRectCallout">
            <a:avLst>
              <a:gd name="adj1" fmla="val 30218"/>
              <a:gd name="adj2" fmla="val 68880"/>
              <a:gd name="adj3" fmla="val 16667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 err="1"/>
              <a:t>Mình</a:t>
            </a:r>
            <a:r>
              <a:rPr lang="en-US" sz="2200" dirty="0"/>
              <a:t> </a:t>
            </a:r>
            <a:r>
              <a:rPr lang="en-US" sz="2200" dirty="0" err="1"/>
              <a:t>đã</a:t>
            </a:r>
            <a:r>
              <a:rPr lang="en-US" sz="2200" dirty="0"/>
              <a:t> chia </a:t>
            </a:r>
            <a:r>
              <a:rPr lang="en-US" sz="2200" dirty="0" err="1"/>
              <a:t>cái</a:t>
            </a:r>
            <a:r>
              <a:rPr lang="en-US" sz="2200" dirty="0"/>
              <a:t> bánh </a:t>
            </a:r>
            <a:r>
              <a:rPr lang="en-US" sz="2200" dirty="0" err="1"/>
              <a:t>thành</a:t>
            </a:r>
            <a:r>
              <a:rPr lang="en-US" sz="2200" dirty="0"/>
              <a:t> 6 </a:t>
            </a:r>
            <a:r>
              <a:rPr lang="en-US" sz="2200" dirty="0" err="1"/>
              <a:t>phần</a:t>
            </a:r>
            <a:r>
              <a:rPr lang="en-US" sz="2200" dirty="0"/>
              <a:t> </a:t>
            </a:r>
            <a:r>
              <a:rPr lang="en-US" sz="2200" dirty="0" err="1"/>
              <a:t>bằng</a:t>
            </a:r>
            <a:r>
              <a:rPr lang="en-US" sz="2200" dirty="0"/>
              <a:t> </a:t>
            </a:r>
            <a:r>
              <a:rPr lang="en-US" sz="2200" dirty="0" err="1"/>
              <a:t>nhau</a:t>
            </a:r>
            <a:r>
              <a:rPr lang="en-US" sz="2200" dirty="0"/>
              <a:t>, </a:t>
            </a:r>
            <a:r>
              <a:rPr lang="en-US" sz="2200" dirty="0" err="1"/>
              <a:t>mỗi</a:t>
            </a:r>
            <a:r>
              <a:rPr lang="en-US" sz="2200" dirty="0"/>
              <a:t> </a:t>
            </a:r>
            <a:r>
              <a:rPr lang="en-US" sz="2200" dirty="0" err="1"/>
              <a:t>bạn</a:t>
            </a:r>
            <a:r>
              <a:rPr lang="en-US" sz="2200" dirty="0"/>
              <a:t> </a:t>
            </a:r>
            <a:r>
              <a:rPr lang="en-US" sz="2200" dirty="0" err="1"/>
              <a:t>lấy</a:t>
            </a:r>
            <a:r>
              <a:rPr lang="en-US" sz="2200" dirty="0"/>
              <a:t> </a:t>
            </a:r>
            <a:r>
              <a:rPr lang="en-US" sz="2200" dirty="0" err="1"/>
              <a:t>một</a:t>
            </a:r>
            <a:r>
              <a:rPr lang="en-US" sz="2200" dirty="0"/>
              <a:t> </a:t>
            </a:r>
            <a:r>
              <a:rPr lang="en-US" sz="2200" dirty="0" err="1"/>
              <a:t>phần</a:t>
            </a:r>
            <a:r>
              <a:rPr lang="en-US" sz="2200" dirty="0"/>
              <a:t> </a:t>
            </a:r>
            <a:r>
              <a:rPr lang="en-US" sz="2200" dirty="0" err="1"/>
              <a:t>nhé</a:t>
            </a:r>
            <a:r>
              <a:rPr lang="en-US" sz="2200" dirty="0"/>
              <a:t>!</a:t>
            </a:r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5E3B9485-0FF3-D05D-B013-1FF33E72DABC}"/>
              </a:ext>
            </a:extLst>
          </p:cNvPr>
          <p:cNvSpPr/>
          <p:nvPr/>
        </p:nvSpPr>
        <p:spPr>
          <a:xfrm>
            <a:off x="7877176" y="1628774"/>
            <a:ext cx="2476499" cy="1304925"/>
          </a:xfrm>
          <a:prstGeom prst="wedgeRoundRectCallout">
            <a:avLst>
              <a:gd name="adj1" fmla="val -42733"/>
              <a:gd name="adj2" fmla="val 65230"/>
              <a:gd name="adj3" fmla="val 16667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 err="1"/>
              <a:t>Ưu</a:t>
            </a:r>
            <a:r>
              <a:rPr lang="en-US" sz="2200" dirty="0"/>
              <a:t> </a:t>
            </a:r>
            <a:r>
              <a:rPr lang="en-US" sz="2200" dirty="0" err="1"/>
              <a:t>tiên</a:t>
            </a:r>
            <a:r>
              <a:rPr lang="en-US" sz="2200" dirty="0"/>
              <a:t> </a:t>
            </a:r>
            <a:r>
              <a:rPr lang="en-US" sz="2200" dirty="0" err="1"/>
              <a:t>em</a:t>
            </a:r>
            <a:r>
              <a:rPr lang="en-US" sz="2200" dirty="0"/>
              <a:t> Mi </a:t>
            </a:r>
            <a:r>
              <a:rPr lang="en-US" sz="2200" dirty="0" err="1"/>
              <a:t>được</a:t>
            </a:r>
            <a:r>
              <a:rPr lang="en-US" sz="2200" dirty="0"/>
              <a:t> 2 </a:t>
            </a:r>
            <a:r>
              <a:rPr lang="en-US" sz="2200" dirty="0" err="1"/>
              <a:t>phần</a:t>
            </a:r>
            <a:r>
              <a:rPr lang="en-US" sz="2200" dirty="0"/>
              <a:t> </a:t>
            </a:r>
            <a:r>
              <a:rPr lang="en-US" sz="2200" dirty="0" err="1"/>
              <a:t>nhé</a:t>
            </a:r>
            <a:r>
              <a:rPr lang="en-US" sz="2200" dirty="0"/>
              <a:t>!</a:t>
            </a:r>
          </a:p>
        </p:txBody>
      </p:sp>
      <p:pic>
        <p:nvPicPr>
          <p:cNvPr id="2" name="1">
            <a:hlinkClick r:id="" action="ppaction://media"/>
            <a:extLst>
              <a:ext uri="{FF2B5EF4-FFF2-40B4-BE49-F238E27FC236}">
                <a16:creationId xmlns:a16="http://schemas.microsoft.com/office/drawing/2014/main" id="{B17F2BB3-EA52-5DC3-F99D-3F93C0AC988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828842" y="643021"/>
            <a:ext cx="406400" cy="406400"/>
          </a:xfrm>
          <a:prstGeom prst="rect">
            <a:avLst/>
          </a:prstGeom>
        </p:spPr>
      </p:pic>
      <p:pic>
        <p:nvPicPr>
          <p:cNvPr id="3" name="2">
            <a:hlinkClick r:id="" action="ppaction://media"/>
            <a:extLst>
              <a:ext uri="{FF2B5EF4-FFF2-40B4-BE49-F238E27FC236}">
                <a16:creationId xmlns:a16="http://schemas.microsoft.com/office/drawing/2014/main" id="{F004F206-A624-9867-AD90-8151277D675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951327" y="643021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287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477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28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E3818C22-C9CA-CBA2-32E2-EA1CF6C0C0AE}"/>
              </a:ext>
            </a:extLst>
          </p:cNvPr>
          <p:cNvSpPr/>
          <p:nvPr/>
        </p:nvSpPr>
        <p:spPr>
          <a:xfrm>
            <a:off x="333375" y="247650"/>
            <a:ext cx="11858625" cy="6276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F0986273-2F29-EF3F-F942-F3FE876D73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512" y="609599"/>
            <a:ext cx="2147888" cy="20786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7F295260-DAB6-8D49-C899-D2B5BD73C3C7}"/>
                  </a:ext>
                </a:extLst>
              </p:cNvPr>
              <p:cNvSpPr txBox="1"/>
              <p:nvPr/>
            </p:nvSpPr>
            <p:spPr>
              <a:xfrm>
                <a:off x="3057525" y="628650"/>
                <a:ext cx="7896225" cy="22681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Chia </a:t>
                </a: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hình</a:t>
                </a: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tròn</a:t>
                </a: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thành</a:t>
                </a: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6 </a:t>
                </a: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bằng</a:t>
                </a: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nhau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Tô</a:t>
                </a: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màu</a:t>
                </a: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1 </a:t>
                </a: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endPara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Đã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tô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màu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i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một</a:t>
                </a:r>
                <a:r>
                  <a:rPr lang="en-US" sz="32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i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US" sz="32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i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sáu</a:t>
                </a:r>
                <a:r>
                  <a:rPr lang="en-US" sz="32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hình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tròn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Một</a:t>
                </a: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sáu</a:t>
                </a: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viết</a:t>
                </a: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7F295260-DAB6-8D49-C899-D2B5BD73C3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7525" y="628650"/>
                <a:ext cx="7896225" cy="2268121"/>
              </a:xfrm>
              <a:prstGeom prst="rect">
                <a:avLst/>
              </a:prstGeom>
              <a:blipFill>
                <a:blip r:embed="rId3"/>
                <a:stretch>
                  <a:fillRect l="-1776" t="-3495" b="-2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3" name="Picture 62">
            <a:extLst>
              <a:ext uri="{FF2B5EF4-FFF2-40B4-BE49-F238E27FC236}">
                <a16:creationId xmlns:a16="http://schemas.microsoft.com/office/drawing/2014/main" id="{6F2B0BA3-4FF5-E531-728C-D9BB0DA4AD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087" y="3248025"/>
            <a:ext cx="2014538" cy="202476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F0A189B0-79A0-42C4-17CD-6B89C9462D5D}"/>
                  </a:ext>
                </a:extLst>
              </p:cNvPr>
              <p:cNvSpPr txBox="1"/>
              <p:nvPr/>
            </p:nvSpPr>
            <p:spPr>
              <a:xfrm>
                <a:off x="3162300" y="3429000"/>
                <a:ext cx="7896225" cy="1820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Tô </a:t>
                </a: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màu</a:t>
                </a: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2 </a:t>
                </a: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Đã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tô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màu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i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hai</a:t>
                </a:r>
                <a:r>
                  <a:rPr lang="en-US" sz="32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i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US" sz="32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i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sáu</a:t>
                </a:r>
                <a:r>
                  <a:rPr lang="en-US" sz="32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hình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tròn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Hai </a:t>
                </a: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sáu</a:t>
                </a: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viết</a:t>
                </a: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F0A189B0-79A0-42C4-17CD-6B89C9462D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2300" y="3429000"/>
                <a:ext cx="7896225" cy="1820307"/>
              </a:xfrm>
              <a:prstGeom prst="rect">
                <a:avLst/>
              </a:prstGeom>
              <a:blipFill>
                <a:blip r:embed="rId5"/>
                <a:stretch>
                  <a:fillRect l="-1776" t="-4362" b="-13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6105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build="p"/>
      <p:bldP spid="6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E3818C22-C9CA-CBA2-32E2-EA1CF6C0C0AE}"/>
              </a:ext>
            </a:extLst>
          </p:cNvPr>
          <p:cNvSpPr/>
          <p:nvPr/>
        </p:nvSpPr>
        <p:spPr>
          <a:xfrm>
            <a:off x="333375" y="247650"/>
            <a:ext cx="11858625" cy="6276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EF359C2-1A41-5E65-FAC5-220C1FD6B500}"/>
              </a:ext>
            </a:extLst>
          </p:cNvPr>
          <p:cNvGrpSpPr/>
          <p:nvPr/>
        </p:nvGrpSpPr>
        <p:grpSpPr>
          <a:xfrm>
            <a:off x="3285897" y="2037291"/>
            <a:ext cx="960521" cy="2125527"/>
            <a:chOff x="9612631" y="3160924"/>
            <a:chExt cx="960521" cy="212552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662F9B3-2579-8393-816B-0118A9EE40C4}"/>
                </a:ext>
              </a:extLst>
            </p:cNvPr>
            <p:cNvSpPr/>
            <p:nvPr/>
          </p:nvSpPr>
          <p:spPr>
            <a:xfrm>
              <a:off x="9711635" y="3160924"/>
              <a:ext cx="731290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1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E3E27CB-25C1-80A1-7E01-5547CC139A17}"/>
                </a:ext>
              </a:extLst>
            </p:cNvPr>
            <p:cNvSpPr/>
            <p:nvPr/>
          </p:nvSpPr>
          <p:spPr>
            <a:xfrm>
              <a:off x="9763541" y="4086122"/>
              <a:ext cx="731290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6</a:t>
              </a: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CB8F9E8A-9E5F-58D5-1308-22B8A65122FA}"/>
                </a:ext>
              </a:extLst>
            </p:cNvPr>
            <p:cNvCxnSpPr/>
            <p:nvPr/>
          </p:nvCxnSpPr>
          <p:spPr>
            <a:xfrm>
              <a:off x="9612631" y="4196437"/>
              <a:ext cx="960521" cy="11043"/>
            </a:xfrm>
            <a:prstGeom prst="line">
              <a:avLst/>
            </a:prstGeom>
            <a:ln w="117475" cmpd="sng">
              <a:solidFill>
                <a:srgbClr val="FF0000">
                  <a:alpha val="7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9388BEF-D27A-80D6-F5C2-8B6250AE0B42}"/>
              </a:ext>
            </a:extLst>
          </p:cNvPr>
          <p:cNvCxnSpPr/>
          <p:nvPr/>
        </p:nvCxnSpPr>
        <p:spPr>
          <a:xfrm flipV="1">
            <a:off x="4207206" y="2032106"/>
            <a:ext cx="1226732" cy="492370"/>
          </a:xfrm>
          <a:prstGeom prst="straightConnector1">
            <a:avLst/>
          </a:prstGeom>
          <a:ln w="101600" cmpd="sng">
            <a:solidFill>
              <a:srgbClr val="FF0066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1844D0E-392A-B638-500D-19EF1B3D0762}"/>
              </a:ext>
            </a:extLst>
          </p:cNvPr>
          <p:cNvCxnSpPr/>
          <p:nvPr/>
        </p:nvCxnSpPr>
        <p:spPr>
          <a:xfrm>
            <a:off x="4373891" y="3740475"/>
            <a:ext cx="1226732" cy="335117"/>
          </a:xfrm>
          <a:prstGeom prst="straightConnector1">
            <a:avLst/>
          </a:prstGeom>
          <a:ln w="101600" cmpd="sng">
            <a:solidFill>
              <a:srgbClr val="FF0066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BE4BDC5D-0D1B-AB76-7CFA-A880F2CE3143}"/>
              </a:ext>
            </a:extLst>
          </p:cNvPr>
          <p:cNvGrpSpPr/>
          <p:nvPr/>
        </p:nvGrpSpPr>
        <p:grpSpPr>
          <a:xfrm>
            <a:off x="5585437" y="1566261"/>
            <a:ext cx="2970681" cy="873638"/>
            <a:chOff x="2679831" y="2100457"/>
            <a:chExt cx="3215541" cy="873638"/>
          </a:xfrm>
          <a:solidFill>
            <a:schemeClr val="accent2">
              <a:lumMod val="20000"/>
              <a:lumOff val="80000"/>
            </a:schemeClr>
          </a:solidFill>
        </p:grpSpPr>
        <p:grpSp>
          <p:nvGrpSpPr>
            <p:cNvPr id="10" name="组合 40">
              <a:extLst>
                <a:ext uri="{FF2B5EF4-FFF2-40B4-BE49-F238E27FC236}">
                  <a16:creationId xmlns:a16="http://schemas.microsoft.com/office/drawing/2014/main" id="{BF8447E8-B528-119B-3BC2-13F31C51CD7F}"/>
                </a:ext>
              </a:extLst>
            </p:cNvPr>
            <p:cNvGrpSpPr/>
            <p:nvPr/>
          </p:nvGrpSpPr>
          <p:grpSpPr>
            <a:xfrm>
              <a:off x="2679831" y="2100457"/>
              <a:ext cx="3215541" cy="815463"/>
              <a:chOff x="1360229" y="-894320"/>
              <a:chExt cx="1449788" cy="455360"/>
            </a:xfrm>
            <a:grpFill/>
          </p:grpSpPr>
          <p:sp>
            <p:nvSpPr>
              <p:cNvPr id="12" name="矩形 45">
                <a:extLst>
                  <a:ext uri="{FF2B5EF4-FFF2-40B4-BE49-F238E27FC236}">
                    <a16:creationId xmlns:a16="http://schemas.microsoft.com/office/drawing/2014/main" id="{E9BFD0F4-663F-2A40-3602-279783550A6B}"/>
                  </a:ext>
                </a:extLst>
              </p:cNvPr>
              <p:cNvSpPr/>
              <p:nvPr/>
            </p:nvSpPr>
            <p:spPr>
              <a:xfrm>
                <a:off x="1381267" y="-858060"/>
                <a:ext cx="1428750" cy="4191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字魂176号-创粗圆" panose="00000500000000000000" pitchFamily="2" charset="-122"/>
                </a:endParaRPr>
              </a:p>
            </p:txBody>
          </p:sp>
          <p:sp>
            <p:nvSpPr>
              <p:cNvPr id="13" name="矩形 46">
                <a:extLst>
                  <a:ext uri="{FF2B5EF4-FFF2-40B4-BE49-F238E27FC236}">
                    <a16:creationId xmlns:a16="http://schemas.microsoft.com/office/drawing/2014/main" id="{5B6DC792-7244-61F8-FCC7-9505808AB183}"/>
                  </a:ext>
                </a:extLst>
              </p:cNvPr>
              <p:cNvSpPr/>
              <p:nvPr/>
            </p:nvSpPr>
            <p:spPr>
              <a:xfrm>
                <a:off x="1360229" y="-894320"/>
                <a:ext cx="1428750" cy="4191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4400" b="1" i="1" u="none" strike="noStrike" kern="1200" cap="none" spc="6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字魂176号-创粗圆" panose="00000500000000000000" pitchFamily="2" charset="-122"/>
                  <a:cs typeface="字魂105号-简雅黑" panose="00000500000000000000" pitchFamily="2" charset="-122"/>
                </a:endParaRPr>
              </a:p>
            </p:txBody>
          </p:sp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857B235-33AB-D47A-F7A2-57AEE7E85C10}"/>
                </a:ext>
              </a:extLst>
            </p:cNvPr>
            <p:cNvSpPr/>
            <p:nvPr/>
          </p:nvSpPr>
          <p:spPr>
            <a:xfrm>
              <a:off x="2814339" y="2204654"/>
              <a:ext cx="2993185" cy="769441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Tử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B6A5826-8860-57AB-FF28-CA2B9A4E005D}"/>
              </a:ext>
            </a:extLst>
          </p:cNvPr>
          <p:cNvGrpSpPr/>
          <p:nvPr/>
        </p:nvGrpSpPr>
        <p:grpSpPr>
          <a:xfrm>
            <a:off x="5746351" y="3683903"/>
            <a:ext cx="2970681" cy="873638"/>
            <a:chOff x="2679831" y="2100457"/>
            <a:chExt cx="3215541" cy="873638"/>
          </a:xfrm>
          <a:solidFill>
            <a:schemeClr val="accent1">
              <a:lumMod val="20000"/>
              <a:lumOff val="80000"/>
            </a:schemeClr>
          </a:solidFill>
        </p:grpSpPr>
        <p:grpSp>
          <p:nvGrpSpPr>
            <p:cNvPr id="15" name="组合 40">
              <a:extLst>
                <a:ext uri="{FF2B5EF4-FFF2-40B4-BE49-F238E27FC236}">
                  <a16:creationId xmlns:a16="http://schemas.microsoft.com/office/drawing/2014/main" id="{2BEDA4A3-0D6E-44E0-4740-8B12E8B8784C}"/>
                </a:ext>
              </a:extLst>
            </p:cNvPr>
            <p:cNvGrpSpPr/>
            <p:nvPr/>
          </p:nvGrpSpPr>
          <p:grpSpPr>
            <a:xfrm>
              <a:off x="2679831" y="2100457"/>
              <a:ext cx="3215541" cy="815463"/>
              <a:chOff x="1360229" y="-894320"/>
              <a:chExt cx="1449788" cy="455360"/>
            </a:xfrm>
            <a:grpFill/>
          </p:grpSpPr>
          <p:sp>
            <p:nvSpPr>
              <p:cNvPr id="17" name="矩形 45">
                <a:extLst>
                  <a:ext uri="{FF2B5EF4-FFF2-40B4-BE49-F238E27FC236}">
                    <a16:creationId xmlns:a16="http://schemas.microsoft.com/office/drawing/2014/main" id="{66D6BD2D-982B-59D3-609B-4F41528DDE73}"/>
                  </a:ext>
                </a:extLst>
              </p:cNvPr>
              <p:cNvSpPr/>
              <p:nvPr/>
            </p:nvSpPr>
            <p:spPr>
              <a:xfrm>
                <a:off x="1381267" y="-858060"/>
                <a:ext cx="1428750" cy="4191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字魂176号-创粗圆" panose="00000500000000000000" pitchFamily="2" charset="-122"/>
                </a:endParaRPr>
              </a:p>
            </p:txBody>
          </p:sp>
          <p:sp>
            <p:nvSpPr>
              <p:cNvPr id="18" name="矩形 46">
                <a:extLst>
                  <a:ext uri="{FF2B5EF4-FFF2-40B4-BE49-F238E27FC236}">
                    <a16:creationId xmlns:a16="http://schemas.microsoft.com/office/drawing/2014/main" id="{F99647E8-96DC-EF7D-F649-BFFF63EF8AE4}"/>
                  </a:ext>
                </a:extLst>
              </p:cNvPr>
              <p:cNvSpPr/>
              <p:nvPr/>
            </p:nvSpPr>
            <p:spPr>
              <a:xfrm>
                <a:off x="1360229" y="-894320"/>
                <a:ext cx="1428750" cy="4191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4400" b="1" i="1" u="none" strike="noStrike" kern="1200" cap="none" spc="6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字魂176号-创粗圆" panose="00000500000000000000" pitchFamily="2" charset="-122"/>
                  <a:cs typeface="字魂105号-简雅黑" panose="00000500000000000000" pitchFamily="2" charset="-122"/>
                </a:endParaRPr>
              </a:p>
            </p:txBody>
          </p:sp>
        </p:grp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C89DF51-B5AE-346D-60D1-909DA68C4C95}"/>
                </a:ext>
              </a:extLst>
            </p:cNvPr>
            <p:cNvSpPr/>
            <p:nvPr/>
          </p:nvSpPr>
          <p:spPr>
            <a:xfrm>
              <a:off x="2814339" y="2204654"/>
              <a:ext cx="2993185" cy="769441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Mẫu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84224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E3818C22-C9CA-CBA2-32E2-EA1CF6C0C0AE}"/>
              </a:ext>
            </a:extLst>
          </p:cNvPr>
          <p:cNvSpPr/>
          <p:nvPr/>
        </p:nvSpPr>
        <p:spPr>
          <a:xfrm>
            <a:off x="333375" y="247650"/>
            <a:ext cx="11858625" cy="6276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82E30A10-9226-D797-CF29-678867BC3DC2}"/>
                  </a:ext>
                </a:extLst>
              </p:cNvPr>
              <p:cNvSpPr/>
              <p:nvPr/>
            </p:nvSpPr>
            <p:spPr>
              <a:xfrm>
                <a:off x="781050" y="1123949"/>
                <a:ext cx="10915650" cy="4391025"/>
              </a:xfrm>
              <a:prstGeom prst="roundRect">
                <a:avLst/>
              </a:prstGeom>
              <a:solidFill>
                <a:srgbClr val="FBD5F1"/>
              </a:solidFill>
              <a:ln w="28575"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457200" indent="-457200" algn="just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và</a:t>
                </a:r>
                <a:r>
                  <a:rPr lang="en-US" sz="40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𝟐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những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phân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Phân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𝟐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có: 2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tử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chỉ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đã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tô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màu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, 6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mẫu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chỉ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bằng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nhau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cả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hình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tròn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Mỗi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phân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đều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có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tử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và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mẫu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.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Tử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tự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nhiên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viết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trên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gạch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ngang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mẫu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tự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nhiên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khác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0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viết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dưới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gạch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ngang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82E30A10-9226-D797-CF29-678867BC3D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50" y="1123949"/>
                <a:ext cx="10915650" cy="4391025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28575"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5314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E3818C22-C9CA-CBA2-32E2-EA1CF6C0C0AE}"/>
              </a:ext>
            </a:extLst>
          </p:cNvPr>
          <p:cNvSpPr/>
          <p:nvPr/>
        </p:nvSpPr>
        <p:spPr>
          <a:xfrm>
            <a:off x="333375" y="247650"/>
            <a:ext cx="11858625" cy="6276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" name="Text Box 22">
            <a:extLst>
              <a:ext uri="{FF2B5EF4-FFF2-40B4-BE49-F238E27FC236}">
                <a16:creationId xmlns:a16="http://schemas.microsoft.com/office/drawing/2014/main" id="{1081A65F-D078-8C3A-8BD8-961F359AB4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0657" y="5341006"/>
            <a:ext cx="30130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latin typeface="Cambria" panose="02040503050406030204" pitchFamily="18" charset="0"/>
                <a:ea typeface="Cambria" panose="02040503050406030204" pitchFamily="18" charset="0"/>
              </a:rPr>
              <a:t>Đọc: ba phần tư  </a:t>
            </a:r>
            <a:endParaRPr lang="en-US" altLang="en-US" sz="2800" b="1"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grpSp>
        <p:nvGrpSpPr>
          <p:cNvPr id="19" name="Group 13">
            <a:extLst>
              <a:ext uri="{FF2B5EF4-FFF2-40B4-BE49-F238E27FC236}">
                <a16:creationId xmlns:a16="http://schemas.microsoft.com/office/drawing/2014/main" id="{94458C45-63EC-9410-EBC5-8D5A7F75E74A}"/>
              </a:ext>
            </a:extLst>
          </p:cNvPr>
          <p:cNvGrpSpPr>
            <a:grpSpLocks/>
          </p:cNvGrpSpPr>
          <p:nvPr/>
        </p:nvGrpSpPr>
        <p:grpSpPr bwMode="auto">
          <a:xfrm>
            <a:off x="4653085" y="4472640"/>
            <a:ext cx="1592263" cy="838200"/>
            <a:chOff x="389" y="3325"/>
            <a:chExt cx="633" cy="528"/>
          </a:xfrm>
        </p:grpSpPr>
        <p:sp>
          <p:nvSpPr>
            <p:cNvPr id="20" name="Text Box 14">
              <a:extLst>
                <a:ext uri="{FF2B5EF4-FFF2-40B4-BE49-F238E27FC236}">
                  <a16:creationId xmlns:a16="http://schemas.microsoft.com/office/drawing/2014/main" id="{D6F4F0DF-7652-5174-5436-D7D0C56FF8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9" y="3433"/>
              <a:ext cx="490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Viết:</a:t>
              </a:r>
              <a:endParaRPr kumimoji="0" lang="en-US" altLang="en-US" sz="2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21" name="Object 7">
              <a:extLst>
                <a:ext uri="{FF2B5EF4-FFF2-40B4-BE49-F238E27FC236}">
                  <a16:creationId xmlns:a16="http://schemas.microsoft.com/office/drawing/2014/main" id="{8309936E-615C-3096-C2ED-31207B4736B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99" y="3325"/>
            <a:ext cx="223" cy="5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2" imgW="164957" imgH="393359" progId="Equation.3">
                    <p:embed/>
                  </p:oleObj>
                </mc:Choice>
                <mc:Fallback>
                  <p:oleObj r:id="rId2" imgW="164957" imgH="393359" progId="Equation.3">
                    <p:embed/>
                    <p:pic>
                      <p:nvPicPr>
                        <p:cNvPr id="7" name="Object 7">
                          <a:extLst>
                            <a:ext uri="{FF2B5EF4-FFF2-40B4-BE49-F238E27FC236}">
                              <a16:creationId xmlns:a16="http://schemas.microsoft.com/office/drawing/2014/main" id="{6FB8736F-88C0-294D-73B0-9AD9C0662F3F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99" y="3325"/>
                          <a:ext cx="223" cy="5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22" name="Picture 50">
            <a:extLst>
              <a:ext uri="{FF2B5EF4-FFF2-40B4-BE49-F238E27FC236}">
                <a16:creationId xmlns:a16="http://schemas.microsoft.com/office/drawing/2014/main" id="{8E0D590B-6768-4B85-DAD5-FDD581B97C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409" y="1885753"/>
            <a:ext cx="1920875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50">
            <a:extLst>
              <a:ext uri="{FF2B5EF4-FFF2-40B4-BE49-F238E27FC236}">
                <a16:creationId xmlns:a16="http://schemas.microsoft.com/office/drawing/2014/main" id="{C8422B24-2E8F-7264-CBAB-E47E526BD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0107" y="1900041"/>
            <a:ext cx="2871788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" name="Group 13">
            <a:extLst>
              <a:ext uri="{FF2B5EF4-FFF2-40B4-BE49-F238E27FC236}">
                <a16:creationId xmlns:a16="http://schemas.microsoft.com/office/drawing/2014/main" id="{D1CC5F5C-243D-DAE2-2273-2ABE969AA6AB}"/>
              </a:ext>
            </a:extLst>
          </p:cNvPr>
          <p:cNvGrpSpPr>
            <a:grpSpLocks/>
          </p:cNvGrpSpPr>
          <p:nvPr/>
        </p:nvGrpSpPr>
        <p:grpSpPr bwMode="auto">
          <a:xfrm>
            <a:off x="7628060" y="4483752"/>
            <a:ext cx="1597025" cy="838200"/>
            <a:chOff x="387" y="3325"/>
            <a:chExt cx="635" cy="528"/>
          </a:xfrm>
        </p:grpSpPr>
        <p:sp>
          <p:nvSpPr>
            <p:cNvPr id="25" name="Text Box 14">
              <a:extLst>
                <a:ext uri="{FF2B5EF4-FFF2-40B4-BE49-F238E27FC236}">
                  <a16:creationId xmlns:a16="http://schemas.microsoft.com/office/drawing/2014/main" id="{744A4FAA-EE0E-31D5-3CB3-B1E9EBE698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7" y="3436"/>
              <a:ext cx="490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Viết:</a:t>
              </a:r>
              <a:endParaRPr kumimoji="0" lang="en-US" altLang="en-US" sz="2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26" name="Object 8">
              <a:extLst>
                <a:ext uri="{FF2B5EF4-FFF2-40B4-BE49-F238E27FC236}">
                  <a16:creationId xmlns:a16="http://schemas.microsoft.com/office/drawing/2014/main" id="{7260E3CF-45D2-6B73-D199-9FB08B5D0DA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99" y="3325"/>
            <a:ext cx="223" cy="5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6" imgW="164957" imgH="393359" progId="Equation.3">
                    <p:embed/>
                  </p:oleObj>
                </mc:Choice>
                <mc:Fallback>
                  <p:oleObj r:id="rId6" imgW="164957" imgH="393359" progId="Equation.3">
                    <p:embed/>
                    <p:pic>
                      <p:nvPicPr>
                        <p:cNvPr id="12" name="Object 8">
                          <a:extLst>
                            <a:ext uri="{FF2B5EF4-FFF2-40B4-BE49-F238E27FC236}">
                              <a16:creationId xmlns:a16="http://schemas.microsoft.com/office/drawing/2014/main" id="{CF051DBC-F551-73DC-ED48-A0AD57C39F70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99" y="3325"/>
                          <a:ext cx="223" cy="5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7" name="Text Box 22">
            <a:extLst>
              <a:ext uri="{FF2B5EF4-FFF2-40B4-BE49-F238E27FC236}">
                <a16:creationId xmlns:a16="http://schemas.microsoft.com/office/drawing/2014/main" id="{34753DCE-16BD-6004-A66B-5FE9F5567B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5005" y="5341006"/>
            <a:ext cx="35496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latin typeface="Cambria" panose="02040503050406030204" pitchFamily="18" charset="0"/>
                <a:ea typeface="Cambria" panose="02040503050406030204" pitchFamily="18" charset="0"/>
              </a:rPr>
              <a:t>Đọc: bốn phần bảy  </a:t>
            </a:r>
            <a:endParaRPr lang="en-US" altLang="en-US" sz="2800" b="1"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pic>
        <p:nvPicPr>
          <p:cNvPr id="28" name="Picture 20">
            <a:extLst>
              <a:ext uri="{FF2B5EF4-FFF2-40B4-BE49-F238E27FC236}">
                <a16:creationId xmlns:a16="http://schemas.microsoft.com/office/drawing/2014/main" id="{B509CF38-0353-EBBD-1F5E-9B28D8AB59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507" y="1900041"/>
            <a:ext cx="2095500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" name="Group 13">
            <a:extLst>
              <a:ext uri="{FF2B5EF4-FFF2-40B4-BE49-F238E27FC236}">
                <a16:creationId xmlns:a16="http://schemas.microsoft.com/office/drawing/2014/main" id="{BC68A38C-4BC9-4338-CE99-3461DBFCACE9}"/>
              </a:ext>
            </a:extLst>
          </p:cNvPr>
          <p:cNvGrpSpPr>
            <a:grpSpLocks/>
          </p:cNvGrpSpPr>
          <p:nvPr/>
        </p:nvGrpSpPr>
        <p:grpSpPr bwMode="auto">
          <a:xfrm>
            <a:off x="1411407" y="4415493"/>
            <a:ext cx="1485900" cy="838200"/>
            <a:chOff x="422" y="3325"/>
            <a:chExt cx="591" cy="528"/>
          </a:xfrm>
        </p:grpSpPr>
        <p:sp>
          <p:nvSpPr>
            <p:cNvPr id="30" name="Text Box 14">
              <a:extLst>
                <a:ext uri="{FF2B5EF4-FFF2-40B4-BE49-F238E27FC236}">
                  <a16:creationId xmlns:a16="http://schemas.microsoft.com/office/drawing/2014/main" id="{50C88BDA-12D5-0DA9-20EE-B798899080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2" y="3443"/>
              <a:ext cx="490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Viết:</a:t>
              </a:r>
              <a:endParaRPr kumimoji="0" lang="en-US" altLang="en-US" sz="2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31" name="Object 36">
              <a:extLst>
                <a:ext uri="{FF2B5EF4-FFF2-40B4-BE49-F238E27FC236}">
                  <a16:creationId xmlns:a16="http://schemas.microsoft.com/office/drawing/2014/main" id="{FC93546D-E174-41D5-0500-C66BE2265ECD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807" y="3325"/>
            <a:ext cx="206" cy="5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9" imgW="152334" imgH="393529" progId="Equation.3">
                    <p:embed/>
                  </p:oleObj>
                </mc:Choice>
                <mc:Fallback>
                  <p:oleObj r:id="rId9" imgW="152334" imgH="393529" progId="Equation.3">
                    <p:embed/>
                    <p:pic>
                      <p:nvPicPr>
                        <p:cNvPr id="17" name="Object 36">
                          <a:extLst>
                            <a:ext uri="{FF2B5EF4-FFF2-40B4-BE49-F238E27FC236}">
                              <a16:creationId xmlns:a16="http://schemas.microsoft.com/office/drawing/2014/main" id="{CF806259-783B-BF68-06B2-CB66C12F979D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7" y="3325"/>
                          <a:ext cx="206" cy="5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2" name="Text Box 16">
            <a:extLst>
              <a:ext uri="{FF2B5EF4-FFF2-40B4-BE49-F238E27FC236}">
                <a16:creationId xmlns:a16="http://schemas.microsoft.com/office/drawing/2014/main" id="{6B47DCFC-5B66-CCB4-F156-9E4C02D1C6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4997" y="5375931"/>
            <a:ext cx="33956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latin typeface="Cambria" panose="02040503050406030204" pitchFamily="18" charset="0"/>
                <a:ea typeface="Cambria" panose="02040503050406030204" pitchFamily="18" charset="0"/>
              </a:rPr>
              <a:t>Đọc: một phần hai </a:t>
            </a:r>
            <a:endParaRPr lang="en-US" altLang="en-US" sz="2800" b="1"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46E1052-F3B0-1B52-A464-0DD5707EC1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4286" y="572959"/>
            <a:ext cx="2228851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2800" b="1" u="sng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Ví</a:t>
            </a:r>
            <a:r>
              <a:rPr lang="en-US" altLang="en-US" sz="2800" b="1" u="sng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</a:t>
            </a:r>
            <a:r>
              <a:rPr lang="en-US" alt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alt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09B16A3-3819-E0B3-7148-04CFC7F1DE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6907" y="3697771"/>
            <a:ext cx="1320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2400" b="1">
                <a:latin typeface="Cambria" panose="02040503050406030204" pitchFamily="18" charset="0"/>
                <a:ea typeface="Cambria" panose="02040503050406030204" pitchFamily="18" charset="0"/>
              </a:rPr>
              <a:t>Hình 1</a:t>
            </a:r>
            <a:endParaRPr lang="en-US" altLang="en-US" sz="2400" b="1"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3B1E270-614D-6AFB-3790-03D2947691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6156" y="3716822"/>
            <a:ext cx="1320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2400" b="1">
                <a:latin typeface="Cambria" panose="02040503050406030204" pitchFamily="18" charset="0"/>
                <a:ea typeface="Cambria" panose="02040503050406030204" pitchFamily="18" charset="0"/>
              </a:rPr>
              <a:t>Hình 2</a:t>
            </a:r>
            <a:endParaRPr lang="en-US" altLang="en-US" sz="2400" b="1"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6259F78-A853-5DD9-A285-950DBC5CF1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8156" y="3640618"/>
            <a:ext cx="1320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2400" b="1">
                <a:latin typeface="Cambria" panose="02040503050406030204" pitchFamily="18" charset="0"/>
                <a:ea typeface="Cambria" panose="02040503050406030204" pitchFamily="18" charset="0"/>
              </a:rPr>
              <a:t>Hình 3</a:t>
            </a:r>
            <a:endParaRPr lang="en-US" altLang="en-US" sz="2400" b="1"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E009C96-03D1-86BD-7809-9E3D58FE00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9210" y="458653"/>
            <a:ext cx="8255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/>
            <a:r>
              <a:rPr lang="en-US" altLang="en-US" sz="2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Viết rồi đọc phân số chỉ phần đã tô m</a:t>
            </a:r>
            <a:r>
              <a:rPr lang="en-US" altLang="en-US" sz="2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à</a:t>
            </a:r>
            <a:r>
              <a:rPr lang="en-US" altLang="en-US" sz="2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 trong mỗi hình dưới đây: </a:t>
            </a:r>
            <a:endParaRPr lang="en-US" altLang="en-US" sz="2800" b="1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833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7" grpId="0"/>
      <p:bldP spid="32" grpId="0"/>
      <p:bldP spid="33" grpId="0"/>
      <p:bldP spid="34" grpId="0"/>
      <p:bldP spid="35" grpId="0"/>
      <p:bldP spid="36" grpId="0"/>
      <p:bldP spid="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458" b="79400"/>
          <a:stretch/>
        </p:blipFill>
        <p:spPr>
          <a:xfrm>
            <a:off x="4552765" y="-267777"/>
            <a:ext cx="11200789" cy="11655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458" b="79400"/>
          <a:stretch/>
        </p:blipFill>
        <p:spPr>
          <a:xfrm>
            <a:off x="734519" y="-278253"/>
            <a:ext cx="10104414" cy="116553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6158">
            <a:off x="3840550" y="-125276"/>
            <a:ext cx="8118208" cy="81182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6497"/>
            <a:ext cx="3909059" cy="5830137"/>
          </a:xfrm>
          <a:prstGeom prst="rect">
            <a:avLst/>
          </a:prstGeom>
        </p:spPr>
      </p:pic>
      <p:pic>
        <p:nvPicPr>
          <p:cNvPr id="6" name="Picture 8" descr="Cute happy smiling cupcake Royalty Free Vector 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037" b="90000" l="29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4467" y="4725916"/>
            <a:ext cx="2477533" cy="2675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5F7324F-0661-7DEF-01A4-C31C5FB7545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43111" y="1088775"/>
            <a:ext cx="11937003" cy="566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788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263</Words>
  <Application>Microsoft Office PowerPoint</Application>
  <PresentationFormat>Widescreen</PresentationFormat>
  <Paragraphs>44</Paragraphs>
  <Slides>14</Slides>
  <Notes>0</Notes>
  <HiddenSlides>0</HiddenSlides>
  <MMClips>2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Arial</vt:lpstr>
      <vt:lpstr>Calibri</vt:lpstr>
      <vt:lpstr>Cambria</vt:lpstr>
      <vt:lpstr>Cambria Math</vt:lpstr>
      <vt:lpstr>Times New Roman</vt:lpstr>
      <vt:lpstr>UTM Avo</vt:lpstr>
      <vt:lpstr>UTM Cooper Black</vt:lpstr>
      <vt:lpstr>Custom Design</vt:lpstr>
      <vt:lpstr>1_Custom Design</vt:lpstr>
      <vt:lpstr>2_Custom Design</vt:lpstr>
      <vt:lpstr>Equation.3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Thanh Hang</cp:lastModifiedBy>
  <cp:revision>52</cp:revision>
  <dcterms:created xsi:type="dcterms:W3CDTF">2023-12-06T07:45:24Z</dcterms:created>
  <dcterms:modified xsi:type="dcterms:W3CDTF">2026-03-14T12:45:37Z</dcterms:modified>
</cp:coreProperties>
</file>